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762" r:id="rId2"/>
    <p:sldId id="749" r:id="rId3"/>
    <p:sldId id="750" r:id="rId4"/>
    <p:sldId id="751" r:id="rId5"/>
    <p:sldId id="755" r:id="rId6"/>
    <p:sldId id="756" r:id="rId7"/>
    <p:sldId id="757" r:id="rId8"/>
    <p:sldId id="758" r:id="rId9"/>
    <p:sldId id="759" r:id="rId10"/>
    <p:sldId id="760" r:id="rId11"/>
    <p:sldId id="761" r:id="rId12"/>
    <p:sldId id="277" r:id="rId13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D9D9D9"/>
    <a:srgbClr val="4BACC6"/>
    <a:srgbClr val="CCECFF"/>
    <a:srgbClr val="C3B996"/>
    <a:srgbClr val="F79646"/>
    <a:srgbClr val="9BBB59"/>
    <a:srgbClr val="F5B90F"/>
    <a:srgbClr val="FFFFFF"/>
    <a:srgbClr val="D99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84" autoAdjust="0"/>
    <p:restoredTop sz="93552" autoAdjust="0"/>
  </p:normalViewPr>
  <p:slideViewPr>
    <p:cSldViewPr>
      <p:cViewPr varScale="1">
        <p:scale>
          <a:sx n="126" d="100"/>
          <a:sy n="126" d="100"/>
        </p:scale>
        <p:origin x="1434" y="90"/>
      </p:cViewPr>
      <p:guideLst>
        <p:guide orient="horz" pos="166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2026/4/26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B5D9B-B18F-0A99-DA79-78E25FB8A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F5571-3652-4540-E3C6-4E6FA9D52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Top 10 Largest Netherlands Cities by </a:t>
            </a:r>
            <a:br>
              <a:rPr lang="en-US" altLang="zh-CN" dirty="0"/>
            </a:br>
            <a:r>
              <a:rPr lang="en-US" altLang="zh-CN" dirty="0" err="1"/>
              <a:t>Gemeente</a:t>
            </a:r>
            <a:r>
              <a:rPr lang="en-US" altLang="zh-CN" dirty="0"/>
              <a:t> Population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F53CAA4-A521-C7CD-D06C-A66C79B4109A}"/>
              </a:ext>
            </a:extLst>
          </p:cNvPr>
          <p:cNvGrpSpPr/>
          <p:nvPr/>
        </p:nvGrpSpPr>
        <p:grpSpPr>
          <a:xfrm>
            <a:off x="2762250" y="1031875"/>
            <a:ext cx="3240087" cy="3830637"/>
            <a:chOff x="2762250" y="1031875"/>
            <a:chExt cx="3240087" cy="3830637"/>
          </a:xfrm>
          <a:solidFill>
            <a:srgbClr val="D9D9D9"/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F3B60506-A4EF-2334-5419-B9DFD5B1B8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40325" y="1031875"/>
              <a:ext cx="862012" cy="966787"/>
            </a:xfrm>
            <a:custGeom>
              <a:avLst/>
              <a:gdLst>
                <a:gd name="T0" fmla="*/ 18 w 543"/>
                <a:gd name="T1" fmla="*/ 165 h 609"/>
                <a:gd name="T2" fmla="*/ 5 w 543"/>
                <a:gd name="T3" fmla="*/ 158 h 609"/>
                <a:gd name="T4" fmla="*/ 6 w 543"/>
                <a:gd name="T5" fmla="*/ 146 h 609"/>
                <a:gd name="T6" fmla="*/ 318 w 543"/>
                <a:gd name="T7" fmla="*/ 82 h 609"/>
                <a:gd name="T8" fmla="*/ 334 w 543"/>
                <a:gd name="T9" fmla="*/ 80 h 609"/>
                <a:gd name="T10" fmla="*/ 332 w 543"/>
                <a:gd name="T11" fmla="*/ 91 h 609"/>
                <a:gd name="T12" fmla="*/ 340 w 543"/>
                <a:gd name="T13" fmla="*/ 79 h 609"/>
                <a:gd name="T14" fmla="*/ 360 w 543"/>
                <a:gd name="T15" fmla="*/ 94 h 609"/>
                <a:gd name="T16" fmla="*/ 366 w 543"/>
                <a:gd name="T17" fmla="*/ 138 h 609"/>
                <a:gd name="T18" fmla="*/ 382 w 543"/>
                <a:gd name="T19" fmla="*/ 178 h 609"/>
                <a:gd name="T20" fmla="*/ 420 w 543"/>
                <a:gd name="T21" fmla="*/ 200 h 609"/>
                <a:gd name="T22" fmla="*/ 397 w 543"/>
                <a:gd name="T23" fmla="*/ 195 h 609"/>
                <a:gd name="T24" fmla="*/ 437 w 543"/>
                <a:gd name="T25" fmla="*/ 211 h 609"/>
                <a:gd name="T26" fmla="*/ 473 w 543"/>
                <a:gd name="T27" fmla="*/ 205 h 609"/>
                <a:gd name="T28" fmla="*/ 468 w 543"/>
                <a:gd name="T29" fmla="*/ 245 h 609"/>
                <a:gd name="T30" fmla="*/ 487 w 543"/>
                <a:gd name="T31" fmla="*/ 255 h 609"/>
                <a:gd name="T32" fmla="*/ 511 w 543"/>
                <a:gd name="T33" fmla="*/ 259 h 609"/>
                <a:gd name="T34" fmla="*/ 532 w 543"/>
                <a:gd name="T35" fmla="*/ 269 h 609"/>
                <a:gd name="T36" fmla="*/ 534 w 543"/>
                <a:gd name="T37" fmla="*/ 306 h 609"/>
                <a:gd name="T38" fmla="*/ 522 w 543"/>
                <a:gd name="T39" fmla="*/ 348 h 609"/>
                <a:gd name="T40" fmla="*/ 541 w 543"/>
                <a:gd name="T41" fmla="*/ 463 h 609"/>
                <a:gd name="T42" fmla="*/ 472 w 543"/>
                <a:gd name="T43" fmla="*/ 599 h 609"/>
                <a:gd name="T44" fmla="*/ 440 w 543"/>
                <a:gd name="T45" fmla="*/ 578 h 609"/>
                <a:gd name="T46" fmla="*/ 415 w 543"/>
                <a:gd name="T47" fmla="*/ 502 h 609"/>
                <a:gd name="T48" fmla="*/ 357 w 543"/>
                <a:gd name="T49" fmla="*/ 438 h 609"/>
                <a:gd name="T50" fmla="*/ 282 w 543"/>
                <a:gd name="T51" fmla="*/ 371 h 609"/>
                <a:gd name="T52" fmla="*/ 235 w 543"/>
                <a:gd name="T53" fmla="*/ 376 h 609"/>
                <a:gd name="T54" fmla="*/ 226 w 543"/>
                <a:gd name="T55" fmla="*/ 356 h 609"/>
                <a:gd name="T56" fmla="*/ 201 w 543"/>
                <a:gd name="T57" fmla="*/ 339 h 609"/>
                <a:gd name="T58" fmla="*/ 183 w 543"/>
                <a:gd name="T59" fmla="*/ 310 h 609"/>
                <a:gd name="T60" fmla="*/ 140 w 543"/>
                <a:gd name="T61" fmla="*/ 312 h 609"/>
                <a:gd name="T62" fmla="*/ 111 w 543"/>
                <a:gd name="T63" fmla="*/ 341 h 609"/>
                <a:gd name="T64" fmla="*/ 74 w 543"/>
                <a:gd name="T65" fmla="*/ 396 h 609"/>
                <a:gd name="T66" fmla="*/ 17 w 543"/>
                <a:gd name="T67" fmla="*/ 379 h 609"/>
                <a:gd name="T68" fmla="*/ 6 w 543"/>
                <a:gd name="T69" fmla="*/ 325 h 609"/>
                <a:gd name="T70" fmla="*/ 29 w 543"/>
                <a:gd name="T71" fmla="*/ 290 h 609"/>
                <a:gd name="T72" fmla="*/ 23 w 543"/>
                <a:gd name="T73" fmla="*/ 269 h 609"/>
                <a:gd name="T74" fmla="*/ 31 w 543"/>
                <a:gd name="T75" fmla="*/ 257 h 609"/>
                <a:gd name="T76" fmla="*/ 39 w 543"/>
                <a:gd name="T77" fmla="*/ 234 h 609"/>
                <a:gd name="T78" fmla="*/ 60 w 543"/>
                <a:gd name="T79" fmla="*/ 211 h 609"/>
                <a:gd name="T80" fmla="*/ 61 w 543"/>
                <a:gd name="T81" fmla="*/ 186 h 609"/>
                <a:gd name="T82" fmla="*/ 41 w 543"/>
                <a:gd name="T83" fmla="*/ 178 h 609"/>
                <a:gd name="T84" fmla="*/ 34 w 543"/>
                <a:gd name="T85" fmla="*/ 169 h 609"/>
                <a:gd name="T86" fmla="*/ 19 w 543"/>
                <a:gd name="T87" fmla="*/ 163 h 609"/>
                <a:gd name="T88" fmla="*/ 7 w 543"/>
                <a:gd name="T89" fmla="*/ 153 h 609"/>
                <a:gd name="T90" fmla="*/ 7 w 543"/>
                <a:gd name="T91" fmla="*/ 140 h 609"/>
                <a:gd name="T92" fmla="*/ 24 w 543"/>
                <a:gd name="T93" fmla="*/ 144 h 609"/>
                <a:gd name="T94" fmla="*/ 18 w 543"/>
                <a:gd name="T95" fmla="*/ 134 h 609"/>
                <a:gd name="T96" fmla="*/ 13 w 543"/>
                <a:gd name="T97" fmla="*/ 131 h 609"/>
                <a:gd name="T98" fmla="*/ 8 w 543"/>
                <a:gd name="T99" fmla="*/ 128 h 609"/>
                <a:gd name="T100" fmla="*/ 10 w 543"/>
                <a:gd name="T101" fmla="*/ 127 h 609"/>
                <a:gd name="T102" fmla="*/ 18 w 543"/>
                <a:gd name="T103" fmla="*/ 125 h 609"/>
                <a:gd name="T104" fmla="*/ 82 w 543"/>
                <a:gd name="T105" fmla="*/ 129 h 609"/>
                <a:gd name="T106" fmla="*/ 148 w 543"/>
                <a:gd name="T107" fmla="*/ 111 h 609"/>
                <a:gd name="T108" fmla="*/ 222 w 543"/>
                <a:gd name="T109" fmla="*/ 95 h 609"/>
                <a:gd name="T110" fmla="*/ 290 w 543"/>
                <a:gd name="T111" fmla="*/ 74 h 609"/>
                <a:gd name="T112" fmla="*/ 125 w 543"/>
                <a:gd name="T113" fmla="*/ 27 h 609"/>
                <a:gd name="T114" fmla="*/ 214 w 543"/>
                <a:gd name="T115" fmla="*/ 26 h 609"/>
                <a:gd name="T116" fmla="*/ 214 w 543"/>
                <a:gd name="T117" fmla="*/ 14 h 609"/>
                <a:gd name="T118" fmla="*/ 179 w 543"/>
                <a:gd name="T119" fmla="*/ 18 h 609"/>
                <a:gd name="T120" fmla="*/ 168 w 543"/>
                <a:gd name="T121" fmla="*/ 16 h 609"/>
                <a:gd name="T122" fmla="*/ 158 w 543"/>
                <a:gd name="T123" fmla="*/ 27 h 609"/>
                <a:gd name="T124" fmla="*/ 157 w 543"/>
                <a:gd name="T125" fmla="*/ 0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43" h="609">
                  <a:moveTo>
                    <a:pt x="533" y="263"/>
                  </a:moveTo>
                  <a:lnTo>
                    <a:pt x="532" y="264"/>
                  </a:lnTo>
                  <a:lnTo>
                    <a:pt x="531" y="263"/>
                  </a:lnTo>
                  <a:lnTo>
                    <a:pt x="532" y="263"/>
                  </a:lnTo>
                  <a:lnTo>
                    <a:pt x="532" y="261"/>
                  </a:lnTo>
                  <a:lnTo>
                    <a:pt x="532" y="260"/>
                  </a:lnTo>
                  <a:lnTo>
                    <a:pt x="533" y="260"/>
                  </a:lnTo>
                  <a:lnTo>
                    <a:pt x="533" y="263"/>
                  </a:lnTo>
                  <a:close/>
                  <a:moveTo>
                    <a:pt x="18" y="165"/>
                  </a:moveTo>
                  <a:lnTo>
                    <a:pt x="18" y="166"/>
                  </a:lnTo>
                  <a:lnTo>
                    <a:pt x="17" y="166"/>
                  </a:lnTo>
                  <a:lnTo>
                    <a:pt x="17" y="164"/>
                  </a:lnTo>
                  <a:lnTo>
                    <a:pt x="18" y="165"/>
                  </a:lnTo>
                  <a:close/>
                  <a:moveTo>
                    <a:pt x="17" y="158"/>
                  </a:moveTo>
                  <a:lnTo>
                    <a:pt x="17" y="160"/>
                  </a:lnTo>
                  <a:lnTo>
                    <a:pt x="16" y="160"/>
                  </a:lnTo>
                  <a:lnTo>
                    <a:pt x="15" y="158"/>
                  </a:lnTo>
                  <a:lnTo>
                    <a:pt x="16" y="158"/>
                  </a:lnTo>
                  <a:lnTo>
                    <a:pt x="17" y="158"/>
                  </a:lnTo>
                  <a:close/>
                  <a:moveTo>
                    <a:pt x="15" y="159"/>
                  </a:moveTo>
                  <a:lnTo>
                    <a:pt x="16" y="166"/>
                  </a:lnTo>
                  <a:lnTo>
                    <a:pt x="10" y="165"/>
                  </a:lnTo>
                  <a:lnTo>
                    <a:pt x="2" y="160"/>
                  </a:lnTo>
                  <a:lnTo>
                    <a:pt x="2" y="157"/>
                  </a:lnTo>
                  <a:lnTo>
                    <a:pt x="3" y="157"/>
                  </a:lnTo>
                  <a:lnTo>
                    <a:pt x="5" y="158"/>
                  </a:lnTo>
                  <a:lnTo>
                    <a:pt x="6" y="161"/>
                  </a:lnTo>
                  <a:lnTo>
                    <a:pt x="7" y="160"/>
                  </a:lnTo>
                  <a:lnTo>
                    <a:pt x="7" y="157"/>
                  </a:lnTo>
                  <a:lnTo>
                    <a:pt x="7" y="156"/>
                  </a:lnTo>
                  <a:lnTo>
                    <a:pt x="9" y="156"/>
                  </a:lnTo>
                  <a:lnTo>
                    <a:pt x="10" y="157"/>
                  </a:lnTo>
                  <a:lnTo>
                    <a:pt x="14" y="158"/>
                  </a:lnTo>
                  <a:lnTo>
                    <a:pt x="15" y="159"/>
                  </a:lnTo>
                  <a:close/>
                  <a:moveTo>
                    <a:pt x="6" y="146"/>
                  </a:moveTo>
                  <a:lnTo>
                    <a:pt x="3" y="148"/>
                  </a:lnTo>
                  <a:lnTo>
                    <a:pt x="3" y="145"/>
                  </a:lnTo>
                  <a:lnTo>
                    <a:pt x="4" y="145"/>
                  </a:lnTo>
                  <a:lnTo>
                    <a:pt x="6" y="146"/>
                  </a:lnTo>
                  <a:close/>
                  <a:moveTo>
                    <a:pt x="25" y="142"/>
                  </a:moveTo>
                  <a:lnTo>
                    <a:pt x="23" y="143"/>
                  </a:lnTo>
                  <a:lnTo>
                    <a:pt x="21" y="142"/>
                  </a:lnTo>
                  <a:lnTo>
                    <a:pt x="22" y="141"/>
                  </a:lnTo>
                  <a:lnTo>
                    <a:pt x="24" y="140"/>
                  </a:lnTo>
                  <a:lnTo>
                    <a:pt x="26" y="139"/>
                  </a:lnTo>
                  <a:lnTo>
                    <a:pt x="27" y="140"/>
                  </a:lnTo>
                  <a:lnTo>
                    <a:pt x="28" y="141"/>
                  </a:lnTo>
                  <a:lnTo>
                    <a:pt x="25" y="142"/>
                  </a:lnTo>
                  <a:close/>
                  <a:moveTo>
                    <a:pt x="307" y="78"/>
                  </a:moveTo>
                  <a:lnTo>
                    <a:pt x="315" y="81"/>
                  </a:lnTo>
                  <a:lnTo>
                    <a:pt x="316" y="80"/>
                  </a:lnTo>
                  <a:lnTo>
                    <a:pt x="318" y="82"/>
                  </a:lnTo>
                  <a:lnTo>
                    <a:pt x="325" y="75"/>
                  </a:lnTo>
                  <a:lnTo>
                    <a:pt x="333" y="78"/>
                  </a:lnTo>
                  <a:lnTo>
                    <a:pt x="333" y="78"/>
                  </a:lnTo>
                  <a:lnTo>
                    <a:pt x="334" y="76"/>
                  </a:lnTo>
                  <a:lnTo>
                    <a:pt x="335" y="76"/>
                  </a:lnTo>
                  <a:lnTo>
                    <a:pt x="336" y="76"/>
                  </a:lnTo>
                  <a:lnTo>
                    <a:pt x="335" y="76"/>
                  </a:lnTo>
                  <a:lnTo>
                    <a:pt x="334" y="77"/>
                  </a:lnTo>
                  <a:lnTo>
                    <a:pt x="333" y="78"/>
                  </a:lnTo>
                  <a:lnTo>
                    <a:pt x="334" y="79"/>
                  </a:lnTo>
                  <a:lnTo>
                    <a:pt x="335" y="79"/>
                  </a:lnTo>
                  <a:lnTo>
                    <a:pt x="336" y="81"/>
                  </a:lnTo>
                  <a:lnTo>
                    <a:pt x="334" y="80"/>
                  </a:lnTo>
                  <a:lnTo>
                    <a:pt x="330" y="79"/>
                  </a:lnTo>
                  <a:lnTo>
                    <a:pt x="329" y="79"/>
                  </a:lnTo>
                  <a:lnTo>
                    <a:pt x="328" y="78"/>
                  </a:lnTo>
                  <a:lnTo>
                    <a:pt x="327" y="80"/>
                  </a:lnTo>
                  <a:lnTo>
                    <a:pt x="335" y="82"/>
                  </a:lnTo>
                  <a:lnTo>
                    <a:pt x="334" y="85"/>
                  </a:lnTo>
                  <a:lnTo>
                    <a:pt x="326" y="83"/>
                  </a:lnTo>
                  <a:lnTo>
                    <a:pt x="325" y="85"/>
                  </a:lnTo>
                  <a:lnTo>
                    <a:pt x="333" y="87"/>
                  </a:lnTo>
                  <a:lnTo>
                    <a:pt x="333" y="89"/>
                  </a:lnTo>
                  <a:lnTo>
                    <a:pt x="329" y="88"/>
                  </a:lnTo>
                  <a:lnTo>
                    <a:pt x="329" y="90"/>
                  </a:lnTo>
                  <a:lnTo>
                    <a:pt x="332" y="91"/>
                  </a:lnTo>
                  <a:lnTo>
                    <a:pt x="335" y="92"/>
                  </a:lnTo>
                  <a:lnTo>
                    <a:pt x="337" y="91"/>
                  </a:lnTo>
                  <a:lnTo>
                    <a:pt x="339" y="92"/>
                  </a:lnTo>
                  <a:lnTo>
                    <a:pt x="340" y="92"/>
                  </a:lnTo>
                  <a:lnTo>
                    <a:pt x="343" y="93"/>
                  </a:lnTo>
                  <a:lnTo>
                    <a:pt x="343" y="92"/>
                  </a:lnTo>
                  <a:lnTo>
                    <a:pt x="347" y="93"/>
                  </a:lnTo>
                  <a:lnTo>
                    <a:pt x="347" y="91"/>
                  </a:lnTo>
                  <a:lnTo>
                    <a:pt x="338" y="88"/>
                  </a:lnTo>
                  <a:lnTo>
                    <a:pt x="340" y="79"/>
                  </a:lnTo>
                  <a:lnTo>
                    <a:pt x="340" y="79"/>
                  </a:lnTo>
                  <a:lnTo>
                    <a:pt x="339" y="78"/>
                  </a:lnTo>
                  <a:lnTo>
                    <a:pt x="340" y="79"/>
                  </a:lnTo>
                  <a:lnTo>
                    <a:pt x="340" y="80"/>
                  </a:lnTo>
                  <a:lnTo>
                    <a:pt x="346" y="82"/>
                  </a:lnTo>
                  <a:lnTo>
                    <a:pt x="346" y="83"/>
                  </a:lnTo>
                  <a:lnTo>
                    <a:pt x="352" y="86"/>
                  </a:lnTo>
                  <a:lnTo>
                    <a:pt x="352" y="85"/>
                  </a:lnTo>
                  <a:lnTo>
                    <a:pt x="352" y="86"/>
                  </a:lnTo>
                  <a:lnTo>
                    <a:pt x="353" y="86"/>
                  </a:lnTo>
                  <a:lnTo>
                    <a:pt x="352" y="86"/>
                  </a:lnTo>
                  <a:lnTo>
                    <a:pt x="358" y="92"/>
                  </a:lnTo>
                  <a:lnTo>
                    <a:pt x="359" y="93"/>
                  </a:lnTo>
                  <a:lnTo>
                    <a:pt x="360" y="92"/>
                  </a:lnTo>
                  <a:lnTo>
                    <a:pt x="360" y="93"/>
                  </a:lnTo>
                  <a:lnTo>
                    <a:pt x="360" y="94"/>
                  </a:lnTo>
                  <a:lnTo>
                    <a:pt x="361" y="93"/>
                  </a:lnTo>
                  <a:lnTo>
                    <a:pt x="361" y="94"/>
                  </a:lnTo>
                  <a:lnTo>
                    <a:pt x="361" y="95"/>
                  </a:lnTo>
                  <a:lnTo>
                    <a:pt x="361" y="98"/>
                  </a:lnTo>
                  <a:lnTo>
                    <a:pt x="360" y="101"/>
                  </a:lnTo>
                  <a:lnTo>
                    <a:pt x="357" y="111"/>
                  </a:lnTo>
                  <a:lnTo>
                    <a:pt x="357" y="122"/>
                  </a:lnTo>
                  <a:lnTo>
                    <a:pt x="360" y="125"/>
                  </a:lnTo>
                  <a:lnTo>
                    <a:pt x="365" y="132"/>
                  </a:lnTo>
                  <a:lnTo>
                    <a:pt x="363" y="134"/>
                  </a:lnTo>
                  <a:lnTo>
                    <a:pt x="363" y="135"/>
                  </a:lnTo>
                  <a:lnTo>
                    <a:pt x="365" y="136"/>
                  </a:lnTo>
                  <a:lnTo>
                    <a:pt x="366" y="138"/>
                  </a:lnTo>
                  <a:lnTo>
                    <a:pt x="365" y="142"/>
                  </a:lnTo>
                  <a:lnTo>
                    <a:pt x="365" y="145"/>
                  </a:lnTo>
                  <a:lnTo>
                    <a:pt x="368" y="153"/>
                  </a:lnTo>
                  <a:lnTo>
                    <a:pt x="369" y="155"/>
                  </a:lnTo>
                  <a:lnTo>
                    <a:pt x="369" y="158"/>
                  </a:lnTo>
                  <a:lnTo>
                    <a:pt x="369" y="160"/>
                  </a:lnTo>
                  <a:lnTo>
                    <a:pt x="370" y="161"/>
                  </a:lnTo>
                  <a:lnTo>
                    <a:pt x="370" y="164"/>
                  </a:lnTo>
                  <a:lnTo>
                    <a:pt x="370" y="167"/>
                  </a:lnTo>
                  <a:lnTo>
                    <a:pt x="373" y="174"/>
                  </a:lnTo>
                  <a:lnTo>
                    <a:pt x="376" y="174"/>
                  </a:lnTo>
                  <a:lnTo>
                    <a:pt x="379" y="176"/>
                  </a:lnTo>
                  <a:lnTo>
                    <a:pt x="382" y="178"/>
                  </a:lnTo>
                  <a:lnTo>
                    <a:pt x="387" y="183"/>
                  </a:lnTo>
                  <a:lnTo>
                    <a:pt x="387" y="184"/>
                  </a:lnTo>
                  <a:lnTo>
                    <a:pt x="388" y="184"/>
                  </a:lnTo>
                  <a:lnTo>
                    <a:pt x="390" y="184"/>
                  </a:lnTo>
                  <a:lnTo>
                    <a:pt x="394" y="188"/>
                  </a:lnTo>
                  <a:lnTo>
                    <a:pt x="394" y="190"/>
                  </a:lnTo>
                  <a:lnTo>
                    <a:pt x="399" y="192"/>
                  </a:lnTo>
                  <a:lnTo>
                    <a:pt x="408" y="195"/>
                  </a:lnTo>
                  <a:lnTo>
                    <a:pt x="417" y="198"/>
                  </a:lnTo>
                  <a:lnTo>
                    <a:pt x="422" y="199"/>
                  </a:lnTo>
                  <a:lnTo>
                    <a:pt x="426" y="198"/>
                  </a:lnTo>
                  <a:lnTo>
                    <a:pt x="426" y="199"/>
                  </a:lnTo>
                  <a:lnTo>
                    <a:pt x="420" y="200"/>
                  </a:lnTo>
                  <a:lnTo>
                    <a:pt x="417" y="199"/>
                  </a:lnTo>
                  <a:lnTo>
                    <a:pt x="408" y="195"/>
                  </a:lnTo>
                  <a:lnTo>
                    <a:pt x="399" y="193"/>
                  </a:lnTo>
                  <a:lnTo>
                    <a:pt x="395" y="192"/>
                  </a:lnTo>
                  <a:lnTo>
                    <a:pt x="392" y="189"/>
                  </a:lnTo>
                  <a:lnTo>
                    <a:pt x="389" y="185"/>
                  </a:lnTo>
                  <a:lnTo>
                    <a:pt x="387" y="186"/>
                  </a:lnTo>
                  <a:lnTo>
                    <a:pt x="386" y="189"/>
                  </a:lnTo>
                  <a:lnTo>
                    <a:pt x="386" y="190"/>
                  </a:lnTo>
                  <a:lnTo>
                    <a:pt x="387" y="190"/>
                  </a:lnTo>
                  <a:lnTo>
                    <a:pt x="388" y="191"/>
                  </a:lnTo>
                  <a:lnTo>
                    <a:pt x="390" y="191"/>
                  </a:lnTo>
                  <a:lnTo>
                    <a:pt x="397" y="195"/>
                  </a:lnTo>
                  <a:lnTo>
                    <a:pt x="402" y="196"/>
                  </a:lnTo>
                  <a:lnTo>
                    <a:pt x="404" y="197"/>
                  </a:lnTo>
                  <a:lnTo>
                    <a:pt x="407" y="197"/>
                  </a:lnTo>
                  <a:lnTo>
                    <a:pt x="411" y="199"/>
                  </a:lnTo>
                  <a:lnTo>
                    <a:pt x="413" y="199"/>
                  </a:lnTo>
                  <a:lnTo>
                    <a:pt x="422" y="203"/>
                  </a:lnTo>
                  <a:lnTo>
                    <a:pt x="424" y="205"/>
                  </a:lnTo>
                  <a:lnTo>
                    <a:pt x="429" y="201"/>
                  </a:lnTo>
                  <a:lnTo>
                    <a:pt x="429" y="200"/>
                  </a:lnTo>
                  <a:lnTo>
                    <a:pt x="429" y="199"/>
                  </a:lnTo>
                  <a:lnTo>
                    <a:pt x="431" y="203"/>
                  </a:lnTo>
                  <a:lnTo>
                    <a:pt x="429" y="208"/>
                  </a:lnTo>
                  <a:lnTo>
                    <a:pt x="437" y="211"/>
                  </a:lnTo>
                  <a:lnTo>
                    <a:pt x="439" y="211"/>
                  </a:lnTo>
                  <a:lnTo>
                    <a:pt x="443" y="209"/>
                  </a:lnTo>
                  <a:lnTo>
                    <a:pt x="444" y="211"/>
                  </a:lnTo>
                  <a:lnTo>
                    <a:pt x="447" y="212"/>
                  </a:lnTo>
                  <a:lnTo>
                    <a:pt x="448" y="213"/>
                  </a:lnTo>
                  <a:lnTo>
                    <a:pt x="459" y="213"/>
                  </a:lnTo>
                  <a:lnTo>
                    <a:pt x="460" y="212"/>
                  </a:lnTo>
                  <a:lnTo>
                    <a:pt x="463" y="212"/>
                  </a:lnTo>
                  <a:lnTo>
                    <a:pt x="465" y="209"/>
                  </a:lnTo>
                  <a:lnTo>
                    <a:pt x="468" y="209"/>
                  </a:lnTo>
                  <a:lnTo>
                    <a:pt x="471" y="208"/>
                  </a:lnTo>
                  <a:lnTo>
                    <a:pt x="471" y="207"/>
                  </a:lnTo>
                  <a:lnTo>
                    <a:pt x="473" y="205"/>
                  </a:lnTo>
                  <a:lnTo>
                    <a:pt x="475" y="205"/>
                  </a:lnTo>
                  <a:lnTo>
                    <a:pt x="475" y="206"/>
                  </a:lnTo>
                  <a:lnTo>
                    <a:pt x="475" y="208"/>
                  </a:lnTo>
                  <a:lnTo>
                    <a:pt x="473" y="208"/>
                  </a:lnTo>
                  <a:lnTo>
                    <a:pt x="470" y="212"/>
                  </a:lnTo>
                  <a:lnTo>
                    <a:pt x="468" y="214"/>
                  </a:lnTo>
                  <a:lnTo>
                    <a:pt x="467" y="214"/>
                  </a:lnTo>
                  <a:lnTo>
                    <a:pt x="467" y="220"/>
                  </a:lnTo>
                  <a:lnTo>
                    <a:pt x="468" y="228"/>
                  </a:lnTo>
                  <a:lnTo>
                    <a:pt x="466" y="232"/>
                  </a:lnTo>
                  <a:lnTo>
                    <a:pt x="465" y="237"/>
                  </a:lnTo>
                  <a:lnTo>
                    <a:pt x="465" y="241"/>
                  </a:lnTo>
                  <a:lnTo>
                    <a:pt x="468" y="245"/>
                  </a:lnTo>
                  <a:lnTo>
                    <a:pt x="473" y="249"/>
                  </a:lnTo>
                  <a:lnTo>
                    <a:pt x="473" y="250"/>
                  </a:lnTo>
                  <a:lnTo>
                    <a:pt x="474" y="250"/>
                  </a:lnTo>
                  <a:lnTo>
                    <a:pt x="475" y="250"/>
                  </a:lnTo>
                  <a:lnTo>
                    <a:pt x="478" y="253"/>
                  </a:lnTo>
                  <a:lnTo>
                    <a:pt x="479" y="252"/>
                  </a:lnTo>
                  <a:lnTo>
                    <a:pt x="480" y="253"/>
                  </a:lnTo>
                  <a:lnTo>
                    <a:pt x="481" y="252"/>
                  </a:lnTo>
                  <a:lnTo>
                    <a:pt x="483" y="254"/>
                  </a:lnTo>
                  <a:lnTo>
                    <a:pt x="484" y="253"/>
                  </a:lnTo>
                  <a:lnTo>
                    <a:pt x="484" y="254"/>
                  </a:lnTo>
                  <a:lnTo>
                    <a:pt x="486" y="254"/>
                  </a:lnTo>
                  <a:lnTo>
                    <a:pt x="487" y="255"/>
                  </a:lnTo>
                  <a:lnTo>
                    <a:pt x="488" y="254"/>
                  </a:lnTo>
                  <a:lnTo>
                    <a:pt x="493" y="254"/>
                  </a:lnTo>
                  <a:lnTo>
                    <a:pt x="494" y="256"/>
                  </a:lnTo>
                  <a:lnTo>
                    <a:pt x="497" y="257"/>
                  </a:lnTo>
                  <a:lnTo>
                    <a:pt x="498" y="258"/>
                  </a:lnTo>
                  <a:lnTo>
                    <a:pt x="500" y="258"/>
                  </a:lnTo>
                  <a:lnTo>
                    <a:pt x="502" y="259"/>
                  </a:lnTo>
                  <a:lnTo>
                    <a:pt x="505" y="260"/>
                  </a:lnTo>
                  <a:lnTo>
                    <a:pt x="505" y="259"/>
                  </a:lnTo>
                  <a:lnTo>
                    <a:pt x="507" y="259"/>
                  </a:lnTo>
                  <a:lnTo>
                    <a:pt x="507" y="258"/>
                  </a:lnTo>
                  <a:lnTo>
                    <a:pt x="509" y="258"/>
                  </a:lnTo>
                  <a:lnTo>
                    <a:pt x="511" y="259"/>
                  </a:lnTo>
                  <a:lnTo>
                    <a:pt x="511" y="260"/>
                  </a:lnTo>
                  <a:lnTo>
                    <a:pt x="513" y="260"/>
                  </a:lnTo>
                  <a:lnTo>
                    <a:pt x="514" y="262"/>
                  </a:lnTo>
                  <a:lnTo>
                    <a:pt x="515" y="261"/>
                  </a:lnTo>
                  <a:lnTo>
                    <a:pt x="516" y="262"/>
                  </a:lnTo>
                  <a:lnTo>
                    <a:pt x="517" y="262"/>
                  </a:lnTo>
                  <a:lnTo>
                    <a:pt x="520" y="263"/>
                  </a:lnTo>
                  <a:lnTo>
                    <a:pt x="521" y="264"/>
                  </a:lnTo>
                  <a:lnTo>
                    <a:pt x="522" y="263"/>
                  </a:lnTo>
                  <a:lnTo>
                    <a:pt x="523" y="264"/>
                  </a:lnTo>
                  <a:lnTo>
                    <a:pt x="526" y="264"/>
                  </a:lnTo>
                  <a:lnTo>
                    <a:pt x="531" y="266"/>
                  </a:lnTo>
                  <a:lnTo>
                    <a:pt x="532" y="269"/>
                  </a:lnTo>
                  <a:lnTo>
                    <a:pt x="533" y="269"/>
                  </a:lnTo>
                  <a:lnTo>
                    <a:pt x="533" y="270"/>
                  </a:lnTo>
                  <a:lnTo>
                    <a:pt x="533" y="269"/>
                  </a:lnTo>
                  <a:lnTo>
                    <a:pt x="532" y="265"/>
                  </a:lnTo>
                  <a:lnTo>
                    <a:pt x="533" y="263"/>
                  </a:lnTo>
                  <a:lnTo>
                    <a:pt x="534" y="263"/>
                  </a:lnTo>
                  <a:lnTo>
                    <a:pt x="534" y="273"/>
                  </a:lnTo>
                  <a:lnTo>
                    <a:pt x="534" y="272"/>
                  </a:lnTo>
                  <a:lnTo>
                    <a:pt x="537" y="284"/>
                  </a:lnTo>
                  <a:lnTo>
                    <a:pt x="538" y="298"/>
                  </a:lnTo>
                  <a:lnTo>
                    <a:pt x="537" y="300"/>
                  </a:lnTo>
                  <a:lnTo>
                    <a:pt x="534" y="303"/>
                  </a:lnTo>
                  <a:lnTo>
                    <a:pt x="534" y="306"/>
                  </a:lnTo>
                  <a:lnTo>
                    <a:pt x="538" y="310"/>
                  </a:lnTo>
                  <a:lnTo>
                    <a:pt x="543" y="313"/>
                  </a:lnTo>
                  <a:lnTo>
                    <a:pt x="536" y="316"/>
                  </a:lnTo>
                  <a:lnTo>
                    <a:pt x="533" y="317"/>
                  </a:lnTo>
                  <a:lnTo>
                    <a:pt x="532" y="317"/>
                  </a:lnTo>
                  <a:lnTo>
                    <a:pt x="530" y="320"/>
                  </a:lnTo>
                  <a:lnTo>
                    <a:pt x="525" y="330"/>
                  </a:lnTo>
                  <a:lnTo>
                    <a:pt x="525" y="332"/>
                  </a:lnTo>
                  <a:lnTo>
                    <a:pt x="525" y="334"/>
                  </a:lnTo>
                  <a:lnTo>
                    <a:pt x="525" y="336"/>
                  </a:lnTo>
                  <a:lnTo>
                    <a:pt x="525" y="341"/>
                  </a:lnTo>
                  <a:lnTo>
                    <a:pt x="523" y="344"/>
                  </a:lnTo>
                  <a:lnTo>
                    <a:pt x="522" y="348"/>
                  </a:lnTo>
                  <a:lnTo>
                    <a:pt x="520" y="350"/>
                  </a:lnTo>
                  <a:lnTo>
                    <a:pt x="520" y="356"/>
                  </a:lnTo>
                  <a:lnTo>
                    <a:pt x="521" y="359"/>
                  </a:lnTo>
                  <a:lnTo>
                    <a:pt x="522" y="361"/>
                  </a:lnTo>
                  <a:lnTo>
                    <a:pt x="523" y="362"/>
                  </a:lnTo>
                  <a:lnTo>
                    <a:pt x="522" y="364"/>
                  </a:lnTo>
                  <a:lnTo>
                    <a:pt x="533" y="371"/>
                  </a:lnTo>
                  <a:lnTo>
                    <a:pt x="531" y="398"/>
                  </a:lnTo>
                  <a:lnTo>
                    <a:pt x="532" y="404"/>
                  </a:lnTo>
                  <a:lnTo>
                    <a:pt x="534" y="421"/>
                  </a:lnTo>
                  <a:lnTo>
                    <a:pt x="539" y="459"/>
                  </a:lnTo>
                  <a:lnTo>
                    <a:pt x="542" y="462"/>
                  </a:lnTo>
                  <a:lnTo>
                    <a:pt x="541" y="463"/>
                  </a:lnTo>
                  <a:lnTo>
                    <a:pt x="538" y="468"/>
                  </a:lnTo>
                  <a:lnTo>
                    <a:pt x="534" y="485"/>
                  </a:lnTo>
                  <a:lnTo>
                    <a:pt x="525" y="519"/>
                  </a:lnTo>
                  <a:lnTo>
                    <a:pt x="509" y="547"/>
                  </a:lnTo>
                  <a:lnTo>
                    <a:pt x="486" y="587"/>
                  </a:lnTo>
                  <a:lnTo>
                    <a:pt x="478" y="599"/>
                  </a:lnTo>
                  <a:lnTo>
                    <a:pt x="478" y="600"/>
                  </a:lnTo>
                  <a:lnTo>
                    <a:pt x="481" y="609"/>
                  </a:lnTo>
                  <a:lnTo>
                    <a:pt x="471" y="609"/>
                  </a:lnTo>
                  <a:lnTo>
                    <a:pt x="470" y="608"/>
                  </a:lnTo>
                  <a:lnTo>
                    <a:pt x="470" y="603"/>
                  </a:lnTo>
                  <a:lnTo>
                    <a:pt x="472" y="600"/>
                  </a:lnTo>
                  <a:lnTo>
                    <a:pt x="472" y="599"/>
                  </a:lnTo>
                  <a:lnTo>
                    <a:pt x="469" y="601"/>
                  </a:lnTo>
                  <a:lnTo>
                    <a:pt x="467" y="598"/>
                  </a:lnTo>
                  <a:lnTo>
                    <a:pt x="466" y="599"/>
                  </a:lnTo>
                  <a:lnTo>
                    <a:pt x="466" y="598"/>
                  </a:lnTo>
                  <a:lnTo>
                    <a:pt x="465" y="599"/>
                  </a:lnTo>
                  <a:lnTo>
                    <a:pt x="459" y="590"/>
                  </a:lnTo>
                  <a:lnTo>
                    <a:pt x="457" y="587"/>
                  </a:lnTo>
                  <a:lnTo>
                    <a:pt x="456" y="586"/>
                  </a:lnTo>
                  <a:lnTo>
                    <a:pt x="455" y="587"/>
                  </a:lnTo>
                  <a:lnTo>
                    <a:pt x="453" y="580"/>
                  </a:lnTo>
                  <a:lnTo>
                    <a:pt x="441" y="580"/>
                  </a:lnTo>
                  <a:lnTo>
                    <a:pt x="439" y="580"/>
                  </a:lnTo>
                  <a:lnTo>
                    <a:pt x="440" y="578"/>
                  </a:lnTo>
                  <a:lnTo>
                    <a:pt x="452" y="550"/>
                  </a:lnTo>
                  <a:lnTo>
                    <a:pt x="455" y="543"/>
                  </a:lnTo>
                  <a:lnTo>
                    <a:pt x="445" y="541"/>
                  </a:lnTo>
                  <a:lnTo>
                    <a:pt x="444" y="540"/>
                  </a:lnTo>
                  <a:lnTo>
                    <a:pt x="439" y="536"/>
                  </a:lnTo>
                  <a:lnTo>
                    <a:pt x="435" y="531"/>
                  </a:lnTo>
                  <a:lnTo>
                    <a:pt x="433" y="526"/>
                  </a:lnTo>
                  <a:lnTo>
                    <a:pt x="428" y="521"/>
                  </a:lnTo>
                  <a:lnTo>
                    <a:pt x="425" y="515"/>
                  </a:lnTo>
                  <a:lnTo>
                    <a:pt x="424" y="514"/>
                  </a:lnTo>
                  <a:lnTo>
                    <a:pt x="420" y="509"/>
                  </a:lnTo>
                  <a:lnTo>
                    <a:pt x="419" y="508"/>
                  </a:lnTo>
                  <a:lnTo>
                    <a:pt x="415" y="502"/>
                  </a:lnTo>
                  <a:lnTo>
                    <a:pt x="411" y="497"/>
                  </a:lnTo>
                  <a:lnTo>
                    <a:pt x="408" y="493"/>
                  </a:lnTo>
                  <a:lnTo>
                    <a:pt x="403" y="487"/>
                  </a:lnTo>
                  <a:lnTo>
                    <a:pt x="400" y="483"/>
                  </a:lnTo>
                  <a:lnTo>
                    <a:pt x="398" y="480"/>
                  </a:lnTo>
                  <a:lnTo>
                    <a:pt x="397" y="478"/>
                  </a:lnTo>
                  <a:lnTo>
                    <a:pt x="396" y="478"/>
                  </a:lnTo>
                  <a:lnTo>
                    <a:pt x="396" y="477"/>
                  </a:lnTo>
                  <a:lnTo>
                    <a:pt x="389" y="470"/>
                  </a:lnTo>
                  <a:lnTo>
                    <a:pt x="382" y="462"/>
                  </a:lnTo>
                  <a:lnTo>
                    <a:pt x="380" y="461"/>
                  </a:lnTo>
                  <a:lnTo>
                    <a:pt x="376" y="457"/>
                  </a:lnTo>
                  <a:lnTo>
                    <a:pt x="357" y="438"/>
                  </a:lnTo>
                  <a:lnTo>
                    <a:pt x="347" y="428"/>
                  </a:lnTo>
                  <a:lnTo>
                    <a:pt x="344" y="425"/>
                  </a:lnTo>
                  <a:lnTo>
                    <a:pt x="333" y="412"/>
                  </a:lnTo>
                  <a:lnTo>
                    <a:pt x="332" y="412"/>
                  </a:lnTo>
                  <a:lnTo>
                    <a:pt x="319" y="399"/>
                  </a:lnTo>
                  <a:lnTo>
                    <a:pt x="312" y="392"/>
                  </a:lnTo>
                  <a:lnTo>
                    <a:pt x="295" y="375"/>
                  </a:lnTo>
                  <a:lnTo>
                    <a:pt x="295" y="374"/>
                  </a:lnTo>
                  <a:lnTo>
                    <a:pt x="294" y="374"/>
                  </a:lnTo>
                  <a:lnTo>
                    <a:pt x="291" y="371"/>
                  </a:lnTo>
                  <a:lnTo>
                    <a:pt x="284" y="371"/>
                  </a:lnTo>
                  <a:lnTo>
                    <a:pt x="283" y="371"/>
                  </a:lnTo>
                  <a:lnTo>
                    <a:pt x="282" y="371"/>
                  </a:lnTo>
                  <a:lnTo>
                    <a:pt x="282" y="371"/>
                  </a:lnTo>
                  <a:lnTo>
                    <a:pt x="270" y="370"/>
                  </a:lnTo>
                  <a:lnTo>
                    <a:pt x="261" y="373"/>
                  </a:lnTo>
                  <a:lnTo>
                    <a:pt x="259" y="374"/>
                  </a:lnTo>
                  <a:lnTo>
                    <a:pt x="248" y="379"/>
                  </a:lnTo>
                  <a:lnTo>
                    <a:pt x="247" y="379"/>
                  </a:lnTo>
                  <a:lnTo>
                    <a:pt x="243" y="382"/>
                  </a:lnTo>
                  <a:lnTo>
                    <a:pt x="238" y="384"/>
                  </a:lnTo>
                  <a:lnTo>
                    <a:pt x="240" y="382"/>
                  </a:lnTo>
                  <a:lnTo>
                    <a:pt x="239" y="378"/>
                  </a:lnTo>
                  <a:lnTo>
                    <a:pt x="238" y="377"/>
                  </a:lnTo>
                  <a:lnTo>
                    <a:pt x="236" y="377"/>
                  </a:lnTo>
                  <a:lnTo>
                    <a:pt x="235" y="376"/>
                  </a:lnTo>
                  <a:lnTo>
                    <a:pt x="235" y="374"/>
                  </a:lnTo>
                  <a:lnTo>
                    <a:pt x="236" y="372"/>
                  </a:lnTo>
                  <a:lnTo>
                    <a:pt x="235" y="372"/>
                  </a:lnTo>
                  <a:lnTo>
                    <a:pt x="234" y="369"/>
                  </a:lnTo>
                  <a:lnTo>
                    <a:pt x="232" y="367"/>
                  </a:lnTo>
                  <a:lnTo>
                    <a:pt x="232" y="366"/>
                  </a:lnTo>
                  <a:lnTo>
                    <a:pt x="232" y="365"/>
                  </a:lnTo>
                  <a:lnTo>
                    <a:pt x="231" y="363"/>
                  </a:lnTo>
                  <a:lnTo>
                    <a:pt x="231" y="362"/>
                  </a:lnTo>
                  <a:lnTo>
                    <a:pt x="229" y="361"/>
                  </a:lnTo>
                  <a:lnTo>
                    <a:pt x="228" y="361"/>
                  </a:lnTo>
                  <a:lnTo>
                    <a:pt x="228" y="358"/>
                  </a:lnTo>
                  <a:lnTo>
                    <a:pt x="226" y="356"/>
                  </a:lnTo>
                  <a:lnTo>
                    <a:pt x="225" y="356"/>
                  </a:lnTo>
                  <a:lnTo>
                    <a:pt x="224" y="355"/>
                  </a:lnTo>
                  <a:lnTo>
                    <a:pt x="221" y="351"/>
                  </a:lnTo>
                  <a:lnTo>
                    <a:pt x="214" y="350"/>
                  </a:lnTo>
                  <a:lnTo>
                    <a:pt x="214" y="347"/>
                  </a:lnTo>
                  <a:lnTo>
                    <a:pt x="212" y="342"/>
                  </a:lnTo>
                  <a:lnTo>
                    <a:pt x="213" y="341"/>
                  </a:lnTo>
                  <a:lnTo>
                    <a:pt x="212" y="339"/>
                  </a:lnTo>
                  <a:lnTo>
                    <a:pt x="210" y="336"/>
                  </a:lnTo>
                  <a:lnTo>
                    <a:pt x="210" y="335"/>
                  </a:lnTo>
                  <a:lnTo>
                    <a:pt x="202" y="339"/>
                  </a:lnTo>
                  <a:lnTo>
                    <a:pt x="201" y="340"/>
                  </a:lnTo>
                  <a:lnTo>
                    <a:pt x="201" y="339"/>
                  </a:lnTo>
                  <a:lnTo>
                    <a:pt x="201" y="338"/>
                  </a:lnTo>
                  <a:lnTo>
                    <a:pt x="199" y="333"/>
                  </a:lnTo>
                  <a:lnTo>
                    <a:pt x="199" y="330"/>
                  </a:lnTo>
                  <a:lnTo>
                    <a:pt x="197" y="327"/>
                  </a:lnTo>
                  <a:lnTo>
                    <a:pt x="193" y="320"/>
                  </a:lnTo>
                  <a:lnTo>
                    <a:pt x="192" y="321"/>
                  </a:lnTo>
                  <a:lnTo>
                    <a:pt x="190" y="322"/>
                  </a:lnTo>
                  <a:lnTo>
                    <a:pt x="189" y="322"/>
                  </a:lnTo>
                  <a:lnTo>
                    <a:pt x="189" y="321"/>
                  </a:lnTo>
                  <a:lnTo>
                    <a:pt x="188" y="320"/>
                  </a:lnTo>
                  <a:lnTo>
                    <a:pt x="187" y="319"/>
                  </a:lnTo>
                  <a:lnTo>
                    <a:pt x="185" y="318"/>
                  </a:lnTo>
                  <a:lnTo>
                    <a:pt x="183" y="310"/>
                  </a:lnTo>
                  <a:lnTo>
                    <a:pt x="183" y="308"/>
                  </a:lnTo>
                  <a:lnTo>
                    <a:pt x="176" y="305"/>
                  </a:lnTo>
                  <a:lnTo>
                    <a:pt x="175" y="306"/>
                  </a:lnTo>
                  <a:lnTo>
                    <a:pt x="172" y="304"/>
                  </a:lnTo>
                  <a:lnTo>
                    <a:pt x="166" y="306"/>
                  </a:lnTo>
                  <a:lnTo>
                    <a:pt x="165" y="305"/>
                  </a:lnTo>
                  <a:lnTo>
                    <a:pt x="164" y="303"/>
                  </a:lnTo>
                  <a:lnTo>
                    <a:pt x="160" y="301"/>
                  </a:lnTo>
                  <a:lnTo>
                    <a:pt x="158" y="301"/>
                  </a:lnTo>
                  <a:lnTo>
                    <a:pt x="149" y="304"/>
                  </a:lnTo>
                  <a:lnTo>
                    <a:pt x="142" y="307"/>
                  </a:lnTo>
                  <a:lnTo>
                    <a:pt x="141" y="307"/>
                  </a:lnTo>
                  <a:lnTo>
                    <a:pt x="140" y="312"/>
                  </a:lnTo>
                  <a:lnTo>
                    <a:pt x="138" y="315"/>
                  </a:lnTo>
                  <a:lnTo>
                    <a:pt x="136" y="317"/>
                  </a:lnTo>
                  <a:lnTo>
                    <a:pt x="130" y="321"/>
                  </a:lnTo>
                  <a:lnTo>
                    <a:pt x="121" y="324"/>
                  </a:lnTo>
                  <a:lnTo>
                    <a:pt x="120" y="325"/>
                  </a:lnTo>
                  <a:lnTo>
                    <a:pt x="119" y="328"/>
                  </a:lnTo>
                  <a:lnTo>
                    <a:pt x="119" y="332"/>
                  </a:lnTo>
                  <a:lnTo>
                    <a:pt x="118" y="334"/>
                  </a:lnTo>
                  <a:lnTo>
                    <a:pt x="116" y="335"/>
                  </a:lnTo>
                  <a:lnTo>
                    <a:pt x="116" y="336"/>
                  </a:lnTo>
                  <a:lnTo>
                    <a:pt x="114" y="337"/>
                  </a:lnTo>
                  <a:lnTo>
                    <a:pt x="112" y="339"/>
                  </a:lnTo>
                  <a:lnTo>
                    <a:pt x="111" y="341"/>
                  </a:lnTo>
                  <a:lnTo>
                    <a:pt x="107" y="345"/>
                  </a:lnTo>
                  <a:lnTo>
                    <a:pt x="107" y="348"/>
                  </a:lnTo>
                  <a:lnTo>
                    <a:pt x="108" y="348"/>
                  </a:lnTo>
                  <a:lnTo>
                    <a:pt x="107" y="350"/>
                  </a:lnTo>
                  <a:lnTo>
                    <a:pt x="99" y="372"/>
                  </a:lnTo>
                  <a:lnTo>
                    <a:pt x="99" y="373"/>
                  </a:lnTo>
                  <a:lnTo>
                    <a:pt x="99" y="374"/>
                  </a:lnTo>
                  <a:lnTo>
                    <a:pt x="98" y="385"/>
                  </a:lnTo>
                  <a:lnTo>
                    <a:pt x="95" y="385"/>
                  </a:lnTo>
                  <a:lnTo>
                    <a:pt x="88" y="402"/>
                  </a:lnTo>
                  <a:lnTo>
                    <a:pt x="87" y="401"/>
                  </a:lnTo>
                  <a:lnTo>
                    <a:pt x="85" y="401"/>
                  </a:lnTo>
                  <a:lnTo>
                    <a:pt x="74" y="396"/>
                  </a:lnTo>
                  <a:lnTo>
                    <a:pt x="64" y="392"/>
                  </a:lnTo>
                  <a:lnTo>
                    <a:pt x="62" y="392"/>
                  </a:lnTo>
                  <a:lnTo>
                    <a:pt x="61" y="391"/>
                  </a:lnTo>
                  <a:lnTo>
                    <a:pt x="57" y="386"/>
                  </a:lnTo>
                  <a:lnTo>
                    <a:pt x="52" y="382"/>
                  </a:lnTo>
                  <a:lnTo>
                    <a:pt x="46" y="380"/>
                  </a:lnTo>
                  <a:lnTo>
                    <a:pt x="42" y="380"/>
                  </a:lnTo>
                  <a:lnTo>
                    <a:pt x="40" y="380"/>
                  </a:lnTo>
                  <a:lnTo>
                    <a:pt x="34" y="381"/>
                  </a:lnTo>
                  <a:lnTo>
                    <a:pt x="28" y="380"/>
                  </a:lnTo>
                  <a:lnTo>
                    <a:pt x="26" y="379"/>
                  </a:lnTo>
                  <a:lnTo>
                    <a:pt x="21" y="379"/>
                  </a:lnTo>
                  <a:lnTo>
                    <a:pt x="17" y="379"/>
                  </a:lnTo>
                  <a:lnTo>
                    <a:pt x="15" y="378"/>
                  </a:lnTo>
                  <a:lnTo>
                    <a:pt x="10" y="372"/>
                  </a:lnTo>
                  <a:lnTo>
                    <a:pt x="6" y="367"/>
                  </a:lnTo>
                  <a:lnTo>
                    <a:pt x="3" y="363"/>
                  </a:lnTo>
                  <a:lnTo>
                    <a:pt x="1" y="362"/>
                  </a:lnTo>
                  <a:lnTo>
                    <a:pt x="1" y="361"/>
                  </a:lnTo>
                  <a:lnTo>
                    <a:pt x="1" y="354"/>
                  </a:lnTo>
                  <a:lnTo>
                    <a:pt x="1" y="347"/>
                  </a:lnTo>
                  <a:lnTo>
                    <a:pt x="1" y="341"/>
                  </a:lnTo>
                  <a:lnTo>
                    <a:pt x="2" y="335"/>
                  </a:lnTo>
                  <a:lnTo>
                    <a:pt x="4" y="332"/>
                  </a:lnTo>
                  <a:lnTo>
                    <a:pt x="4" y="329"/>
                  </a:lnTo>
                  <a:lnTo>
                    <a:pt x="6" y="325"/>
                  </a:lnTo>
                  <a:lnTo>
                    <a:pt x="7" y="321"/>
                  </a:lnTo>
                  <a:lnTo>
                    <a:pt x="10" y="315"/>
                  </a:lnTo>
                  <a:lnTo>
                    <a:pt x="11" y="314"/>
                  </a:lnTo>
                  <a:lnTo>
                    <a:pt x="12" y="313"/>
                  </a:lnTo>
                  <a:lnTo>
                    <a:pt x="13" y="310"/>
                  </a:lnTo>
                  <a:lnTo>
                    <a:pt x="13" y="307"/>
                  </a:lnTo>
                  <a:lnTo>
                    <a:pt x="15" y="306"/>
                  </a:lnTo>
                  <a:lnTo>
                    <a:pt x="18" y="306"/>
                  </a:lnTo>
                  <a:lnTo>
                    <a:pt x="23" y="301"/>
                  </a:lnTo>
                  <a:lnTo>
                    <a:pt x="26" y="295"/>
                  </a:lnTo>
                  <a:lnTo>
                    <a:pt x="26" y="293"/>
                  </a:lnTo>
                  <a:lnTo>
                    <a:pt x="28" y="291"/>
                  </a:lnTo>
                  <a:lnTo>
                    <a:pt x="29" y="290"/>
                  </a:lnTo>
                  <a:lnTo>
                    <a:pt x="29" y="287"/>
                  </a:lnTo>
                  <a:lnTo>
                    <a:pt x="26" y="285"/>
                  </a:lnTo>
                  <a:lnTo>
                    <a:pt x="26" y="281"/>
                  </a:lnTo>
                  <a:lnTo>
                    <a:pt x="24" y="279"/>
                  </a:lnTo>
                  <a:lnTo>
                    <a:pt x="21" y="277"/>
                  </a:lnTo>
                  <a:lnTo>
                    <a:pt x="21" y="276"/>
                  </a:lnTo>
                  <a:lnTo>
                    <a:pt x="21" y="275"/>
                  </a:lnTo>
                  <a:lnTo>
                    <a:pt x="23" y="274"/>
                  </a:lnTo>
                  <a:lnTo>
                    <a:pt x="26" y="273"/>
                  </a:lnTo>
                  <a:lnTo>
                    <a:pt x="26" y="272"/>
                  </a:lnTo>
                  <a:lnTo>
                    <a:pt x="25" y="272"/>
                  </a:lnTo>
                  <a:lnTo>
                    <a:pt x="22" y="270"/>
                  </a:lnTo>
                  <a:lnTo>
                    <a:pt x="23" y="269"/>
                  </a:lnTo>
                  <a:lnTo>
                    <a:pt x="26" y="268"/>
                  </a:lnTo>
                  <a:lnTo>
                    <a:pt x="27" y="267"/>
                  </a:lnTo>
                  <a:lnTo>
                    <a:pt x="28" y="268"/>
                  </a:lnTo>
                  <a:lnTo>
                    <a:pt x="29" y="267"/>
                  </a:lnTo>
                  <a:lnTo>
                    <a:pt x="30" y="266"/>
                  </a:lnTo>
                  <a:lnTo>
                    <a:pt x="28" y="264"/>
                  </a:lnTo>
                  <a:lnTo>
                    <a:pt x="29" y="263"/>
                  </a:lnTo>
                  <a:lnTo>
                    <a:pt x="30" y="263"/>
                  </a:lnTo>
                  <a:lnTo>
                    <a:pt x="31" y="260"/>
                  </a:lnTo>
                  <a:lnTo>
                    <a:pt x="30" y="259"/>
                  </a:lnTo>
                  <a:lnTo>
                    <a:pt x="29" y="258"/>
                  </a:lnTo>
                  <a:lnTo>
                    <a:pt x="30" y="257"/>
                  </a:lnTo>
                  <a:lnTo>
                    <a:pt x="31" y="257"/>
                  </a:lnTo>
                  <a:lnTo>
                    <a:pt x="31" y="256"/>
                  </a:lnTo>
                  <a:lnTo>
                    <a:pt x="32" y="255"/>
                  </a:lnTo>
                  <a:lnTo>
                    <a:pt x="32" y="253"/>
                  </a:lnTo>
                  <a:lnTo>
                    <a:pt x="32" y="251"/>
                  </a:lnTo>
                  <a:lnTo>
                    <a:pt x="33" y="251"/>
                  </a:lnTo>
                  <a:lnTo>
                    <a:pt x="34" y="249"/>
                  </a:lnTo>
                  <a:lnTo>
                    <a:pt x="36" y="247"/>
                  </a:lnTo>
                  <a:lnTo>
                    <a:pt x="38" y="248"/>
                  </a:lnTo>
                  <a:lnTo>
                    <a:pt x="40" y="247"/>
                  </a:lnTo>
                  <a:lnTo>
                    <a:pt x="41" y="245"/>
                  </a:lnTo>
                  <a:lnTo>
                    <a:pt x="39" y="242"/>
                  </a:lnTo>
                  <a:lnTo>
                    <a:pt x="38" y="239"/>
                  </a:lnTo>
                  <a:lnTo>
                    <a:pt x="39" y="234"/>
                  </a:lnTo>
                  <a:lnTo>
                    <a:pt x="40" y="230"/>
                  </a:lnTo>
                  <a:lnTo>
                    <a:pt x="43" y="228"/>
                  </a:lnTo>
                  <a:lnTo>
                    <a:pt x="47" y="228"/>
                  </a:lnTo>
                  <a:lnTo>
                    <a:pt x="48" y="229"/>
                  </a:lnTo>
                  <a:lnTo>
                    <a:pt x="48" y="227"/>
                  </a:lnTo>
                  <a:lnTo>
                    <a:pt x="48" y="226"/>
                  </a:lnTo>
                  <a:lnTo>
                    <a:pt x="50" y="223"/>
                  </a:lnTo>
                  <a:lnTo>
                    <a:pt x="50" y="221"/>
                  </a:lnTo>
                  <a:lnTo>
                    <a:pt x="52" y="218"/>
                  </a:lnTo>
                  <a:lnTo>
                    <a:pt x="53" y="217"/>
                  </a:lnTo>
                  <a:lnTo>
                    <a:pt x="58" y="215"/>
                  </a:lnTo>
                  <a:lnTo>
                    <a:pt x="60" y="212"/>
                  </a:lnTo>
                  <a:lnTo>
                    <a:pt x="60" y="211"/>
                  </a:lnTo>
                  <a:lnTo>
                    <a:pt x="57" y="209"/>
                  </a:lnTo>
                  <a:lnTo>
                    <a:pt x="55" y="210"/>
                  </a:lnTo>
                  <a:lnTo>
                    <a:pt x="53" y="209"/>
                  </a:lnTo>
                  <a:lnTo>
                    <a:pt x="56" y="184"/>
                  </a:lnTo>
                  <a:lnTo>
                    <a:pt x="57" y="184"/>
                  </a:lnTo>
                  <a:lnTo>
                    <a:pt x="58" y="185"/>
                  </a:lnTo>
                  <a:lnTo>
                    <a:pt x="60" y="189"/>
                  </a:lnTo>
                  <a:lnTo>
                    <a:pt x="59" y="187"/>
                  </a:lnTo>
                  <a:lnTo>
                    <a:pt x="59" y="186"/>
                  </a:lnTo>
                  <a:lnTo>
                    <a:pt x="60" y="186"/>
                  </a:lnTo>
                  <a:lnTo>
                    <a:pt x="61" y="187"/>
                  </a:lnTo>
                  <a:lnTo>
                    <a:pt x="62" y="187"/>
                  </a:lnTo>
                  <a:lnTo>
                    <a:pt x="61" y="186"/>
                  </a:lnTo>
                  <a:lnTo>
                    <a:pt x="63" y="185"/>
                  </a:lnTo>
                  <a:lnTo>
                    <a:pt x="61" y="185"/>
                  </a:lnTo>
                  <a:lnTo>
                    <a:pt x="60" y="185"/>
                  </a:lnTo>
                  <a:lnTo>
                    <a:pt x="62" y="185"/>
                  </a:lnTo>
                  <a:lnTo>
                    <a:pt x="62" y="184"/>
                  </a:lnTo>
                  <a:lnTo>
                    <a:pt x="59" y="185"/>
                  </a:lnTo>
                  <a:lnTo>
                    <a:pt x="59" y="184"/>
                  </a:lnTo>
                  <a:lnTo>
                    <a:pt x="57" y="183"/>
                  </a:lnTo>
                  <a:lnTo>
                    <a:pt x="54" y="183"/>
                  </a:lnTo>
                  <a:lnTo>
                    <a:pt x="50" y="181"/>
                  </a:lnTo>
                  <a:lnTo>
                    <a:pt x="47" y="180"/>
                  </a:lnTo>
                  <a:lnTo>
                    <a:pt x="45" y="180"/>
                  </a:lnTo>
                  <a:lnTo>
                    <a:pt x="41" y="178"/>
                  </a:lnTo>
                  <a:lnTo>
                    <a:pt x="37" y="178"/>
                  </a:lnTo>
                  <a:lnTo>
                    <a:pt x="32" y="182"/>
                  </a:lnTo>
                  <a:lnTo>
                    <a:pt x="30" y="183"/>
                  </a:lnTo>
                  <a:lnTo>
                    <a:pt x="29" y="183"/>
                  </a:lnTo>
                  <a:lnTo>
                    <a:pt x="29" y="182"/>
                  </a:lnTo>
                  <a:lnTo>
                    <a:pt x="29" y="179"/>
                  </a:lnTo>
                  <a:lnTo>
                    <a:pt x="29" y="176"/>
                  </a:lnTo>
                  <a:lnTo>
                    <a:pt x="35" y="174"/>
                  </a:lnTo>
                  <a:lnTo>
                    <a:pt x="38" y="170"/>
                  </a:lnTo>
                  <a:lnTo>
                    <a:pt x="40" y="171"/>
                  </a:lnTo>
                  <a:lnTo>
                    <a:pt x="41" y="169"/>
                  </a:lnTo>
                  <a:lnTo>
                    <a:pt x="36" y="167"/>
                  </a:lnTo>
                  <a:lnTo>
                    <a:pt x="34" y="169"/>
                  </a:lnTo>
                  <a:lnTo>
                    <a:pt x="32" y="170"/>
                  </a:lnTo>
                  <a:lnTo>
                    <a:pt x="31" y="170"/>
                  </a:lnTo>
                  <a:lnTo>
                    <a:pt x="29" y="168"/>
                  </a:lnTo>
                  <a:lnTo>
                    <a:pt x="30" y="167"/>
                  </a:lnTo>
                  <a:lnTo>
                    <a:pt x="31" y="165"/>
                  </a:lnTo>
                  <a:lnTo>
                    <a:pt x="32" y="164"/>
                  </a:lnTo>
                  <a:lnTo>
                    <a:pt x="31" y="163"/>
                  </a:lnTo>
                  <a:lnTo>
                    <a:pt x="31" y="161"/>
                  </a:lnTo>
                  <a:lnTo>
                    <a:pt x="30" y="161"/>
                  </a:lnTo>
                  <a:lnTo>
                    <a:pt x="28" y="163"/>
                  </a:lnTo>
                  <a:lnTo>
                    <a:pt x="24" y="164"/>
                  </a:lnTo>
                  <a:lnTo>
                    <a:pt x="21" y="165"/>
                  </a:lnTo>
                  <a:lnTo>
                    <a:pt x="19" y="163"/>
                  </a:lnTo>
                  <a:lnTo>
                    <a:pt x="17" y="162"/>
                  </a:lnTo>
                  <a:lnTo>
                    <a:pt x="17" y="161"/>
                  </a:lnTo>
                  <a:lnTo>
                    <a:pt x="19" y="158"/>
                  </a:lnTo>
                  <a:lnTo>
                    <a:pt x="24" y="158"/>
                  </a:lnTo>
                  <a:lnTo>
                    <a:pt x="28" y="158"/>
                  </a:lnTo>
                  <a:lnTo>
                    <a:pt x="29" y="157"/>
                  </a:lnTo>
                  <a:lnTo>
                    <a:pt x="25" y="156"/>
                  </a:lnTo>
                  <a:lnTo>
                    <a:pt x="23" y="156"/>
                  </a:lnTo>
                  <a:lnTo>
                    <a:pt x="21" y="156"/>
                  </a:lnTo>
                  <a:lnTo>
                    <a:pt x="15" y="154"/>
                  </a:lnTo>
                  <a:lnTo>
                    <a:pt x="14" y="155"/>
                  </a:lnTo>
                  <a:lnTo>
                    <a:pt x="12" y="155"/>
                  </a:lnTo>
                  <a:lnTo>
                    <a:pt x="7" y="153"/>
                  </a:lnTo>
                  <a:lnTo>
                    <a:pt x="4" y="153"/>
                  </a:lnTo>
                  <a:lnTo>
                    <a:pt x="3" y="153"/>
                  </a:lnTo>
                  <a:lnTo>
                    <a:pt x="3" y="150"/>
                  </a:lnTo>
                  <a:lnTo>
                    <a:pt x="4" y="149"/>
                  </a:lnTo>
                  <a:lnTo>
                    <a:pt x="7" y="149"/>
                  </a:lnTo>
                  <a:lnTo>
                    <a:pt x="11" y="149"/>
                  </a:lnTo>
                  <a:lnTo>
                    <a:pt x="12" y="148"/>
                  </a:lnTo>
                  <a:lnTo>
                    <a:pt x="12" y="146"/>
                  </a:lnTo>
                  <a:lnTo>
                    <a:pt x="10" y="142"/>
                  </a:lnTo>
                  <a:lnTo>
                    <a:pt x="8" y="142"/>
                  </a:lnTo>
                  <a:lnTo>
                    <a:pt x="7" y="142"/>
                  </a:lnTo>
                  <a:lnTo>
                    <a:pt x="8" y="141"/>
                  </a:lnTo>
                  <a:lnTo>
                    <a:pt x="7" y="140"/>
                  </a:lnTo>
                  <a:lnTo>
                    <a:pt x="1" y="139"/>
                  </a:lnTo>
                  <a:lnTo>
                    <a:pt x="0" y="139"/>
                  </a:lnTo>
                  <a:lnTo>
                    <a:pt x="1" y="137"/>
                  </a:lnTo>
                  <a:lnTo>
                    <a:pt x="2" y="136"/>
                  </a:lnTo>
                  <a:lnTo>
                    <a:pt x="1" y="134"/>
                  </a:lnTo>
                  <a:lnTo>
                    <a:pt x="2" y="132"/>
                  </a:lnTo>
                  <a:lnTo>
                    <a:pt x="3" y="131"/>
                  </a:lnTo>
                  <a:lnTo>
                    <a:pt x="10" y="131"/>
                  </a:lnTo>
                  <a:lnTo>
                    <a:pt x="12" y="134"/>
                  </a:lnTo>
                  <a:lnTo>
                    <a:pt x="17" y="137"/>
                  </a:lnTo>
                  <a:lnTo>
                    <a:pt x="20" y="142"/>
                  </a:lnTo>
                  <a:lnTo>
                    <a:pt x="23" y="144"/>
                  </a:lnTo>
                  <a:lnTo>
                    <a:pt x="24" y="144"/>
                  </a:lnTo>
                  <a:lnTo>
                    <a:pt x="25" y="143"/>
                  </a:lnTo>
                  <a:lnTo>
                    <a:pt x="29" y="143"/>
                  </a:lnTo>
                  <a:lnTo>
                    <a:pt x="30" y="141"/>
                  </a:lnTo>
                  <a:lnTo>
                    <a:pt x="29" y="140"/>
                  </a:lnTo>
                  <a:lnTo>
                    <a:pt x="29" y="139"/>
                  </a:lnTo>
                  <a:lnTo>
                    <a:pt x="28" y="138"/>
                  </a:lnTo>
                  <a:lnTo>
                    <a:pt x="27" y="137"/>
                  </a:lnTo>
                  <a:lnTo>
                    <a:pt x="24" y="137"/>
                  </a:lnTo>
                  <a:lnTo>
                    <a:pt x="23" y="136"/>
                  </a:lnTo>
                  <a:lnTo>
                    <a:pt x="22" y="137"/>
                  </a:lnTo>
                  <a:lnTo>
                    <a:pt x="21" y="136"/>
                  </a:lnTo>
                  <a:lnTo>
                    <a:pt x="21" y="135"/>
                  </a:lnTo>
                  <a:lnTo>
                    <a:pt x="18" y="134"/>
                  </a:lnTo>
                  <a:lnTo>
                    <a:pt x="18" y="133"/>
                  </a:lnTo>
                  <a:lnTo>
                    <a:pt x="17" y="133"/>
                  </a:lnTo>
                  <a:lnTo>
                    <a:pt x="17" y="132"/>
                  </a:lnTo>
                  <a:lnTo>
                    <a:pt x="16" y="132"/>
                  </a:lnTo>
                  <a:lnTo>
                    <a:pt x="16" y="133"/>
                  </a:lnTo>
                  <a:lnTo>
                    <a:pt x="16" y="132"/>
                  </a:lnTo>
                  <a:lnTo>
                    <a:pt x="16" y="131"/>
                  </a:lnTo>
                  <a:lnTo>
                    <a:pt x="16" y="131"/>
                  </a:lnTo>
                  <a:lnTo>
                    <a:pt x="17" y="131"/>
                  </a:lnTo>
                  <a:lnTo>
                    <a:pt x="16" y="130"/>
                  </a:lnTo>
                  <a:lnTo>
                    <a:pt x="15" y="131"/>
                  </a:lnTo>
                  <a:lnTo>
                    <a:pt x="14" y="131"/>
                  </a:lnTo>
                  <a:lnTo>
                    <a:pt x="13" y="131"/>
                  </a:lnTo>
                  <a:lnTo>
                    <a:pt x="12" y="131"/>
                  </a:lnTo>
                  <a:lnTo>
                    <a:pt x="12" y="130"/>
                  </a:lnTo>
                  <a:lnTo>
                    <a:pt x="15" y="130"/>
                  </a:lnTo>
                  <a:lnTo>
                    <a:pt x="15" y="129"/>
                  </a:lnTo>
                  <a:lnTo>
                    <a:pt x="12" y="129"/>
                  </a:lnTo>
                  <a:lnTo>
                    <a:pt x="12" y="130"/>
                  </a:lnTo>
                  <a:lnTo>
                    <a:pt x="11" y="130"/>
                  </a:lnTo>
                  <a:lnTo>
                    <a:pt x="12" y="130"/>
                  </a:lnTo>
                  <a:lnTo>
                    <a:pt x="11" y="130"/>
                  </a:lnTo>
                  <a:lnTo>
                    <a:pt x="10" y="129"/>
                  </a:lnTo>
                  <a:lnTo>
                    <a:pt x="9" y="129"/>
                  </a:lnTo>
                  <a:lnTo>
                    <a:pt x="9" y="128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6"/>
                  </a:lnTo>
                  <a:lnTo>
                    <a:pt x="6" y="126"/>
                  </a:lnTo>
                  <a:lnTo>
                    <a:pt x="7" y="126"/>
                  </a:lnTo>
                  <a:lnTo>
                    <a:pt x="6" y="125"/>
                  </a:lnTo>
                  <a:lnTo>
                    <a:pt x="7" y="125"/>
                  </a:lnTo>
                  <a:lnTo>
                    <a:pt x="8" y="126"/>
                  </a:lnTo>
                  <a:lnTo>
                    <a:pt x="9" y="125"/>
                  </a:lnTo>
                  <a:lnTo>
                    <a:pt x="10" y="125"/>
                  </a:lnTo>
                  <a:lnTo>
                    <a:pt x="11" y="125"/>
                  </a:lnTo>
                  <a:lnTo>
                    <a:pt x="10" y="125"/>
                  </a:lnTo>
                  <a:lnTo>
                    <a:pt x="9" y="127"/>
                  </a:lnTo>
                  <a:lnTo>
                    <a:pt x="10" y="127"/>
                  </a:lnTo>
                  <a:lnTo>
                    <a:pt x="11" y="127"/>
                  </a:lnTo>
                  <a:lnTo>
                    <a:pt x="11" y="128"/>
                  </a:lnTo>
                  <a:lnTo>
                    <a:pt x="13" y="128"/>
                  </a:lnTo>
                  <a:lnTo>
                    <a:pt x="18" y="126"/>
                  </a:lnTo>
                  <a:lnTo>
                    <a:pt x="17" y="125"/>
                  </a:lnTo>
                  <a:lnTo>
                    <a:pt x="12" y="127"/>
                  </a:lnTo>
                  <a:lnTo>
                    <a:pt x="11" y="127"/>
                  </a:lnTo>
                  <a:lnTo>
                    <a:pt x="11" y="126"/>
                  </a:lnTo>
                  <a:lnTo>
                    <a:pt x="12" y="126"/>
                  </a:lnTo>
                  <a:lnTo>
                    <a:pt x="12" y="125"/>
                  </a:lnTo>
                  <a:lnTo>
                    <a:pt x="12" y="126"/>
                  </a:lnTo>
                  <a:lnTo>
                    <a:pt x="17" y="125"/>
                  </a:lnTo>
                  <a:lnTo>
                    <a:pt x="18" y="125"/>
                  </a:lnTo>
                  <a:lnTo>
                    <a:pt x="19" y="127"/>
                  </a:lnTo>
                  <a:lnTo>
                    <a:pt x="33" y="121"/>
                  </a:lnTo>
                  <a:lnTo>
                    <a:pt x="36" y="121"/>
                  </a:lnTo>
                  <a:lnTo>
                    <a:pt x="39" y="121"/>
                  </a:lnTo>
                  <a:lnTo>
                    <a:pt x="42" y="122"/>
                  </a:lnTo>
                  <a:lnTo>
                    <a:pt x="62" y="133"/>
                  </a:lnTo>
                  <a:lnTo>
                    <a:pt x="64" y="136"/>
                  </a:lnTo>
                  <a:lnTo>
                    <a:pt x="66" y="139"/>
                  </a:lnTo>
                  <a:lnTo>
                    <a:pt x="67" y="139"/>
                  </a:lnTo>
                  <a:lnTo>
                    <a:pt x="68" y="138"/>
                  </a:lnTo>
                  <a:lnTo>
                    <a:pt x="74" y="134"/>
                  </a:lnTo>
                  <a:lnTo>
                    <a:pt x="81" y="131"/>
                  </a:lnTo>
                  <a:lnTo>
                    <a:pt x="82" y="129"/>
                  </a:lnTo>
                  <a:lnTo>
                    <a:pt x="83" y="127"/>
                  </a:lnTo>
                  <a:lnTo>
                    <a:pt x="87" y="125"/>
                  </a:lnTo>
                  <a:lnTo>
                    <a:pt x="88" y="124"/>
                  </a:lnTo>
                  <a:lnTo>
                    <a:pt x="90" y="124"/>
                  </a:lnTo>
                  <a:lnTo>
                    <a:pt x="92" y="123"/>
                  </a:lnTo>
                  <a:lnTo>
                    <a:pt x="97" y="120"/>
                  </a:lnTo>
                  <a:lnTo>
                    <a:pt x="112" y="116"/>
                  </a:lnTo>
                  <a:lnTo>
                    <a:pt x="116" y="116"/>
                  </a:lnTo>
                  <a:lnTo>
                    <a:pt x="119" y="115"/>
                  </a:lnTo>
                  <a:lnTo>
                    <a:pt x="122" y="114"/>
                  </a:lnTo>
                  <a:lnTo>
                    <a:pt x="124" y="115"/>
                  </a:lnTo>
                  <a:lnTo>
                    <a:pt x="126" y="114"/>
                  </a:lnTo>
                  <a:lnTo>
                    <a:pt x="148" y="111"/>
                  </a:lnTo>
                  <a:lnTo>
                    <a:pt x="157" y="108"/>
                  </a:lnTo>
                  <a:lnTo>
                    <a:pt x="160" y="108"/>
                  </a:lnTo>
                  <a:lnTo>
                    <a:pt x="166" y="108"/>
                  </a:lnTo>
                  <a:lnTo>
                    <a:pt x="176" y="106"/>
                  </a:lnTo>
                  <a:lnTo>
                    <a:pt x="176" y="107"/>
                  </a:lnTo>
                  <a:lnTo>
                    <a:pt x="184" y="106"/>
                  </a:lnTo>
                  <a:lnTo>
                    <a:pt x="183" y="108"/>
                  </a:lnTo>
                  <a:lnTo>
                    <a:pt x="188" y="107"/>
                  </a:lnTo>
                  <a:lnTo>
                    <a:pt x="199" y="104"/>
                  </a:lnTo>
                  <a:lnTo>
                    <a:pt x="205" y="102"/>
                  </a:lnTo>
                  <a:lnTo>
                    <a:pt x="207" y="101"/>
                  </a:lnTo>
                  <a:lnTo>
                    <a:pt x="216" y="98"/>
                  </a:lnTo>
                  <a:lnTo>
                    <a:pt x="222" y="95"/>
                  </a:lnTo>
                  <a:lnTo>
                    <a:pt x="224" y="92"/>
                  </a:lnTo>
                  <a:lnTo>
                    <a:pt x="228" y="90"/>
                  </a:lnTo>
                  <a:lnTo>
                    <a:pt x="233" y="87"/>
                  </a:lnTo>
                  <a:lnTo>
                    <a:pt x="235" y="86"/>
                  </a:lnTo>
                  <a:lnTo>
                    <a:pt x="236" y="85"/>
                  </a:lnTo>
                  <a:lnTo>
                    <a:pt x="239" y="84"/>
                  </a:lnTo>
                  <a:lnTo>
                    <a:pt x="243" y="82"/>
                  </a:lnTo>
                  <a:lnTo>
                    <a:pt x="250" y="80"/>
                  </a:lnTo>
                  <a:lnTo>
                    <a:pt x="252" y="81"/>
                  </a:lnTo>
                  <a:lnTo>
                    <a:pt x="254" y="80"/>
                  </a:lnTo>
                  <a:lnTo>
                    <a:pt x="265" y="78"/>
                  </a:lnTo>
                  <a:lnTo>
                    <a:pt x="283" y="74"/>
                  </a:lnTo>
                  <a:lnTo>
                    <a:pt x="290" y="74"/>
                  </a:lnTo>
                  <a:lnTo>
                    <a:pt x="296" y="74"/>
                  </a:lnTo>
                  <a:lnTo>
                    <a:pt x="307" y="78"/>
                  </a:lnTo>
                  <a:close/>
                  <a:moveTo>
                    <a:pt x="125" y="33"/>
                  </a:moveTo>
                  <a:lnTo>
                    <a:pt x="124" y="35"/>
                  </a:lnTo>
                  <a:lnTo>
                    <a:pt x="121" y="32"/>
                  </a:lnTo>
                  <a:lnTo>
                    <a:pt x="120" y="27"/>
                  </a:lnTo>
                  <a:lnTo>
                    <a:pt x="121" y="25"/>
                  </a:lnTo>
                  <a:lnTo>
                    <a:pt x="124" y="25"/>
                  </a:lnTo>
                  <a:lnTo>
                    <a:pt x="125" y="26"/>
                  </a:lnTo>
                  <a:lnTo>
                    <a:pt x="123" y="26"/>
                  </a:lnTo>
                  <a:lnTo>
                    <a:pt x="124" y="27"/>
                  </a:lnTo>
                  <a:lnTo>
                    <a:pt x="125" y="27"/>
                  </a:lnTo>
                  <a:lnTo>
                    <a:pt x="125" y="27"/>
                  </a:lnTo>
                  <a:lnTo>
                    <a:pt x="126" y="30"/>
                  </a:lnTo>
                  <a:lnTo>
                    <a:pt x="125" y="33"/>
                  </a:lnTo>
                  <a:close/>
                  <a:moveTo>
                    <a:pt x="212" y="27"/>
                  </a:moveTo>
                  <a:lnTo>
                    <a:pt x="213" y="27"/>
                  </a:lnTo>
                  <a:lnTo>
                    <a:pt x="214" y="27"/>
                  </a:lnTo>
                  <a:lnTo>
                    <a:pt x="214" y="28"/>
                  </a:lnTo>
                  <a:lnTo>
                    <a:pt x="213" y="28"/>
                  </a:lnTo>
                  <a:lnTo>
                    <a:pt x="211" y="28"/>
                  </a:lnTo>
                  <a:lnTo>
                    <a:pt x="207" y="26"/>
                  </a:lnTo>
                  <a:lnTo>
                    <a:pt x="208" y="24"/>
                  </a:lnTo>
                  <a:lnTo>
                    <a:pt x="209" y="23"/>
                  </a:lnTo>
                  <a:lnTo>
                    <a:pt x="212" y="24"/>
                  </a:lnTo>
                  <a:lnTo>
                    <a:pt x="214" y="26"/>
                  </a:lnTo>
                  <a:lnTo>
                    <a:pt x="212" y="27"/>
                  </a:lnTo>
                  <a:close/>
                  <a:moveTo>
                    <a:pt x="202" y="10"/>
                  </a:moveTo>
                  <a:lnTo>
                    <a:pt x="204" y="10"/>
                  </a:lnTo>
                  <a:lnTo>
                    <a:pt x="210" y="10"/>
                  </a:lnTo>
                  <a:lnTo>
                    <a:pt x="218" y="11"/>
                  </a:lnTo>
                  <a:lnTo>
                    <a:pt x="222" y="12"/>
                  </a:lnTo>
                  <a:lnTo>
                    <a:pt x="225" y="15"/>
                  </a:lnTo>
                  <a:lnTo>
                    <a:pt x="225" y="16"/>
                  </a:lnTo>
                  <a:lnTo>
                    <a:pt x="222" y="13"/>
                  </a:lnTo>
                  <a:lnTo>
                    <a:pt x="219" y="13"/>
                  </a:lnTo>
                  <a:lnTo>
                    <a:pt x="218" y="13"/>
                  </a:lnTo>
                  <a:lnTo>
                    <a:pt x="215" y="14"/>
                  </a:lnTo>
                  <a:lnTo>
                    <a:pt x="214" y="14"/>
                  </a:lnTo>
                  <a:lnTo>
                    <a:pt x="205" y="14"/>
                  </a:lnTo>
                  <a:lnTo>
                    <a:pt x="201" y="12"/>
                  </a:lnTo>
                  <a:lnTo>
                    <a:pt x="199" y="10"/>
                  </a:lnTo>
                  <a:lnTo>
                    <a:pt x="200" y="9"/>
                  </a:lnTo>
                  <a:lnTo>
                    <a:pt x="202" y="10"/>
                  </a:lnTo>
                  <a:close/>
                  <a:moveTo>
                    <a:pt x="166" y="2"/>
                  </a:moveTo>
                  <a:lnTo>
                    <a:pt x="168" y="6"/>
                  </a:lnTo>
                  <a:lnTo>
                    <a:pt x="170" y="12"/>
                  </a:lnTo>
                  <a:lnTo>
                    <a:pt x="173" y="15"/>
                  </a:lnTo>
                  <a:lnTo>
                    <a:pt x="179" y="16"/>
                  </a:lnTo>
                  <a:lnTo>
                    <a:pt x="180" y="17"/>
                  </a:lnTo>
                  <a:lnTo>
                    <a:pt x="180" y="18"/>
                  </a:lnTo>
                  <a:lnTo>
                    <a:pt x="179" y="18"/>
                  </a:lnTo>
                  <a:lnTo>
                    <a:pt x="172" y="17"/>
                  </a:lnTo>
                  <a:lnTo>
                    <a:pt x="166" y="14"/>
                  </a:lnTo>
                  <a:lnTo>
                    <a:pt x="163" y="10"/>
                  </a:lnTo>
                  <a:lnTo>
                    <a:pt x="161" y="8"/>
                  </a:lnTo>
                  <a:lnTo>
                    <a:pt x="162" y="6"/>
                  </a:lnTo>
                  <a:lnTo>
                    <a:pt x="158" y="3"/>
                  </a:lnTo>
                  <a:lnTo>
                    <a:pt x="156" y="3"/>
                  </a:lnTo>
                  <a:lnTo>
                    <a:pt x="155" y="5"/>
                  </a:lnTo>
                  <a:lnTo>
                    <a:pt x="154" y="7"/>
                  </a:lnTo>
                  <a:lnTo>
                    <a:pt x="156" y="8"/>
                  </a:lnTo>
                  <a:lnTo>
                    <a:pt x="158" y="8"/>
                  </a:lnTo>
                  <a:lnTo>
                    <a:pt x="166" y="15"/>
                  </a:lnTo>
                  <a:lnTo>
                    <a:pt x="168" y="16"/>
                  </a:lnTo>
                  <a:lnTo>
                    <a:pt x="168" y="17"/>
                  </a:lnTo>
                  <a:lnTo>
                    <a:pt x="167" y="18"/>
                  </a:lnTo>
                  <a:lnTo>
                    <a:pt x="165" y="16"/>
                  </a:lnTo>
                  <a:lnTo>
                    <a:pt x="161" y="18"/>
                  </a:lnTo>
                  <a:lnTo>
                    <a:pt x="157" y="18"/>
                  </a:lnTo>
                  <a:lnTo>
                    <a:pt x="154" y="17"/>
                  </a:lnTo>
                  <a:lnTo>
                    <a:pt x="153" y="16"/>
                  </a:lnTo>
                  <a:lnTo>
                    <a:pt x="149" y="16"/>
                  </a:lnTo>
                  <a:lnTo>
                    <a:pt x="149" y="17"/>
                  </a:lnTo>
                  <a:lnTo>
                    <a:pt x="150" y="20"/>
                  </a:lnTo>
                  <a:lnTo>
                    <a:pt x="152" y="21"/>
                  </a:lnTo>
                  <a:lnTo>
                    <a:pt x="156" y="23"/>
                  </a:lnTo>
                  <a:lnTo>
                    <a:pt x="158" y="27"/>
                  </a:lnTo>
                  <a:lnTo>
                    <a:pt x="158" y="27"/>
                  </a:lnTo>
                  <a:lnTo>
                    <a:pt x="156" y="30"/>
                  </a:lnTo>
                  <a:lnTo>
                    <a:pt x="154" y="34"/>
                  </a:lnTo>
                  <a:lnTo>
                    <a:pt x="153" y="34"/>
                  </a:lnTo>
                  <a:lnTo>
                    <a:pt x="151" y="31"/>
                  </a:lnTo>
                  <a:lnTo>
                    <a:pt x="151" y="28"/>
                  </a:lnTo>
                  <a:lnTo>
                    <a:pt x="148" y="20"/>
                  </a:lnTo>
                  <a:lnTo>
                    <a:pt x="143" y="13"/>
                  </a:lnTo>
                  <a:lnTo>
                    <a:pt x="143" y="12"/>
                  </a:lnTo>
                  <a:lnTo>
                    <a:pt x="144" y="10"/>
                  </a:lnTo>
                  <a:lnTo>
                    <a:pt x="147" y="5"/>
                  </a:lnTo>
                  <a:lnTo>
                    <a:pt x="153" y="1"/>
                  </a:lnTo>
                  <a:lnTo>
                    <a:pt x="157" y="0"/>
                  </a:lnTo>
                  <a:lnTo>
                    <a:pt x="161" y="0"/>
                  </a:lnTo>
                  <a:lnTo>
                    <a:pt x="163" y="0"/>
                  </a:lnTo>
                  <a:lnTo>
                    <a:pt x="166" y="2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E100FC7F-7E67-AA39-B708-A23BA45DF4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51300" y="1082675"/>
              <a:ext cx="1300162" cy="982662"/>
            </a:xfrm>
            <a:custGeom>
              <a:avLst/>
              <a:gdLst>
                <a:gd name="T0" fmla="*/ 209 w 819"/>
                <a:gd name="T1" fmla="*/ 233 h 619"/>
                <a:gd name="T2" fmla="*/ 153 w 819"/>
                <a:gd name="T3" fmla="*/ 190 h 619"/>
                <a:gd name="T4" fmla="*/ 105 w 819"/>
                <a:gd name="T5" fmla="*/ 203 h 619"/>
                <a:gd name="T6" fmla="*/ 0 w 819"/>
                <a:gd name="T7" fmla="*/ 268 h 619"/>
                <a:gd name="T8" fmla="*/ 685 w 819"/>
                <a:gd name="T9" fmla="*/ 151 h 619"/>
                <a:gd name="T10" fmla="*/ 688 w 819"/>
                <a:gd name="T11" fmla="*/ 92 h 619"/>
                <a:gd name="T12" fmla="*/ 675 w 819"/>
                <a:gd name="T13" fmla="*/ 114 h 619"/>
                <a:gd name="T14" fmla="*/ 673 w 819"/>
                <a:gd name="T15" fmla="*/ 122 h 619"/>
                <a:gd name="T16" fmla="*/ 678 w 819"/>
                <a:gd name="T17" fmla="*/ 133 h 619"/>
                <a:gd name="T18" fmla="*/ 683 w 819"/>
                <a:gd name="T19" fmla="*/ 171 h 619"/>
                <a:gd name="T20" fmla="*/ 690 w 819"/>
                <a:gd name="T21" fmla="*/ 156 h 619"/>
                <a:gd name="T22" fmla="*/ 696 w 819"/>
                <a:gd name="T23" fmla="*/ 152 h 619"/>
                <a:gd name="T24" fmla="*/ 713 w 819"/>
                <a:gd name="T25" fmla="*/ 156 h 619"/>
                <a:gd name="T26" fmla="*/ 738 w 819"/>
                <a:gd name="T27" fmla="*/ 151 h 619"/>
                <a:gd name="T28" fmla="*/ 725 w 819"/>
                <a:gd name="T29" fmla="*/ 202 h 619"/>
                <a:gd name="T30" fmla="*/ 716 w 819"/>
                <a:gd name="T31" fmla="*/ 231 h 619"/>
                <a:gd name="T32" fmla="*/ 712 w 819"/>
                <a:gd name="T33" fmla="*/ 249 h 619"/>
                <a:gd name="T34" fmla="*/ 690 w 819"/>
                <a:gd name="T35" fmla="*/ 300 h 619"/>
                <a:gd name="T36" fmla="*/ 732 w 819"/>
                <a:gd name="T37" fmla="*/ 348 h 619"/>
                <a:gd name="T38" fmla="*/ 817 w 819"/>
                <a:gd name="T39" fmla="*/ 464 h 619"/>
                <a:gd name="T40" fmla="*/ 671 w 819"/>
                <a:gd name="T41" fmla="*/ 564 h 619"/>
                <a:gd name="T42" fmla="*/ 621 w 819"/>
                <a:gd name="T43" fmla="*/ 602 h 619"/>
                <a:gd name="T44" fmla="*/ 584 w 819"/>
                <a:gd name="T45" fmla="*/ 582 h 619"/>
                <a:gd name="T46" fmla="*/ 560 w 819"/>
                <a:gd name="T47" fmla="*/ 599 h 619"/>
                <a:gd name="T48" fmla="*/ 516 w 819"/>
                <a:gd name="T49" fmla="*/ 614 h 619"/>
                <a:gd name="T50" fmla="*/ 456 w 819"/>
                <a:gd name="T51" fmla="*/ 582 h 619"/>
                <a:gd name="T52" fmla="*/ 446 w 819"/>
                <a:gd name="T53" fmla="*/ 587 h 619"/>
                <a:gd name="T54" fmla="*/ 435 w 819"/>
                <a:gd name="T55" fmla="*/ 580 h 619"/>
                <a:gd name="T56" fmla="*/ 409 w 819"/>
                <a:gd name="T57" fmla="*/ 570 h 619"/>
                <a:gd name="T58" fmla="*/ 321 w 819"/>
                <a:gd name="T59" fmla="*/ 575 h 619"/>
                <a:gd name="T60" fmla="*/ 267 w 819"/>
                <a:gd name="T61" fmla="*/ 555 h 619"/>
                <a:gd name="T62" fmla="*/ 263 w 819"/>
                <a:gd name="T63" fmla="*/ 546 h 619"/>
                <a:gd name="T64" fmla="*/ 291 w 819"/>
                <a:gd name="T65" fmla="*/ 522 h 619"/>
                <a:gd name="T66" fmla="*/ 288 w 819"/>
                <a:gd name="T67" fmla="*/ 496 h 619"/>
                <a:gd name="T68" fmla="*/ 296 w 819"/>
                <a:gd name="T69" fmla="*/ 475 h 619"/>
                <a:gd name="T70" fmla="*/ 290 w 819"/>
                <a:gd name="T71" fmla="*/ 436 h 619"/>
                <a:gd name="T72" fmla="*/ 288 w 819"/>
                <a:gd name="T73" fmla="*/ 407 h 619"/>
                <a:gd name="T74" fmla="*/ 284 w 819"/>
                <a:gd name="T75" fmla="*/ 404 h 619"/>
                <a:gd name="T76" fmla="*/ 282 w 819"/>
                <a:gd name="T77" fmla="*/ 386 h 619"/>
                <a:gd name="T78" fmla="*/ 254 w 819"/>
                <a:gd name="T79" fmla="*/ 390 h 619"/>
                <a:gd name="T80" fmla="*/ 233 w 819"/>
                <a:gd name="T81" fmla="*/ 391 h 619"/>
                <a:gd name="T82" fmla="*/ 247 w 819"/>
                <a:gd name="T83" fmla="*/ 380 h 619"/>
                <a:gd name="T84" fmla="*/ 258 w 819"/>
                <a:gd name="T85" fmla="*/ 383 h 619"/>
                <a:gd name="T86" fmla="*/ 292 w 819"/>
                <a:gd name="T87" fmla="*/ 303 h 619"/>
                <a:gd name="T88" fmla="*/ 292 w 819"/>
                <a:gd name="T89" fmla="*/ 298 h 619"/>
                <a:gd name="T90" fmla="*/ 293 w 819"/>
                <a:gd name="T91" fmla="*/ 296 h 619"/>
                <a:gd name="T92" fmla="*/ 340 w 819"/>
                <a:gd name="T93" fmla="*/ 235 h 619"/>
                <a:gd name="T94" fmla="*/ 430 w 819"/>
                <a:gd name="T95" fmla="*/ 166 h 619"/>
                <a:gd name="T96" fmla="*/ 505 w 819"/>
                <a:gd name="T97" fmla="*/ 128 h 619"/>
                <a:gd name="T98" fmla="*/ 573 w 819"/>
                <a:gd name="T99" fmla="*/ 109 h 619"/>
                <a:gd name="T100" fmla="*/ 639 w 819"/>
                <a:gd name="T101" fmla="*/ 99 h 619"/>
                <a:gd name="T102" fmla="*/ 325 w 819"/>
                <a:gd name="T103" fmla="*/ 90 h 619"/>
                <a:gd name="T104" fmla="*/ 254 w 819"/>
                <a:gd name="T105" fmla="*/ 120 h 619"/>
                <a:gd name="T106" fmla="*/ 218 w 819"/>
                <a:gd name="T107" fmla="*/ 129 h 619"/>
                <a:gd name="T108" fmla="*/ 193 w 819"/>
                <a:gd name="T109" fmla="*/ 142 h 619"/>
                <a:gd name="T110" fmla="*/ 180 w 819"/>
                <a:gd name="T111" fmla="*/ 111 h 619"/>
                <a:gd name="T112" fmla="*/ 559 w 819"/>
                <a:gd name="T113" fmla="*/ 45 h 619"/>
                <a:gd name="T114" fmla="*/ 479 w 819"/>
                <a:gd name="T115" fmla="*/ 73 h 619"/>
                <a:gd name="T116" fmla="*/ 442 w 819"/>
                <a:gd name="T117" fmla="*/ 78 h 619"/>
                <a:gd name="T118" fmla="*/ 456 w 819"/>
                <a:gd name="T119" fmla="*/ 51 h 619"/>
                <a:gd name="T120" fmla="*/ 733 w 819"/>
                <a:gd name="T121" fmla="*/ 29 h 619"/>
                <a:gd name="T122" fmla="*/ 673 w 819"/>
                <a:gd name="T123" fmla="*/ 46 h 619"/>
                <a:gd name="T124" fmla="*/ 742 w 819"/>
                <a:gd name="T125" fmla="*/ 8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19" h="619">
                  <a:moveTo>
                    <a:pt x="272" y="386"/>
                  </a:moveTo>
                  <a:lnTo>
                    <a:pt x="274" y="387"/>
                  </a:lnTo>
                  <a:lnTo>
                    <a:pt x="275" y="387"/>
                  </a:lnTo>
                  <a:lnTo>
                    <a:pt x="275" y="386"/>
                  </a:lnTo>
                  <a:lnTo>
                    <a:pt x="276" y="386"/>
                  </a:lnTo>
                  <a:lnTo>
                    <a:pt x="279" y="389"/>
                  </a:lnTo>
                  <a:lnTo>
                    <a:pt x="281" y="397"/>
                  </a:lnTo>
                  <a:lnTo>
                    <a:pt x="283" y="399"/>
                  </a:lnTo>
                  <a:lnTo>
                    <a:pt x="284" y="401"/>
                  </a:lnTo>
                  <a:lnTo>
                    <a:pt x="273" y="401"/>
                  </a:lnTo>
                  <a:lnTo>
                    <a:pt x="268" y="389"/>
                  </a:lnTo>
                  <a:lnTo>
                    <a:pt x="267" y="384"/>
                  </a:lnTo>
                  <a:lnTo>
                    <a:pt x="268" y="383"/>
                  </a:lnTo>
                  <a:lnTo>
                    <a:pt x="269" y="383"/>
                  </a:lnTo>
                  <a:lnTo>
                    <a:pt x="272" y="386"/>
                  </a:lnTo>
                  <a:close/>
                  <a:moveTo>
                    <a:pt x="214" y="233"/>
                  </a:moveTo>
                  <a:lnTo>
                    <a:pt x="210" y="234"/>
                  </a:lnTo>
                  <a:lnTo>
                    <a:pt x="209" y="233"/>
                  </a:lnTo>
                  <a:lnTo>
                    <a:pt x="207" y="230"/>
                  </a:lnTo>
                  <a:lnTo>
                    <a:pt x="208" y="229"/>
                  </a:lnTo>
                  <a:lnTo>
                    <a:pt x="209" y="229"/>
                  </a:lnTo>
                  <a:lnTo>
                    <a:pt x="211" y="229"/>
                  </a:lnTo>
                  <a:lnTo>
                    <a:pt x="212" y="230"/>
                  </a:lnTo>
                  <a:lnTo>
                    <a:pt x="218" y="231"/>
                  </a:lnTo>
                  <a:lnTo>
                    <a:pt x="214" y="233"/>
                  </a:lnTo>
                  <a:close/>
                  <a:moveTo>
                    <a:pt x="163" y="194"/>
                  </a:moveTo>
                  <a:lnTo>
                    <a:pt x="162" y="197"/>
                  </a:lnTo>
                  <a:lnTo>
                    <a:pt x="160" y="198"/>
                  </a:lnTo>
                  <a:lnTo>
                    <a:pt x="156" y="199"/>
                  </a:lnTo>
                  <a:lnTo>
                    <a:pt x="149" y="204"/>
                  </a:lnTo>
                  <a:lnTo>
                    <a:pt x="143" y="206"/>
                  </a:lnTo>
                  <a:lnTo>
                    <a:pt x="138" y="202"/>
                  </a:lnTo>
                  <a:lnTo>
                    <a:pt x="138" y="200"/>
                  </a:lnTo>
                  <a:lnTo>
                    <a:pt x="143" y="197"/>
                  </a:lnTo>
                  <a:lnTo>
                    <a:pt x="146" y="191"/>
                  </a:lnTo>
                  <a:lnTo>
                    <a:pt x="153" y="190"/>
                  </a:lnTo>
                  <a:lnTo>
                    <a:pt x="159" y="192"/>
                  </a:lnTo>
                  <a:lnTo>
                    <a:pt x="162" y="192"/>
                  </a:lnTo>
                  <a:lnTo>
                    <a:pt x="163" y="194"/>
                  </a:lnTo>
                  <a:close/>
                  <a:moveTo>
                    <a:pt x="132" y="190"/>
                  </a:moveTo>
                  <a:lnTo>
                    <a:pt x="128" y="194"/>
                  </a:lnTo>
                  <a:lnTo>
                    <a:pt x="127" y="195"/>
                  </a:lnTo>
                  <a:lnTo>
                    <a:pt x="128" y="194"/>
                  </a:lnTo>
                  <a:lnTo>
                    <a:pt x="126" y="192"/>
                  </a:lnTo>
                  <a:lnTo>
                    <a:pt x="125" y="192"/>
                  </a:lnTo>
                  <a:lnTo>
                    <a:pt x="125" y="193"/>
                  </a:lnTo>
                  <a:lnTo>
                    <a:pt x="126" y="193"/>
                  </a:lnTo>
                  <a:lnTo>
                    <a:pt x="127" y="195"/>
                  </a:lnTo>
                  <a:lnTo>
                    <a:pt x="125" y="194"/>
                  </a:lnTo>
                  <a:lnTo>
                    <a:pt x="120" y="194"/>
                  </a:lnTo>
                  <a:lnTo>
                    <a:pt x="112" y="196"/>
                  </a:lnTo>
                  <a:lnTo>
                    <a:pt x="112" y="197"/>
                  </a:lnTo>
                  <a:lnTo>
                    <a:pt x="112" y="198"/>
                  </a:lnTo>
                  <a:lnTo>
                    <a:pt x="105" y="203"/>
                  </a:lnTo>
                  <a:lnTo>
                    <a:pt x="98" y="206"/>
                  </a:lnTo>
                  <a:lnTo>
                    <a:pt x="74" y="215"/>
                  </a:lnTo>
                  <a:lnTo>
                    <a:pt x="65" y="220"/>
                  </a:lnTo>
                  <a:lnTo>
                    <a:pt x="65" y="222"/>
                  </a:lnTo>
                  <a:lnTo>
                    <a:pt x="69" y="230"/>
                  </a:lnTo>
                  <a:lnTo>
                    <a:pt x="69" y="234"/>
                  </a:lnTo>
                  <a:lnTo>
                    <a:pt x="65" y="240"/>
                  </a:lnTo>
                  <a:lnTo>
                    <a:pt x="58" y="244"/>
                  </a:lnTo>
                  <a:lnTo>
                    <a:pt x="48" y="253"/>
                  </a:lnTo>
                  <a:lnTo>
                    <a:pt x="43" y="259"/>
                  </a:lnTo>
                  <a:lnTo>
                    <a:pt x="39" y="261"/>
                  </a:lnTo>
                  <a:lnTo>
                    <a:pt x="33" y="262"/>
                  </a:lnTo>
                  <a:lnTo>
                    <a:pt x="18" y="262"/>
                  </a:lnTo>
                  <a:lnTo>
                    <a:pt x="13" y="269"/>
                  </a:lnTo>
                  <a:lnTo>
                    <a:pt x="14" y="270"/>
                  </a:lnTo>
                  <a:lnTo>
                    <a:pt x="12" y="272"/>
                  </a:lnTo>
                  <a:lnTo>
                    <a:pt x="2" y="270"/>
                  </a:lnTo>
                  <a:lnTo>
                    <a:pt x="0" y="268"/>
                  </a:lnTo>
                  <a:lnTo>
                    <a:pt x="4" y="258"/>
                  </a:lnTo>
                  <a:lnTo>
                    <a:pt x="5" y="256"/>
                  </a:lnTo>
                  <a:lnTo>
                    <a:pt x="46" y="228"/>
                  </a:lnTo>
                  <a:lnTo>
                    <a:pt x="60" y="214"/>
                  </a:lnTo>
                  <a:lnTo>
                    <a:pt x="81" y="200"/>
                  </a:lnTo>
                  <a:lnTo>
                    <a:pt x="99" y="189"/>
                  </a:lnTo>
                  <a:lnTo>
                    <a:pt x="104" y="187"/>
                  </a:lnTo>
                  <a:lnTo>
                    <a:pt x="113" y="184"/>
                  </a:lnTo>
                  <a:lnTo>
                    <a:pt x="118" y="184"/>
                  </a:lnTo>
                  <a:lnTo>
                    <a:pt x="129" y="186"/>
                  </a:lnTo>
                  <a:lnTo>
                    <a:pt x="131" y="186"/>
                  </a:lnTo>
                  <a:lnTo>
                    <a:pt x="132" y="188"/>
                  </a:lnTo>
                  <a:lnTo>
                    <a:pt x="132" y="190"/>
                  </a:lnTo>
                  <a:close/>
                  <a:moveTo>
                    <a:pt x="685" y="151"/>
                  </a:moveTo>
                  <a:lnTo>
                    <a:pt x="686" y="151"/>
                  </a:lnTo>
                  <a:lnTo>
                    <a:pt x="686" y="151"/>
                  </a:lnTo>
                  <a:lnTo>
                    <a:pt x="686" y="152"/>
                  </a:lnTo>
                  <a:lnTo>
                    <a:pt x="685" y="151"/>
                  </a:lnTo>
                  <a:lnTo>
                    <a:pt x="684" y="151"/>
                  </a:lnTo>
                  <a:lnTo>
                    <a:pt x="684" y="150"/>
                  </a:lnTo>
                  <a:lnTo>
                    <a:pt x="685" y="149"/>
                  </a:lnTo>
                  <a:lnTo>
                    <a:pt x="686" y="150"/>
                  </a:lnTo>
                  <a:lnTo>
                    <a:pt x="686" y="151"/>
                  </a:lnTo>
                  <a:lnTo>
                    <a:pt x="685" y="151"/>
                  </a:lnTo>
                  <a:close/>
                  <a:moveTo>
                    <a:pt x="681" y="138"/>
                  </a:moveTo>
                  <a:lnTo>
                    <a:pt x="679" y="137"/>
                  </a:lnTo>
                  <a:lnTo>
                    <a:pt x="680" y="135"/>
                  </a:lnTo>
                  <a:lnTo>
                    <a:pt x="679" y="133"/>
                  </a:lnTo>
                  <a:lnTo>
                    <a:pt x="680" y="133"/>
                  </a:lnTo>
                  <a:lnTo>
                    <a:pt x="681" y="136"/>
                  </a:lnTo>
                  <a:lnTo>
                    <a:pt x="681" y="138"/>
                  </a:lnTo>
                  <a:close/>
                  <a:moveTo>
                    <a:pt x="688" y="92"/>
                  </a:moveTo>
                  <a:lnTo>
                    <a:pt x="689" y="93"/>
                  </a:lnTo>
                  <a:lnTo>
                    <a:pt x="688" y="92"/>
                  </a:lnTo>
                  <a:lnTo>
                    <a:pt x="687" y="91"/>
                  </a:lnTo>
                  <a:lnTo>
                    <a:pt x="688" y="92"/>
                  </a:lnTo>
                  <a:close/>
                  <a:moveTo>
                    <a:pt x="688" y="90"/>
                  </a:moveTo>
                  <a:lnTo>
                    <a:pt x="692" y="92"/>
                  </a:lnTo>
                  <a:lnTo>
                    <a:pt x="693" y="93"/>
                  </a:lnTo>
                  <a:lnTo>
                    <a:pt x="692" y="93"/>
                  </a:lnTo>
                  <a:lnTo>
                    <a:pt x="691" y="94"/>
                  </a:lnTo>
                  <a:lnTo>
                    <a:pt x="690" y="92"/>
                  </a:lnTo>
                  <a:lnTo>
                    <a:pt x="688" y="91"/>
                  </a:lnTo>
                  <a:lnTo>
                    <a:pt x="686" y="91"/>
                  </a:lnTo>
                  <a:lnTo>
                    <a:pt x="676" y="96"/>
                  </a:lnTo>
                  <a:lnTo>
                    <a:pt x="678" y="95"/>
                  </a:lnTo>
                  <a:lnTo>
                    <a:pt x="678" y="96"/>
                  </a:lnTo>
                  <a:lnTo>
                    <a:pt x="677" y="96"/>
                  </a:lnTo>
                  <a:lnTo>
                    <a:pt x="676" y="97"/>
                  </a:lnTo>
                  <a:lnTo>
                    <a:pt x="677" y="98"/>
                  </a:lnTo>
                  <a:lnTo>
                    <a:pt x="676" y="98"/>
                  </a:lnTo>
                  <a:lnTo>
                    <a:pt x="674" y="102"/>
                  </a:lnTo>
                  <a:lnTo>
                    <a:pt x="674" y="109"/>
                  </a:lnTo>
                  <a:lnTo>
                    <a:pt x="675" y="114"/>
                  </a:lnTo>
                  <a:lnTo>
                    <a:pt x="677" y="116"/>
                  </a:lnTo>
                  <a:lnTo>
                    <a:pt x="677" y="117"/>
                  </a:lnTo>
                  <a:lnTo>
                    <a:pt x="675" y="116"/>
                  </a:lnTo>
                  <a:lnTo>
                    <a:pt x="674" y="117"/>
                  </a:lnTo>
                  <a:lnTo>
                    <a:pt x="675" y="117"/>
                  </a:lnTo>
                  <a:lnTo>
                    <a:pt x="676" y="118"/>
                  </a:lnTo>
                  <a:lnTo>
                    <a:pt x="677" y="118"/>
                  </a:lnTo>
                  <a:lnTo>
                    <a:pt x="676" y="118"/>
                  </a:lnTo>
                  <a:lnTo>
                    <a:pt x="679" y="121"/>
                  </a:lnTo>
                  <a:lnTo>
                    <a:pt x="678" y="121"/>
                  </a:lnTo>
                  <a:lnTo>
                    <a:pt x="676" y="121"/>
                  </a:lnTo>
                  <a:lnTo>
                    <a:pt x="675" y="120"/>
                  </a:lnTo>
                  <a:lnTo>
                    <a:pt x="674" y="120"/>
                  </a:lnTo>
                  <a:lnTo>
                    <a:pt x="675" y="120"/>
                  </a:lnTo>
                  <a:lnTo>
                    <a:pt x="676" y="121"/>
                  </a:lnTo>
                  <a:lnTo>
                    <a:pt x="675" y="121"/>
                  </a:lnTo>
                  <a:lnTo>
                    <a:pt x="674" y="121"/>
                  </a:lnTo>
                  <a:lnTo>
                    <a:pt x="673" y="122"/>
                  </a:lnTo>
                  <a:lnTo>
                    <a:pt x="674" y="122"/>
                  </a:lnTo>
                  <a:lnTo>
                    <a:pt x="675" y="122"/>
                  </a:lnTo>
                  <a:lnTo>
                    <a:pt x="676" y="122"/>
                  </a:lnTo>
                  <a:lnTo>
                    <a:pt x="675" y="122"/>
                  </a:lnTo>
                  <a:lnTo>
                    <a:pt x="676" y="121"/>
                  </a:lnTo>
                  <a:lnTo>
                    <a:pt x="676" y="122"/>
                  </a:lnTo>
                  <a:lnTo>
                    <a:pt x="677" y="121"/>
                  </a:lnTo>
                  <a:lnTo>
                    <a:pt x="678" y="121"/>
                  </a:lnTo>
                  <a:lnTo>
                    <a:pt x="678" y="122"/>
                  </a:lnTo>
                  <a:lnTo>
                    <a:pt x="679" y="122"/>
                  </a:lnTo>
                  <a:lnTo>
                    <a:pt x="678" y="122"/>
                  </a:lnTo>
                  <a:lnTo>
                    <a:pt x="679" y="123"/>
                  </a:lnTo>
                  <a:lnTo>
                    <a:pt x="679" y="124"/>
                  </a:lnTo>
                  <a:lnTo>
                    <a:pt x="678" y="127"/>
                  </a:lnTo>
                  <a:lnTo>
                    <a:pt x="678" y="129"/>
                  </a:lnTo>
                  <a:lnTo>
                    <a:pt x="678" y="131"/>
                  </a:lnTo>
                  <a:lnTo>
                    <a:pt x="678" y="132"/>
                  </a:lnTo>
                  <a:lnTo>
                    <a:pt x="678" y="133"/>
                  </a:lnTo>
                  <a:lnTo>
                    <a:pt x="679" y="137"/>
                  </a:lnTo>
                  <a:lnTo>
                    <a:pt x="679" y="138"/>
                  </a:lnTo>
                  <a:lnTo>
                    <a:pt x="681" y="138"/>
                  </a:lnTo>
                  <a:lnTo>
                    <a:pt x="680" y="142"/>
                  </a:lnTo>
                  <a:lnTo>
                    <a:pt x="681" y="146"/>
                  </a:lnTo>
                  <a:lnTo>
                    <a:pt x="680" y="149"/>
                  </a:lnTo>
                  <a:lnTo>
                    <a:pt x="681" y="147"/>
                  </a:lnTo>
                  <a:lnTo>
                    <a:pt x="682" y="149"/>
                  </a:lnTo>
                  <a:lnTo>
                    <a:pt x="682" y="151"/>
                  </a:lnTo>
                  <a:lnTo>
                    <a:pt x="686" y="153"/>
                  </a:lnTo>
                  <a:lnTo>
                    <a:pt x="687" y="154"/>
                  </a:lnTo>
                  <a:lnTo>
                    <a:pt x="686" y="155"/>
                  </a:lnTo>
                  <a:lnTo>
                    <a:pt x="684" y="159"/>
                  </a:lnTo>
                  <a:lnTo>
                    <a:pt x="686" y="166"/>
                  </a:lnTo>
                  <a:lnTo>
                    <a:pt x="687" y="169"/>
                  </a:lnTo>
                  <a:lnTo>
                    <a:pt x="687" y="171"/>
                  </a:lnTo>
                  <a:lnTo>
                    <a:pt x="685" y="172"/>
                  </a:lnTo>
                  <a:lnTo>
                    <a:pt x="683" y="171"/>
                  </a:lnTo>
                  <a:lnTo>
                    <a:pt x="682" y="172"/>
                  </a:lnTo>
                  <a:lnTo>
                    <a:pt x="677" y="172"/>
                  </a:lnTo>
                  <a:lnTo>
                    <a:pt x="677" y="173"/>
                  </a:lnTo>
                  <a:lnTo>
                    <a:pt x="678" y="173"/>
                  </a:lnTo>
                  <a:lnTo>
                    <a:pt x="677" y="174"/>
                  </a:lnTo>
                  <a:lnTo>
                    <a:pt x="680" y="173"/>
                  </a:lnTo>
                  <a:lnTo>
                    <a:pt x="679" y="173"/>
                  </a:lnTo>
                  <a:lnTo>
                    <a:pt x="683" y="173"/>
                  </a:lnTo>
                  <a:lnTo>
                    <a:pt x="683" y="172"/>
                  </a:lnTo>
                  <a:lnTo>
                    <a:pt x="686" y="172"/>
                  </a:lnTo>
                  <a:lnTo>
                    <a:pt x="688" y="170"/>
                  </a:lnTo>
                  <a:lnTo>
                    <a:pt x="688" y="169"/>
                  </a:lnTo>
                  <a:lnTo>
                    <a:pt x="686" y="166"/>
                  </a:lnTo>
                  <a:lnTo>
                    <a:pt x="685" y="160"/>
                  </a:lnTo>
                  <a:lnTo>
                    <a:pt x="685" y="158"/>
                  </a:lnTo>
                  <a:lnTo>
                    <a:pt x="688" y="155"/>
                  </a:lnTo>
                  <a:lnTo>
                    <a:pt x="689" y="155"/>
                  </a:lnTo>
                  <a:lnTo>
                    <a:pt x="690" y="156"/>
                  </a:lnTo>
                  <a:lnTo>
                    <a:pt x="694" y="159"/>
                  </a:lnTo>
                  <a:lnTo>
                    <a:pt x="695" y="160"/>
                  </a:lnTo>
                  <a:lnTo>
                    <a:pt x="697" y="159"/>
                  </a:lnTo>
                  <a:lnTo>
                    <a:pt x="698" y="159"/>
                  </a:lnTo>
                  <a:lnTo>
                    <a:pt x="696" y="160"/>
                  </a:lnTo>
                  <a:lnTo>
                    <a:pt x="694" y="159"/>
                  </a:lnTo>
                  <a:lnTo>
                    <a:pt x="693" y="158"/>
                  </a:lnTo>
                  <a:lnTo>
                    <a:pt x="694" y="157"/>
                  </a:lnTo>
                  <a:lnTo>
                    <a:pt x="692" y="155"/>
                  </a:lnTo>
                  <a:lnTo>
                    <a:pt x="692" y="154"/>
                  </a:lnTo>
                  <a:lnTo>
                    <a:pt x="685" y="146"/>
                  </a:lnTo>
                  <a:lnTo>
                    <a:pt x="684" y="145"/>
                  </a:lnTo>
                  <a:lnTo>
                    <a:pt x="685" y="141"/>
                  </a:lnTo>
                  <a:lnTo>
                    <a:pt x="688" y="139"/>
                  </a:lnTo>
                  <a:lnTo>
                    <a:pt x="696" y="143"/>
                  </a:lnTo>
                  <a:lnTo>
                    <a:pt x="697" y="146"/>
                  </a:lnTo>
                  <a:lnTo>
                    <a:pt x="696" y="150"/>
                  </a:lnTo>
                  <a:lnTo>
                    <a:pt x="696" y="152"/>
                  </a:lnTo>
                  <a:lnTo>
                    <a:pt x="697" y="153"/>
                  </a:lnTo>
                  <a:lnTo>
                    <a:pt x="696" y="151"/>
                  </a:lnTo>
                  <a:lnTo>
                    <a:pt x="697" y="151"/>
                  </a:lnTo>
                  <a:lnTo>
                    <a:pt x="698" y="151"/>
                  </a:lnTo>
                  <a:lnTo>
                    <a:pt x="698" y="151"/>
                  </a:lnTo>
                  <a:lnTo>
                    <a:pt x="698" y="149"/>
                  </a:lnTo>
                  <a:lnTo>
                    <a:pt x="698" y="148"/>
                  </a:lnTo>
                  <a:lnTo>
                    <a:pt x="700" y="143"/>
                  </a:lnTo>
                  <a:lnTo>
                    <a:pt x="701" y="141"/>
                  </a:lnTo>
                  <a:lnTo>
                    <a:pt x="702" y="142"/>
                  </a:lnTo>
                  <a:lnTo>
                    <a:pt x="707" y="142"/>
                  </a:lnTo>
                  <a:lnTo>
                    <a:pt x="708" y="145"/>
                  </a:lnTo>
                  <a:lnTo>
                    <a:pt x="707" y="147"/>
                  </a:lnTo>
                  <a:lnTo>
                    <a:pt x="707" y="149"/>
                  </a:lnTo>
                  <a:lnTo>
                    <a:pt x="709" y="151"/>
                  </a:lnTo>
                  <a:lnTo>
                    <a:pt x="711" y="153"/>
                  </a:lnTo>
                  <a:lnTo>
                    <a:pt x="713" y="154"/>
                  </a:lnTo>
                  <a:lnTo>
                    <a:pt x="713" y="156"/>
                  </a:lnTo>
                  <a:lnTo>
                    <a:pt x="715" y="156"/>
                  </a:lnTo>
                  <a:lnTo>
                    <a:pt x="717" y="157"/>
                  </a:lnTo>
                  <a:lnTo>
                    <a:pt x="717" y="156"/>
                  </a:lnTo>
                  <a:lnTo>
                    <a:pt x="714" y="153"/>
                  </a:lnTo>
                  <a:lnTo>
                    <a:pt x="713" y="152"/>
                  </a:lnTo>
                  <a:lnTo>
                    <a:pt x="710" y="149"/>
                  </a:lnTo>
                  <a:lnTo>
                    <a:pt x="709" y="147"/>
                  </a:lnTo>
                  <a:lnTo>
                    <a:pt x="710" y="144"/>
                  </a:lnTo>
                  <a:lnTo>
                    <a:pt x="710" y="145"/>
                  </a:lnTo>
                  <a:lnTo>
                    <a:pt x="713" y="150"/>
                  </a:lnTo>
                  <a:lnTo>
                    <a:pt x="714" y="151"/>
                  </a:lnTo>
                  <a:lnTo>
                    <a:pt x="717" y="152"/>
                  </a:lnTo>
                  <a:lnTo>
                    <a:pt x="719" y="151"/>
                  </a:lnTo>
                  <a:lnTo>
                    <a:pt x="723" y="148"/>
                  </a:lnTo>
                  <a:lnTo>
                    <a:pt x="725" y="147"/>
                  </a:lnTo>
                  <a:lnTo>
                    <a:pt x="731" y="149"/>
                  </a:lnTo>
                  <a:lnTo>
                    <a:pt x="735" y="150"/>
                  </a:lnTo>
                  <a:lnTo>
                    <a:pt x="738" y="151"/>
                  </a:lnTo>
                  <a:lnTo>
                    <a:pt x="742" y="152"/>
                  </a:lnTo>
                  <a:lnTo>
                    <a:pt x="739" y="177"/>
                  </a:lnTo>
                  <a:lnTo>
                    <a:pt x="741" y="178"/>
                  </a:lnTo>
                  <a:lnTo>
                    <a:pt x="743" y="177"/>
                  </a:lnTo>
                  <a:lnTo>
                    <a:pt x="746" y="179"/>
                  </a:lnTo>
                  <a:lnTo>
                    <a:pt x="746" y="180"/>
                  </a:lnTo>
                  <a:lnTo>
                    <a:pt x="744" y="183"/>
                  </a:lnTo>
                  <a:lnTo>
                    <a:pt x="739" y="185"/>
                  </a:lnTo>
                  <a:lnTo>
                    <a:pt x="738" y="186"/>
                  </a:lnTo>
                  <a:lnTo>
                    <a:pt x="736" y="189"/>
                  </a:lnTo>
                  <a:lnTo>
                    <a:pt x="736" y="191"/>
                  </a:lnTo>
                  <a:lnTo>
                    <a:pt x="734" y="194"/>
                  </a:lnTo>
                  <a:lnTo>
                    <a:pt x="734" y="195"/>
                  </a:lnTo>
                  <a:lnTo>
                    <a:pt x="734" y="197"/>
                  </a:lnTo>
                  <a:lnTo>
                    <a:pt x="733" y="196"/>
                  </a:lnTo>
                  <a:lnTo>
                    <a:pt x="729" y="196"/>
                  </a:lnTo>
                  <a:lnTo>
                    <a:pt x="726" y="198"/>
                  </a:lnTo>
                  <a:lnTo>
                    <a:pt x="725" y="202"/>
                  </a:lnTo>
                  <a:lnTo>
                    <a:pt x="724" y="207"/>
                  </a:lnTo>
                  <a:lnTo>
                    <a:pt x="725" y="210"/>
                  </a:lnTo>
                  <a:lnTo>
                    <a:pt x="727" y="213"/>
                  </a:lnTo>
                  <a:lnTo>
                    <a:pt x="726" y="215"/>
                  </a:lnTo>
                  <a:lnTo>
                    <a:pt x="724" y="216"/>
                  </a:lnTo>
                  <a:lnTo>
                    <a:pt x="722" y="215"/>
                  </a:lnTo>
                  <a:lnTo>
                    <a:pt x="720" y="217"/>
                  </a:lnTo>
                  <a:lnTo>
                    <a:pt x="719" y="219"/>
                  </a:lnTo>
                  <a:lnTo>
                    <a:pt x="718" y="219"/>
                  </a:lnTo>
                  <a:lnTo>
                    <a:pt x="718" y="221"/>
                  </a:lnTo>
                  <a:lnTo>
                    <a:pt x="718" y="223"/>
                  </a:lnTo>
                  <a:lnTo>
                    <a:pt x="717" y="224"/>
                  </a:lnTo>
                  <a:lnTo>
                    <a:pt x="717" y="225"/>
                  </a:lnTo>
                  <a:lnTo>
                    <a:pt x="716" y="225"/>
                  </a:lnTo>
                  <a:lnTo>
                    <a:pt x="715" y="226"/>
                  </a:lnTo>
                  <a:lnTo>
                    <a:pt x="716" y="227"/>
                  </a:lnTo>
                  <a:lnTo>
                    <a:pt x="717" y="228"/>
                  </a:lnTo>
                  <a:lnTo>
                    <a:pt x="716" y="231"/>
                  </a:lnTo>
                  <a:lnTo>
                    <a:pt x="715" y="231"/>
                  </a:lnTo>
                  <a:lnTo>
                    <a:pt x="714" y="232"/>
                  </a:lnTo>
                  <a:lnTo>
                    <a:pt x="716" y="234"/>
                  </a:lnTo>
                  <a:lnTo>
                    <a:pt x="715" y="235"/>
                  </a:lnTo>
                  <a:lnTo>
                    <a:pt x="714" y="236"/>
                  </a:lnTo>
                  <a:lnTo>
                    <a:pt x="713" y="235"/>
                  </a:lnTo>
                  <a:lnTo>
                    <a:pt x="712" y="236"/>
                  </a:lnTo>
                  <a:lnTo>
                    <a:pt x="709" y="237"/>
                  </a:lnTo>
                  <a:lnTo>
                    <a:pt x="708" y="238"/>
                  </a:lnTo>
                  <a:lnTo>
                    <a:pt x="711" y="240"/>
                  </a:lnTo>
                  <a:lnTo>
                    <a:pt x="712" y="240"/>
                  </a:lnTo>
                  <a:lnTo>
                    <a:pt x="712" y="241"/>
                  </a:lnTo>
                  <a:lnTo>
                    <a:pt x="709" y="242"/>
                  </a:lnTo>
                  <a:lnTo>
                    <a:pt x="707" y="243"/>
                  </a:lnTo>
                  <a:lnTo>
                    <a:pt x="707" y="244"/>
                  </a:lnTo>
                  <a:lnTo>
                    <a:pt x="707" y="245"/>
                  </a:lnTo>
                  <a:lnTo>
                    <a:pt x="710" y="247"/>
                  </a:lnTo>
                  <a:lnTo>
                    <a:pt x="712" y="249"/>
                  </a:lnTo>
                  <a:lnTo>
                    <a:pt x="712" y="253"/>
                  </a:lnTo>
                  <a:lnTo>
                    <a:pt x="715" y="255"/>
                  </a:lnTo>
                  <a:lnTo>
                    <a:pt x="715" y="258"/>
                  </a:lnTo>
                  <a:lnTo>
                    <a:pt x="714" y="259"/>
                  </a:lnTo>
                  <a:lnTo>
                    <a:pt x="712" y="261"/>
                  </a:lnTo>
                  <a:lnTo>
                    <a:pt x="712" y="263"/>
                  </a:lnTo>
                  <a:lnTo>
                    <a:pt x="709" y="269"/>
                  </a:lnTo>
                  <a:lnTo>
                    <a:pt x="704" y="274"/>
                  </a:lnTo>
                  <a:lnTo>
                    <a:pt x="701" y="274"/>
                  </a:lnTo>
                  <a:lnTo>
                    <a:pt x="699" y="275"/>
                  </a:lnTo>
                  <a:lnTo>
                    <a:pt x="699" y="278"/>
                  </a:lnTo>
                  <a:lnTo>
                    <a:pt x="698" y="281"/>
                  </a:lnTo>
                  <a:lnTo>
                    <a:pt x="697" y="282"/>
                  </a:lnTo>
                  <a:lnTo>
                    <a:pt x="696" y="283"/>
                  </a:lnTo>
                  <a:lnTo>
                    <a:pt x="693" y="289"/>
                  </a:lnTo>
                  <a:lnTo>
                    <a:pt x="692" y="293"/>
                  </a:lnTo>
                  <a:lnTo>
                    <a:pt x="690" y="297"/>
                  </a:lnTo>
                  <a:lnTo>
                    <a:pt x="690" y="300"/>
                  </a:lnTo>
                  <a:lnTo>
                    <a:pt x="688" y="303"/>
                  </a:lnTo>
                  <a:lnTo>
                    <a:pt x="687" y="309"/>
                  </a:lnTo>
                  <a:lnTo>
                    <a:pt x="687" y="315"/>
                  </a:lnTo>
                  <a:lnTo>
                    <a:pt x="687" y="322"/>
                  </a:lnTo>
                  <a:lnTo>
                    <a:pt x="687" y="329"/>
                  </a:lnTo>
                  <a:lnTo>
                    <a:pt x="687" y="330"/>
                  </a:lnTo>
                  <a:lnTo>
                    <a:pt x="689" y="331"/>
                  </a:lnTo>
                  <a:lnTo>
                    <a:pt x="692" y="335"/>
                  </a:lnTo>
                  <a:lnTo>
                    <a:pt x="696" y="340"/>
                  </a:lnTo>
                  <a:lnTo>
                    <a:pt x="701" y="346"/>
                  </a:lnTo>
                  <a:lnTo>
                    <a:pt x="703" y="347"/>
                  </a:lnTo>
                  <a:lnTo>
                    <a:pt x="707" y="347"/>
                  </a:lnTo>
                  <a:lnTo>
                    <a:pt x="712" y="347"/>
                  </a:lnTo>
                  <a:lnTo>
                    <a:pt x="714" y="348"/>
                  </a:lnTo>
                  <a:lnTo>
                    <a:pt x="720" y="349"/>
                  </a:lnTo>
                  <a:lnTo>
                    <a:pt x="726" y="348"/>
                  </a:lnTo>
                  <a:lnTo>
                    <a:pt x="728" y="348"/>
                  </a:lnTo>
                  <a:lnTo>
                    <a:pt x="732" y="348"/>
                  </a:lnTo>
                  <a:lnTo>
                    <a:pt x="738" y="350"/>
                  </a:lnTo>
                  <a:lnTo>
                    <a:pt x="743" y="354"/>
                  </a:lnTo>
                  <a:lnTo>
                    <a:pt x="747" y="359"/>
                  </a:lnTo>
                  <a:lnTo>
                    <a:pt x="748" y="360"/>
                  </a:lnTo>
                  <a:lnTo>
                    <a:pt x="750" y="360"/>
                  </a:lnTo>
                  <a:lnTo>
                    <a:pt x="760" y="364"/>
                  </a:lnTo>
                  <a:lnTo>
                    <a:pt x="755" y="375"/>
                  </a:lnTo>
                  <a:lnTo>
                    <a:pt x="768" y="380"/>
                  </a:lnTo>
                  <a:lnTo>
                    <a:pt x="768" y="381"/>
                  </a:lnTo>
                  <a:lnTo>
                    <a:pt x="779" y="384"/>
                  </a:lnTo>
                  <a:lnTo>
                    <a:pt x="787" y="387"/>
                  </a:lnTo>
                  <a:lnTo>
                    <a:pt x="786" y="401"/>
                  </a:lnTo>
                  <a:lnTo>
                    <a:pt x="785" y="411"/>
                  </a:lnTo>
                  <a:lnTo>
                    <a:pt x="785" y="415"/>
                  </a:lnTo>
                  <a:lnTo>
                    <a:pt x="791" y="425"/>
                  </a:lnTo>
                  <a:lnTo>
                    <a:pt x="806" y="449"/>
                  </a:lnTo>
                  <a:lnTo>
                    <a:pt x="812" y="458"/>
                  </a:lnTo>
                  <a:lnTo>
                    <a:pt x="817" y="464"/>
                  </a:lnTo>
                  <a:lnTo>
                    <a:pt x="819" y="468"/>
                  </a:lnTo>
                  <a:lnTo>
                    <a:pt x="807" y="494"/>
                  </a:lnTo>
                  <a:lnTo>
                    <a:pt x="802" y="503"/>
                  </a:lnTo>
                  <a:lnTo>
                    <a:pt x="789" y="513"/>
                  </a:lnTo>
                  <a:lnTo>
                    <a:pt x="771" y="525"/>
                  </a:lnTo>
                  <a:lnTo>
                    <a:pt x="755" y="510"/>
                  </a:lnTo>
                  <a:lnTo>
                    <a:pt x="745" y="509"/>
                  </a:lnTo>
                  <a:lnTo>
                    <a:pt x="731" y="508"/>
                  </a:lnTo>
                  <a:lnTo>
                    <a:pt x="726" y="512"/>
                  </a:lnTo>
                  <a:lnTo>
                    <a:pt x="725" y="515"/>
                  </a:lnTo>
                  <a:lnTo>
                    <a:pt x="723" y="516"/>
                  </a:lnTo>
                  <a:lnTo>
                    <a:pt x="718" y="520"/>
                  </a:lnTo>
                  <a:lnTo>
                    <a:pt x="717" y="523"/>
                  </a:lnTo>
                  <a:lnTo>
                    <a:pt x="706" y="540"/>
                  </a:lnTo>
                  <a:lnTo>
                    <a:pt x="703" y="542"/>
                  </a:lnTo>
                  <a:lnTo>
                    <a:pt x="697" y="546"/>
                  </a:lnTo>
                  <a:lnTo>
                    <a:pt x="681" y="556"/>
                  </a:lnTo>
                  <a:lnTo>
                    <a:pt x="671" y="564"/>
                  </a:lnTo>
                  <a:lnTo>
                    <a:pt x="662" y="571"/>
                  </a:lnTo>
                  <a:lnTo>
                    <a:pt x="661" y="571"/>
                  </a:lnTo>
                  <a:lnTo>
                    <a:pt x="647" y="580"/>
                  </a:lnTo>
                  <a:lnTo>
                    <a:pt x="644" y="581"/>
                  </a:lnTo>
                  <a:lnTo>
                    <a:pt x="642" y="585"/>
                  </a:lnTo>
                  <a:lnTo>
                    <a:pt x="641" y="585"/>
                  </a:lnTo>
                  <a:lnTo>
                    <a:pt x="630" y="585"/>
                  </a:lnTo>
                  <a:lnTo>
                    <a:pt x="628" y="586"/>
                  </a:lnTo>
                  <a:lnTo>
                    <a:pt x="627" y="586"/>
                  </a:lnTo>
                  <a:lnTo>
                    <a:pt x="626" y="587"/>
                  </a:lnTo>
                  <a:lnTo>
                    <a:pt x="627" y="592"/>
                  </a:lnTo>
                  <a:lnTo>
                    <a:pt x="629" y="596"/>
                  </a:lnTo>
                  <a:lnTo>
                    <a:pt x="630" y="596"/>
                  </a:lnTo>
                  <a:lnTo>
                    <a:pt x="628" y="597"/>
                  </a:lnTo>
                  <a:lnTo>
                    <a:pt x="626" y="598"/>
                  </a:lnTo>
                  <a:lnTo>
                    <a:pt x="624" y="600"/>
                  </a:lnTo>
                  <a:lnTo>
                    <a:pt x="623" y="601"/>
                  </a:lnTo>
                  <a:lnTo>
                    <a:pt x="621" y="602"/>
                  </a:lnTo>
                  <a:lnTo>
                    <a:pt x="618" y="604"/>
                  </a:lnTo>
                  <a:lnTo>
                    <a:pt x="615" y="606"/>
                  </a:lnTo>
                  <a:lnTo>
                    <a:pt x="613" y="601"/>
                  </a:lnTo>
                  <a:lnTo>
                    <a:pt x="612" y="600"/>
                  </a:lnTo>
                  <a:lnTo>
                    <a:pt x="608" y="600"/>
                  </a:lnTo>
                  <a:lnTo>
                    <a:pt x="603" y="602"/>
                  </a:lnTo>
                  <a:lnTo>
                    <a:pt x="598" y="605"/>
                  </a:lnTo>
                  <a:lnTo>
                    <a:pt x="597" y="605"/>
                  </a:lnTo>
                  <a:lnTo>
                    <a:pt x="596" y="603"/>
                  </a:lnTo>
                  <a:lnTo>
                    <a:pt x="594" y="601"/>
                  </a:lnTo>
                  <a:lnTo>
                    <a:pt x="593" y="600"/>
                  </a:lnTo>
                  <a:lnTo>
                    <a:pt x="592" y="601"/>
                  </a:lnTo>
                  <a:lnTo>
                    <a:pt x="592" y="600"/>
                  </a:lnTo>
                  <a:lnTo>
                    <a:pt x="589" y="594"/>
                  </a:lnTo>
                  <a:lnTo>
                    <a:pt x="586" y="589"/>
                  </a:lnTo>
                  <a:lnTo>
                    <a:pt x="584" y="584"/>
                  </a:lnTo>
                  <a:lnTo>
                    <a:pt x="584" y="583"/>
                  </a:lnTo>
                  <a:lnTo>
                    <a:pt x="584" y="582"/>
                  </a:lnTo>
                  <a:lnTo>
                    <a:pt x="583" y="583"/>
                  </a:lnTo>
                  <a:lnTo>
                    <a:pt x="577" y="585"/>
                  </a:lnTo>
                  <a:lnTo>
                    <a:pt x="575" y="587"/>
                  </a:lnTo>
                  <a:lnTo>
                    <a:pt x="576" y="590"/>
                  </a:lnTo>
                  <a:lnTo>
                    <a:pt x="575" y="591"/>
                  </a:lnTo>
                  <a:lnTo>
                    <a:pt x="570" y="587"/>
                  </a:lnTo>
                  <a:lnTo>
                    <a:pt x="569" y="587"/>
                  </a:lnTo>
                  <a:lnTo>
                    <a:pt x="568" y="588"/>
                  </a:lnTo>
                  <a:lnTo>
                    <a:pt x="566" y="589"/>
                  </a:lnTo>
                  <a:lnTo>
                    <a:pt x="563" y="589"/>
                  </a:lnTo>
                  <a:lnTo>
                    <a:pt x="561" y="591"/>
                  </a:lnTo>
                  <a:lnTo>
                    <a:pt x="563" y="592"/>
                  </a:lnTo>
                  <a:lnTo>
                    <a:pt x="561" y="592"/>
                  </a:lnTo>
                  <a:lnTo>
                    <a:pt x="559" y="593"/>
                  </a:lnTo>
                  <a:lnTo>
                    <a:pt x="559" y="594"/>
                  </a:lnTo>
                  <a:lnTo>
                    <a:pt x="561" y="595"/>
                  </a:lnTo>
                  <a:lnTo>
                    <a:pt x="559" y="596"/>
                  </a:lnTo>
                  <a:lnTo>
                    <a:pt x="560" y="599"/>
                  </a:lnTo>
                  <a:lnTo>
                    <a:pt x="555" y="602"/>
                  </a:lnTo>
                  <a:lnTo>
                    <a:pt x="554" y="604"/>
                  </a:lnTo>
                  <a:lnTo>
                    <a:pt x="553" y="606"/>
                  </a:lnTo>
                  <a:lnTo>
                    <a:pt x="551" y="608"/>
                  </a:lnTo>
                  <a:lnTo>
                    <a:pt x="547" y="610"/>
                  </a:lnTo>
                  <a:lnTo>
                    <a:pt x="546" y="613"/>
                  </a:lnTo>
                  <a:lnTo>
                    <a:pt x="543" y="614"/>
                  </a:lnTo>
                  <a:lnTo>
                    <a:pt x="538" y="617"/>
                  </a:lnTo>
                  <a:lnTo>
                    <a:pt x="536" y="619"/>
                  </a:lnTo>
                  <a:lnTo>
                    <a:pt x="534" y="619"/>
                  </a:lnTo>
                  <a:lnTo>
                    <a:pt x="530" y="618"/>
                  </a:lnTo>
                  <a:lnTo>
                    <a:pt x="529" y="616"/>
                  </a:lnTo>
                  <a:lnTo>
                    <a:pt x="525" y="616"/>
                  </a:lnTo>
                  <a:lnTo>
                    <a:pt x="524" y="614"/>
                  </a:lnTo>
                  <a:lnTo>
                    <a:pt x="523" y="615"/>
                  </a:lnTo>
                  <a:lnTo>
                    <a:pt x="520" y="615"/>
                  </a:lnTo>
                  <a:lnTo>
                    <a:pt x="517" y="616"/>
                  </a:lnTo>
                  <a:lnTo>
                    <a:pt x="516" y="614"/>
                  </a:lnTo>
                  <a:lnTo>
                    <a:pt x="515" y="615"/>
                  </a:lnTo>
                  <a:lnTo>
                    <a:pt x="514" y="615"/>
                  </a:lnTo>
                  <a:lnTo>
                    <a:pt x="515" y="613"/>
                  </a:lnTo>
                  <a:lnTo>
                    <a:pt x="512" y="610"/>
                  </a:lnTo>
                  <a:lnTo>
                    <a:pt x="510" y="608"/>
                  </a:lnTo>
                  <a:lnTo>
                    <a:pt x="507" y="609"/>
                  </a:lnTo>
                  <a:lnTo>
                    <a:pt x="507" y="607"/>
                  </a:lnTo>
                  <a:lnTo>
                    <a:pt x="505" y="606"/>
                  </a:lnTo>
                  <a:lnTo>
                    <a:pt x="505" y="605"/>
                  </a:lnTo>
                  <a:lnTo>
                    <a:pt x="504" y="606"/>
                  </a:lnTo>
                  <a:lnTo>
                    <a:pt x="500" y="608"/>
                  </a:lnTo>
                  <a:lnTo>
                    <a:pt x="492" y="615"/>
                  </a:lnTo>
                  <a:lnTo>
                    <a:pt x="489" y="617"/>
                  </a:lnTo>
                  <a:lnTo>
                    <a:pt x="488" y="612"/>
                  </a:lnTo>
                  <a:lnTo>
                    <a:pt x="486" y="605"/>
                  </a:lnTo>
                  <a:lnTo>
                    <a:pt x="467" y="586"/>
                  </a:lnTo>
                  <a:lnTo>
                    <a:pt x="466" y="585"/>
                  </a:lnTo>
                  <a:lnTo>
                    <a:pt x="456" y="582"/>
                  </a:lnTo>
                  <a:lnTo>
                    <a:pt x="457" y="588"/>
                  </a:lnTo>
                  <a:lnTo>
                    <a:pt x="458" y="591"/>
                  </a:lnTo>
                  <a:lnTo>
                    <a:pt x="455" y="589"/>
                  </a:lnTo>
                  <a:lnTo>
                    <a:pt x="449" y="587"/>
                  </a:lnTo>
                  <a:lnTo>
                    <a:pt x="449" y="586"/>
                  </a:lnTo>
                  <a:lnTo>
                    <a:pt x="449" y="585"/>
                  </a:lnTo>
                  <a:lnTo>
                    <a:pt x="448" y="585"/>
                  </a:lnTo>
                  <a:lnTo>
                    <a:pt x="448" y="586"/>
                  </a:lnTo>
                  <a:lnTo>
                    <a:pt x="447" y="587"/>
                  </a:lnTo>
                  <a:lnTo>
                    <a:pt x="448" y="585"/>
                  </a:lnTo>
                  <a:lnTo>
                    <a:pt x="451" y="583"/>
                  </a:lnTo>
                  <a:lnTo>
                    <a:pt x="450" y="583"/>
                  </a:lnTo>
                  <a:lnTo>
                    <a:pt x="451" y="583"/>
                  </a:lnTo>
                  <a:lnTo>
                    <a:pt x="450" y="583"/>
                  </a:lnTo>
                  <a:lnTo>
                    <a:pt x="449" y="584"/>
                  </a:lnTo>
                  <a:lnTo>
                    <a:pt x="448" y="584"/>
                  </a:lnTo>
                  <a:lnTo>
                    <a:pt x="447" y="587"/>
                  </a:lnTo>
                  <a:lnTo>
                    <a:pt x="446" y="587"/>
                  </a:lnTo>
                  <a:lnTo>
                    <a:pt x="447" y="584"/>
                  </a:lnTo>
                  <a:lnTo>
                    <a:pt x="444" y="582"/>
                  </a:lnTo>
                  <a:lnTo>
                    <a:pt x="444" y="583"/>
                  </a:lnTo>
                  <a:lnTo>
                    <a:pt x="445" y="584"/>
                  </a:lnTo>
                  <a:lnTo>
                    <a:pt x="446" y="585"/>
                  </a:lnTo>
                  <a:lnTo>
                    <a:pt x="445" y="586"/>
                  </a:lnTo>
                  <a:lnTo>
                    <a:pt x="445" y="585"/>
                  </a:lnTo>
                  <a:lnTo>
                    <a:pt x="444" y="586"/>
                  </a:lnTo>
                  <a:lnTo>
                    <a:pt x="445" y="587"/>
                  </a:lnTo>
                  <a:lnTo>
                    <a:pt x="444" y="587"/>
                  </a:lnTo>
                  <a:lnTo>
                    <a:pt x="442" y="585"/>
                  </a:lnTo>
                  <a:lnTo>
                    <a:pt x="443" y="583"/>
                  </a:lnTo>
                  <a:lnTo>
                    <a:pt x="441" y="582"/>
                  </a:lnTo>
                  <a:lnTo>
                    <a:pt x="440" y="581"/>
                  </a:lnTo>
                  <a:lnTo>
                    <a:pt x="440" y="582"/>
                  </a:lnTo>
                  <a:lnTo>
                    <a:pt x="439" y="582"/>
                  </a:lnTo>
                  <a:lnTo>
                    <a:pt x="439" y="581"/>
                  </a:lnTo>
                  <a:lnTo>
                    <a:pt x="435" y="580"/>
                  </a:lnTo>
                  <a:lnTo>
                    <a:pt x="434" y="581"/>
                  </a:lnTo>
                  <a:lnTo>
                    <a:pt x="432" y="581"/>
                  </a:lnTo>
                  <a:lnTo>
                    <a:pt x="432" y="580"/>
                  </a:lnTo>
                  <a:lnTo>
                    <a:pt x="431" y="581"/>
                  </a:lnTo>
                  <a:lnTo>
                    <a:pt x="428" y="581"/>
                  </a:lnTo>
                  <a:lnTo>
                    <a:pt x="426" y="582"/>
                  </a:lnTo>
                  <a:lnTo>
                    <a:pt x="426" y="585"/>
                  </a:lnTo>
                  <a:lnTo>
                    <a:pt x="424" y="582"/>
                  </a:lnTo>
                  <a:lnTo>
                    <a:pt x="420" y="582"/>
                  </a:lnTo>
                  <a:lnTo>
                    <a:pt x="420" y="581"/>
                  </a:lnTo>
                  <a:lnTo>
                    <a:pt x="418" y="580"/>
                  </a:lnTo>
                  <a:lnTo>
                    <a:pt x="418" y="579"/>
                  </a:lnTo>
                  <a:lnTo>
                    <a:pt x="419" y="579"/>
                  </a:lnTo>
                  <a:lnTo>
                    <a:pt x="420" y="573"/>
                  </a:lnTo>
                  <a:lnTo>
                    <a:pt x="414" y="568"/>
                  </a:lnTo>
                  <a:lnTo>
                    <a:pt x="413" y="568"/>
                  </a:lnTo>
                  <a:lnTo>
                    <a:pt x="412" y="568"/>
                  </a:lnTo>
                  <a:lnTo>
                    <a:pt x="409" y="570"/>
                  </a:lnTo>
                  <a:lnTo>
                    <a:pt x="400" y="576"/>
                  </a:lnTo>
                  <a:lnTo>
                    <a:pt x="399" y="576"/>
                  </a:lnTo>
                  <a:lnTo>
                    <a:pt x="395" y="575"/>
                  </a:lnTo>
                  <a:lnTo>
                    <a:pt x="391" y="575"/>
                  </a:lnTo>
                  <a:lnTo>
                    <a:pt x="383" y="578"/>
                  </a:lnTo>
                  <a:lnTo>
                    <a:pt x="381" y="579"/>
                  </a:lnTo>
                  <a:lnTo>
                    <a:pt x="381" y="581"/>
                  </a:lnTo>
                  <a:lnTo>
                    <a:pt x="380" y="586"/>
                  </a:lnTo>
                  <a:lnTo>
                    <a:pt x="376" y="589"/>
                  </a:lnTo>
                  <a:lnTo>
                    <a:pt x="373" y="591"/>
                  </a:lnTo>
                  <a:lnTo>
                    <a:pt x="369" y="592"/>
                  </a:lnTo>
                  <a:lnTo>
                    <a:pt x="365" y="592"/>
                  </a:lnTo>
                  <a:lnTo>
                    <a:pt x="362" y="592"/>
                  </a:lnTo>
                  <a:lnTo>
                    <a:pt x="353" y="588"/>
                  </a:lnTo>
                  <a:lnTo>
                    <a:pt x="338" y="581"/>
                  </a:lnTo>
                  <a:lnTo>
                    <a:pt x="331" y="578"/>
                  </a:lnTo>
                  <a:lnTo>
                    <a:pt x="324" y="576"/>
                  </a:lnTo>
                  <a:lnTo>
                    <a:pt x="321" y="575"/>
                  </a:lnTo>
                  <a:lnTo>
                    <a:pt x="314" y="573"/>
                  </a:lnTo>
                  <a:lnTo>
                    <a:pt x="313" y="574"/>
                  </a:lnTo>
                  <a:lnTo>
                    <a:pt x="312" y="575"/>
                  </a:lnTo>
                  <a:lnTo>
                    <a:pt x="311" y="576"/>
                  </a:lnTo>
                  <a:lnTo>
                    <a:pt x="308" y="576"/>
                  </a:lnTo>
                  <a:lnTo>
                    <a:pt x="307" y="576"/>
                  </a:lnTo>
                  <a:lnTo>
                    <a:pt x="303" y="577"/>
                  </a:lnTo>
                  <a:lnTo>
                    <a:pt x="300" y="579"/>
                  </a:lnTo>
                  <a:lnTo>
                    <a:pt x="294" y="577"/>
                  </a:lnTo>
                  <a:lnTo>
                    <a:pt x="285" y="571"/>
                  </a:lnTo>
                  <a:lnTo>
                    <a:pt x="281" y="567"/>
                  </a:lnTo>
                  <a:lnTo>
                    <a:pt x="278" y="564"/>
                  </a:lnTo>
                  <a:lnTo>
                    <a:pt x="275" y="562"/>
                  </a:lnTo>
                  <a:lnTo>
                    <a:pt x="272" y="560"/>
                  </a:lnTo>
                  <a:lnTo>
                    <a:pt x="270" y="558"/>
                  </a:lnTo>
                  <a:lnTo>
                    <a:pt x="268" y="558"/>
                  </a:lnTo>
                  <a:lnTo>
                    <a:pt x="269" y="557"/>
                  </a:lnTo>
                  <a:lnTo>
                    <a:pt x="267" y="555"/>
                  </a:lnTo>
                  <a:lnTo>
                    <a:pt x="265" y="555"/>
                  </a:lnTo>
                  <a:lnTo>
                    <a:pt x="267" y="555"/>
                  </a:lnTo>
                  <a:lnTo>
                    <a:pt x="268" y="555"/>
                  </a:lnTo>
                  <a:lnTo>
                    <a:pt x="267" y="553"/>
                  </a:lnTo>
                  <a:lnTo>
                    <a:pt x="266" y="554"/>
                  </a:lnTo>
                  <a:lnTo>
                    <a:pt x="266" y="553"/>
                  </a:lnTo>
                  <a:lnTo>
                    <a:pt x="266" y="554"/>
                  </a:lnTo>
                  <a:lnTo>
                    <a:pt x="266" y="553"/>
                  </a:lnTo>
                  <a:lnTo>
                    <a:pt x="265" y="553"/>
                  </a:lnTo>
                  <a:lnTo>
                    <a:pt x="263" y="548"/>
                  </a:lnTo>
                  <a:lnTo>
                    <a:pt x="263" y="547"/>
                  </a:lnTo>
                  <a:lnTo>
                    <a:pt x="263" y="547"/>
                  </a:lnTo>
                  <a:lnTo>
                    <a:pt x="263" y="546"/>
                  </a:lnTo>
                  <a:lnTo>
                    <a:pt x="263" y="546"/>
                  </a:lnTo>
                  <a:lnTo>
                    <a:pt x="263" y="547"/>
                  </a:lnTo>
                  <a:lnTo>
                    <a:pt x="264" y="547"/>
                  </a:lnTo>
                  <a:lnTo>
                    <a:pt x="264" y="546"/>
                  </a:lnTo>
                  <a:lnTo>
                    <a:pt x="263" y="546"/>
                  </a:lnTo>
                  <a:lnTo>
                    <a:pt x="266" y="546"/>
                  </a:lnTo>
                  <a:lnTo>
                    <a:pt x="266" y="545"/>
                  </a:lnTo>
                  <a:lnTo>
                    <a:pt x="263" y="545"/>
                  </a:lnTo>
                  <a:lnTo>
                    <a:pt x="262" y="546"/>
                  </a:lnTo>
                  <a:lnTo>
                    <a:pt x="264" y="544"/>
                  </a:lnTo>
                  <a:lnTo>
                    <a:pt x="265" y="541"/>
                  </a:lnTo>
                  <a:lnTo>
                    <a:pt x="267" y="539"/>
                  </a:lnTo>
                  <a:lnTo>
                    <a:pt x="270" y="536"/>
                  </a:lnTo>
                  <a:lnTo>
                    <a:pt x="271" y="535"/>
                  </a:lnTo>
                  <a:lnTo>
                    <a:pt x="278" y="532"/>
                  </a:lnTo>
                  <a:lnTo>
                    <a:pt x="280" y="530"/>
                  </a:lnTo>
                  <a:lnTo>
                    <a:pt x="281" y="529"/>
                  </a:lnTo>
                  <a:lnTo>
                    <a:pt x="283" y="530"/>
                  </a:lnTo>
                  <a:lnTo>
                    <a:pt x="285" y="529"/>
                  </a:lnTo>
                  <a:lnTo>
                    <a:pt x="287" y="529"/>
                  </a:lnTo>
                  <a:lnTo>
                    <a:pt x="290" y="525"/>
                  </a:lnTo>
                  <a:lnTo>
                    <a:pt x="290" y="523"/>
                  </a:lnTo>
                  <a:lnTo>
                    <a:pt x="291" y="522"/>
                  </a:lnTo>
                  <a:lnTo>
                    <a:pt x="290" y="519"/>
                  </a:lnTo>
                  <a:lnTo>
                    <a:pt x="291" y="515"/>
                  </a:lnTo>
                  <a:lnTo>
                    <a:pt x="289" y="512"/>
                  </a:lnTo>
                  <a:lnTo>
                    <a:pt x="287" y="503"/>
                  </a:lnTo>
                  <a:lnTo>
                    <a:pt x="287" y="501"/>
                  </a:lnTo>
                  <a:lnTo>
                    <a:pt x="284" y="498"/>
                  </a:lnTo>
                  <a:lnTo>
                    <a:pt x="288" y="496"/>
                  </a:lnTo>
                  <a:lnTo>
                    <a:pt x="287" y="496"/>
                  </a:lnTo>
                  <a:lnTo>
                    <a:pt x="288" y="497"/>
                  </a:lnTo>
                  <a:lnTo>
                    <a:pt x="288" y="496"/>
                  </a:lnTo>
                  <a:lnTo>
                    <a:pt x="288" y="497"/>
                  </a:lnTo>
                  <a:lnTo>
                    <a:pt x="289" y="497"/>
                  </a:lnTo>
                  <a:lnTo>
                    <a:pt x="289" y="496"/>
                  </a:lnTo>
                  <a:lnTo>
                    <a:pt x="290" y="496"/>
                  </a:lnTo>
                  <a:lnTo>
                    <a:pt x="290" y="494"/>
                  </a:lnTo>
                  <a:lnTo>
                    <a:pt x="288" y="494"/>
                  </a:lnTo>
                  <a:lnTo>
                    <a:pt x="288" y="495"/>
                  </a:lnTo>
                  <a:lnTo>
                    <a:pt x="288" y="496"/>
                  </a:lnTo>
                  <a:lnTo>
                    <a:pt x="288" y="495"/>
                  </a:lnTo>
                  <a:lnTo>
                    <a:pt x="288" y="494"/>
                  </a:lnTo>
                  <a:lnTo>
                    <a:pt x="290" y="494"/>
                  </a:lnTo>
                  <a:lnTo>
                    <a:pt x="290" y="495"/>
                  </a:lnTo>
                  <a:lnTo>
                    <a:pt x="291" y="493"/>
                  </a:lnTo>
                  <a:lnTo>
                    <a:pt x="291" y="491"/>
                  </a:lnTo>
                  <a:lnTo>
                    <a:pt x="291" y="490"/>
                  </a:lnTo>
                  <a:lnTo>
                    <a:pt x="291" y="488"/>
                  </a:lnTo>
                  <a:lnTo>
                    <a:pt x="290" y="488"/>
                  </a:lnTo>
                  <a:lnTo>
                    <a:pt x="290" y="486"/>
                  </a:lnTo>
                  <a:lnTo>
                    <a:pt x="291" y="485"/>
                  </a:lnTo>
                  <a:lnTo>
                    <a:pt x="291" y="483"/>
                  </a:lnTo>
                  <a:lnTo>
                    <a:pt x="290" y="484"/>
                  </a:lnTo>
                  <a:lnTo>
                    <a:pt x="289" y="483"/>
                  </a:lnTo>
                  <a:lnTo>
                    <a:pt x="292" y="482"/>
                  </a:lnTo>
                  <a:lnTo>
                    <a:pt x="303" y="473"/>
                  </a:lnTo>
                  <a:lnTo>
                    <a:pt x="298" y="477"/>
                  </a:lnTo>
                  <a:lnTo>
                    <a:pt x="296" y="475"/>
                  </a:lnTo>
                  <a:lnTo>
                    <a:pt x="296" y="477"/>
                  </a:lnTo>
                  <a:lnTo>
                    <a:pt x="297" y="478"/>
                  </a:lnTo>
                  <a:lnTo>
                    <a:pt x="292" y="482"/>
                  </a:lnTo>
                  <a:lnTo>
                    <a:pt x="293" y="480"/>
                  </a:lnTo>
                  <a:lnTo>
                    <a:pt x="292" y="474"/>
                  </a:lnTo>
                  <a:lnTo>
                    <a:pt x="291" y="470"/>
                  </a:lnTo>
                  <a:lnTo>
                    <a:pt x="289" y="468"/>
                  </a:lnTo>
                  <a:lnTo>
                    <a:pt x="288" y="462"/>
                  </a:lnTo>
                  <a:lnTo>
                    <a:pt x="286" y="457"/>
                  </a:lnTo>
                  <a:lnTo>
                    <a:pt x="286" y="452"/>
                  </a:lnTo>
                  <a:lnTo>
                    <a:pt x="285" y="446"/>
                  </a:lnTo>
                  <a:lnTo>
                    <a:pt x="287" y="444"/>
                  </a:lnTo>
                  <a:lnTo>
                    <a:pt x="289" y="438"/>
                  </a:lnTo>
                  <a:lnTo>
                    <a:pt x="290" y="439"/>
                  </a:lnTo>
                  <a:lnTo>
                    <a:pt x="290" y="437"/>
                  </a:lnTo>
                  <a:lnTo>
                    <a:pt x="289" y="438"/>
                  </a:lnTo>
                  <a:lnTo>
                    <a:pt x="289" y="437"/>
                  </a:lnTo>
                  <a:lnTo>
                    <a:pt x="290" y="436"/>
                  </a:lnTo>
                  <a:lnTo>
                    <a:pt x="291" y="432"/>
                  </a:lnTo>
                  <a:lnTo>
                    <a:pt x="291" y="431"/>
                  </a:lnTo>
                  <a:lnTo>
                    <a:pt x="285" y="428"/>
                  </a:lnTo>
                  <a:lnTo>
                    <a:pt x="285" y="427"/>
                  </a:lnTo>
                  <a:lnTo>
                    <a:pt x="285" y="424"/>
                  </a:lnTo>
                  <a:lnTo>
                    <a:pt x="284" y="424"/>
                  </a:lnTo>
                  <a:lnTo>
                    <a:pt x="285" y="422"/>
                  </a:lnTo>
                  <a:lnTo>
                    <a:pt x="287" y="422"/>
                  </a:lnTo>
                  <a:lnTo>
                    <a:pt x="288" y="421"/>
                  </a:lnTo>
                  <a:lnTo>
                    <a:pt x="287" y="418"/>
                  </a:lnTo>
                  <a:lnTo>
                    <a:pt x="287" y="416"/>
                  </a:lnTo>
                  <a:lnTo>
                    <a:pt x="288" y="416"/>
                  </a:lnTo>
                  <a:lnTo>
                    <a:pt x="289" y="419"/>
                  </a:lnTo>
                  <a:lnTo>
                    <a:pt x="290" y="420"/>
                  </a:lnTo>
                  <a:lnTo>
                    <a:pt x="288" y="414"/>
                  </a:lnTo>
                  <a:lnTo>
                    <a:pt x="289" y="412"/>
                  </a:lnTo>
                  <a:lnTo>
                    <a:pt x="289" y="408"/>
                  </a:lnTo>
                  <a:lnTo>
                    <a:pt x="288" y="407"/>
                  </a:lnTo>
                  <a:lnTo>
                    <a:pt x="288" y="411"/>
                  </a:lnTo>
                  <a:lnTo>
                    <a:pt x="287" y="413"/>
                  </a:lnTo>
                  <a:lnTo>
                    <a:pt x="286" y="419"/>
                  </a:lnTo>
                  <a:lnTo>
                    <a:pt x="286" y="420"/>
                  </a:lnTo>
                  <a:lnTo>
                    <a:pt x="283" y="421"/>
                  </a:lnTo>
                  <a:lnTo>
                    <a:pt x="283" y="419"/>
                  </a:lnTo>
                  <a:lnTo>
                    <a:pt x="283" y="418"/>
                  </a:lnTo>
                  <a:lnTo>
                    <a:pt x="281" y="413"/>
                  </a:lnTo>
                  <a:lnTo>
                    <a:pt x="278" y="411"/>
                  </a:lnTo>
                  <a:lnTo>
                    <a:pt x="278" y="410"/>
                  </a:lnTo>
                  <a:lnTo>
                    <a:pt x="274" y="411"/>
                  </a:lnTo>
                  <a:lnTo>
                    <a:pt x="273" y="411"/>
                  </a:lnTo>
                  <a:lnTo>
                    <a:pt x="272" y="410"/>
                  </a:lnTo>
                  <a:lnTo>
                    <a:pt x="276" y="408"/>
                  </a:lnTo>
                  <a:lnTo>
                    <a:pt x="275" y="403"/>
                  </a:lnTo>
                  <a:lnTo>
                    <a:pt x="274" y="402"/>
                  </a:lnTo>
                  <a:lnTo>
                    <a:pt x="283" y="402"/>
                  </a:lnTo>
                  <a:lnTo>
                    <a:pt x="284" y="404"/>
                  </a:lnTo>
                  <a:lnTo>
                    <a:pt x="284" y="406"/>
                  </a:lnTo>
                  <a:lnTo>
                    <a:pt x="287" y="406"/>
                  </a:lnTo>
                  <a:lnTo>
                    <a:pt x="287" y="405"/>
                  </a:lnTo>
                  <a:lnTo>
                    <a:pt x="285" y="405"/>
                  </a:lnTo>
                  <a:lnTo>
                    <a:pt x="285" y="404"/>
                  </a:lnTo>
                  <a:lnTo>
                    <a:pt x="284" y="402"/>
                  </a:lnTo>
                  <a:lnTo>
                    <a:pt x="285" y="402"/>
                  </a:lnTo>
                  <a:lnTo>
                    <a:pt x="286" y="404"/>
                  </a:lnTo>
                  <a:lnTo>
                    <a:pt x="285" y="402"/>
                  </a:lnTo>
                  <a:lnTo>
                    <a:pt x="287" y="402"/>
                  </a:lnTo>
                  <a:lnTo>
                    <a:pt x="288" y="404"/>
                  </a:lnTo>
                  <a:lnTo>
                    <a:pt x="287" y="402"/>
                  </a:lnTo>
                  <a:lnTo>
                    <a:pt x="285" y="398"/>
                  </a:lnTo>
                  <a:lnTo>
                    <a:pt x="284" y="396"/>
                  </a:lnTo>
                  <a:lnTo>
                    <a:pt x="282" y="394"/>
                  </a:lnTo>
                  <a:lnTo>
                    <a:pt x="282" y="391"/>
                  </a:lnTo>
                  <a:lnTo>
                    <a:pt x="281" y="389"/>
                  </a:lnTo>
                  <a:lnTo>
                    <a:pt x="282" y="386"/>
                  </a:lnTo>
                  <a:lnTo>
                    <a:pt x="281" y="384"/>
                  </a:lnTo>
                  <a:lnTo>
                    <a:pt x="281" y="382"/>
                  </a:lnTo>
                  <a:lnTo>
                    <a:pt x="277" y="375"/>
                  </a:lnTo>
                  <a:lnTo>
                    <a:pt x="275" y="369"/>
                  </a:lnTo>
                  <a:lnTo>
                    <a:pt x="273" y="370"/>
                  </a:lnTo>
                  <a:lnTo>
                    <a:pt x="261" y="382"/>
                  </a:lnTo>
                  <a:lnTo>
                    <a:pt x="258" y="384"/>
                  </a:lnTo>
                  <a:lnTo>
                    <a:pt x="258" y="385"/>
                  </a:lnTo>
                  <a:lnTo>
                    <a:pt x="255" y="386"/>
                  </a:lnTo>
                  <a:lnTo>
                    <a:pt x="255" y="388"/>
                  </a:lnTo>
                  <a:lnTo>
                    <a:pt x="255" y="390"/>
                  </a:lnTo>
                  <a:lnTo>
                    <a:pt x="256" y="392"/>
                  </a:lnTo>
                  <a:lnTo>
                    <a:pt x="256" y="393"/>
                  </a:lnTo>
                  <a:lnTo>
                    <a:pt x="255" y="393"/>
                  </a:lnTo>
                  <a:lnTo>
                    <a:pt x="255" y="392"/>
                  </a:lnTo>
                  <a:lnTo>
                    <a:pt x="255" y="389"/>
                  </a:lnTo>
                  <a:lnTo>
                    <a:pt x="254" y="389"/>
                  </a:lnTo>
                  <a:lnTo>
                    <a:pt x="254" y="390"/>
                  </a:lnTo>
                  <a:lnTo>
                    <a:pt x="254" y="388"/>
                  </a:lnTo>
                  <a:lnTo>
                    <a:pt x="254" y="385"/>
                  </a:lnTo>
                  <a:lnTo>
                    <a:pt x="253" y="385"/>
                  </a:lnTo>
                  <a:lnTo>
                    <a:pt x="253" y="387"/>
                  </a:lnTo>
                  <a:lnTo>
                    <a:pt x="253" y="388"/>
                  </a:lnTo>
                  <a:lnTo>
                    <a:pt x="254" y="388"/>
                  </a:lnTo>
                  <a:lnTo>
                    <a:pt x="254" y="390"/>
                  </a:lnTo>
                  <a:lnTo>
                    <a:pt x="254" y="393"/>
                  </a:lnTo>
                  <a:lnTo>
                    <a:pt x="256" y="394"/>
                  </a:lnTo>
                  <a:lnTo>
                    <a:pt x="254" y="393"/>
                  </a:lnTo>
                  <a:lnTo>
                    <a:pt x="252" y="386"/>
                  </a:lnTo>
                  <a:lnTo>
                    <a:pt x="251" y="385"/>
                  </a:lnTo>
                  <a:lnTo>
                    <a:pt x="249" y="386"/>
                  </a:lnTo>
                  <a:lnTo>
                    <a:pt x="249" y="387"/>
                  </a:lnTo>
                  <a:lnTo>
                    <a:pt x="248" y="387"/>
                  </a:lnTo>
                  <a:lnTo>
                    <a:pt x="247" y="387"/>
                  </a:lnTo>
                  <a:lnTo>
                    <a:pt x="235" y="390"/>
                  </a:lnTo>
                  <a:lnTo>
                    <a:pt x="233" y="391"/>
                  </a:lnTo>
                  <a:lnTo>
                    <a:pt x="194" y="424"/>
                  </a:lnTo>
                  <a:lnTo>
                    <a:pt x="190" y="428"/>
                  </a:lnTo>
                  <a:lnTo>
                    <a:pt x="189" y="430"/>
                  </a:lnTo>
                  <a:lnTo>
                    <a:pt x="188" y="431"/>
                  </a:lnTo>
                  <a:lnTo>
                    <a:pt x="187" y="432"/>
                  </a:lnTo>
                  <a:lnTo>
                    <a:pt x="186" y="431"/>
                  </a:lnTo>
                  <a:lnTo>
                    <a:pt x="185" y="432"/>
                  </a:lnTo>
                  <a:lnTo>
                    <a:pt x="186" y="434"/>
                  </a:lnTo>
                  <a:lnTo>
                    <a:pt x="184" y="433"/>
                  </a:lnTo>
                  <a:lnTo>
                    <a:pt x="165" y="449"/>
                  </a:lnTo>
                  <a:lnTo>
                    <a:pt x="184" y="432"/>
                  </a:lnTo>
                  <a:lnTo>
                    <a:pt x="183" y="430"/>
                  </a:lnTo>
                  <a:lnTo>
                    <a:pt x="184" y="431"/>
                  </a:lnTo>
                  <a:lnTo>
                    <a:pt x="231" y="391"/>
                  </a:lnTo>
                  <a:lnTo>
                    <a:pt x="235" y="389"/>
                  </a:lnTo>
                  <a:lnTo>
                    <a:pt x="247" y="386"/>
                  </a:lnTo>
                  <a:lnTo>
                    <a:pt x="248" y="385"/>
                  </a:lnTo>
                  <a:lnTo>
                    <a:pt x="247" y="380"/>
                  </a:lnTo>
                  <a:lnTo>
                    <a:pt x="249" y="380"/>
                  </a:lnTo>
                  <a:lnTo>
                    <a:pt x="247" y="381"/>
                  </a:lnTo>
                  <a:lnTo>
                    <a:pt x="248" y="385"/>
                  </a:lnTo>
                  <a:lnTo>
                    <a:pt x="249" y="386"/>
                  </a:lnTo>
                  <a:lnTo>
                    <a:pt x="251" y="385"/>
                  </a:lnTo>
                  <a:lnTo>
                    <a:pt x="252" y="384"/>
                  </a:lnTo>
                  <a:lnTo>
                    <a:pt x="251" y="382"/>
                  </a:lnTo>
                  <a:lnTo>
                    <a:pt x="252" y="380"/>
                  </a:lnTo>
                  <a:lnTo>
                    <a:pt x="252" y="379"/>
                  </a:lnTo>
                  <a:lnTo>
                    <a:pt x="253" y="380"/>
                  </a:lnTo>
                  <a:lnTo>
                    <a:pt x="251" y="382"/>
                  </a:lnTo>
                  <a:lnTo>
                    <a:pt x="252" y="384"/>
                  </a:lnTo>
                  <a:lnTo>
                    <a:pt x="253" y="385"/>
                  </a:lnTo>
                  <a:lnTo>
                    <a:pt x="253" y="384"/>
                  </a:lnTo>
                  <a:lnTo>
                    <a:pt x="253" y="382"/>
                  </a:lnTo>
                  <a:lnTo>
                    <a:pt x="254" y="382"/>
                  </a:lnTo>
                  <a:lnTo>
                    <a:pt x="255" y="384"/>
                  </a:lnTo>
                  <a:lnTo>
                    <a:pt x="258" y="383"/>
                  </a:lnTo>
                  <a:lnTo>
                    <a:pt x="260" y="382"/>
                  </a:lnTo>
                  <a:lnTo>
                    <a:pt x="275" y="366"/>
                  </a:lnTo>
                  <a:lnTo>
                    <a:pt x="276" y="364"/>
                  </a:lnTo>
                  <a:lnTo>
                    <a:pt x="277" y="359"/>
                  </a:lnTo>
                  <a:lnTo>
                    <a:pt x="275" y="357"/>
                  </a:lnTo>
                  <a:lnTo>
                    <a:pt x="275" y="356"/>
                  </a:lnTo>
                  <a:lnTo>
                    <a:pt x="280" y="353"/>
                  </a:lnTo>
                  <a:lnTo>
                    <a:pt x="284" y="350"/>
                  </a:lnTo>
                  <a:lnTo>
                    <a:pt x="286" y="349"/>
                  </a:lnTo>
                  <a:lnTo>
                    <a:pt x="287" y="348"/>
                  </a:lnTo>
                  <a:lnTo>
                    <a:pt x="289" y="344"/>
                  </a:lnTo>
                  <a:lnTo>
                    <a:pt x="290" y="340"/>
                  </a:lnTo>
                  <a:lnTo>
                    <a:pt x="291" y="330"/>
                  </a:lnTo>
                  <a:lnTo>
                    <a:pt x="292" y="318"/>
                  </a:lnTo>
                  <a:lnTo>
                    <a:pt x="293" y="314"/>
                  </a:lnTo>
                  <a:lnTo>
                    <a:pt x="295" y="307"/>
                  </a:lnTo>
                  <a:lnTo>
                    <a:pt x="294" y="304"/>
                  </a:lnTo>
                  <a:lnTo>
                    <a:pt x="292" y="303"/>
                  </a:lnTo>
                  <a:lnTo>
                    <a:pt x="290" y="300"/>
                  </a:lnTo>
                  <a:lnTo>
                    <a:pt x="289" y="300"/>
                  </a:lnTo>
                  <a:lnTo>
                    <a:pt x="288" y="299"/>
                  </a:lnTo>
                  <a:lnTo>
                    <a:pt x="288" y="298"/>
                  </a:lnTo>
                  <a:lnTo>
                    <a:pt x="288" y="297"/>
                  </a:lnTo>
                  <a:lnTo>
                    <a:pt x="289" y="300"/>
                  </a:lnTo>
                  <a:lnTo>
                    <a:pt x="290" y="300"/>
                  </a:lnTo>
                  <a:lnTo>
                    <a:pt x="292" y="303"/>
                  </a:lnTo>
                  <a:lnTo>
                    <a:pt x="294" y="303"/>
                  </a:lnTo>
                  <a:lnTo>
                    <a:pt x="294" y="302"/>
                  </a:lnTo>
                  <a:lnTo>
                    <a:pt x="293" y="303"/>
                  </a:lnTo>
                  <a:lnTo>
                    <a:pt x="292" y="300"/>
                  </a:lnTo>
                  <a:lnTo>
                    <a:pt x="291" y="299"/>
                  </a:lnTo>
                  <a:lnTo>
                    <a:pt x="292" y="300"/>
                  </a:lnTo>
                  <a:lnTo>
                    <a:pt x="292" y="298"/>
                  </a:lnTo>
                  <a:lnTo>
                    <a:pt x="294" y="298"/>
                  </a:lnTo>
                  <a:lnTo>
                    <a:pt x="294" y="297"/>
                  </a:lnTo>
                  <a:lnTo>
                    <a:pt x="292" y="298"/>
                  </a:lnTo>
                  <a:lnTo>
                    <a:pt x="292" y="297"/>
                  </a:lnTo>
                  <a:lnTo>
                    <a:pt x="296" y="295"/>
                  </a:lnTo>
                  <a:lnTo>
                    <a:pt x="294" y="295"/>
                  </a:lnTo>
                  <a:lnTo>
                    <a:pt x="294" y="294"/>
                  </a:lnTo>
                  <a:lnTo>
                    <a:pt x="296" y="294"/>
                  </a:lnTo>
                  <a:lnTo>
                    <a:pt x="297" y="292"/>
                  </a:lnTo>
                  <a:lnTo>
                    <a:pt x="300" y="291"/>
                  </a:lnTo>
                  <a:lnTo>
                    <a:pt x="305" y="286"/>
                  </a:lnTo>
                  <a:lnTo>
                    <a:pt x="306" y="282"/>
                  </a:lnTo>
                  <a:lnTo>
                    <a:pt x="307" y="282"/>
                  </a:lnTo>
                  <a:lnTo>
                    <a:pt x="305" y="281"/>
                  </a:lnTo>
                  <a:lnTo>
                    <a:pt x="303" y="283"/>
                  </a:lnTo>
                  <a:lnTo>
                    <a:pt x="305" y="284"/>
                  </a:lnTo>
                  <a:lnTo>
                    <a:pt x="304" y="285"/>
                  </a:lnTo>
                  <a:lnTo>
                    <a:pt x="303" y="285"/>
                  </a:lnTo>
                  <a:lnTo>
                    <a:pt x="301" y="289"/>
                  </a:lnTo>
                  <a:lnTo>
                    <a:pt x="294" y="292"/>
                  </a:lnTo>
                  <a:lnTo>
                    <a:pt x="293" y="296"/>
                  </a:lnTo>
                  <a:lnTo>
                    <a:pt x="291" y="298"/>
                  </a:lnTo>
                  <a:lnTo>
                    <a:pt x="289" y="298"/>
                  </a:lnTo>
                  <a:lnTo>
                    <a:pt x="291" y="298"/>
                  </a:lnTo>
                  <a:lnTo>
                    <a:pt x="292" y="296"/>
                  </a:lnTo>
                  <a:lnTo>
                    <a:pt x="293" y="293"/>
                  </a:lnTo>
                  <a:lnTo>
                    <a:pt x="293" y="292"/>
                  </a:lnTo>
                  <a:lnTo>
                    <a:pt x="298" y="290"/>
                  </a:lnTo>
                  <a:lnTo>
                    <a:pt x="300" y="284"/>
                  </a:lnTo>
                  <a:lnTo>
                    <a:pt x="301" y="279"/>
                  </a:lnTo>
                  <a:lnTo>
                    <a:pt x="306" y="268"/>
                  </a:lnTo>
                  <a:lnTo>
                    <a:pt x="312" y="259"/>
                  </a:lnTo>
                  <a:lnTo>
                    <a:pt x="314" y="257"/>
                  </a:lnTo>
                  <a:lnTo>
                    <a:pt x="318" y="254"/>
                  </a:lnTo>
                  <a:lnTo>
                    <a:pt x="324" y="247"/>
                  </a:lnTo>
                  <a:lnTo>
                    <a:pt x="327" y="244"/>
                  </a:lnTo>
                  <a:lnTo>
                    <a:pt x="329" y="242"/>
                  </a:lnTo>
                  <a:lnTo>
                    <a:pt x="332" y="241"/>
                  </a:lnTo>
                  <a:lnTo>
                    <a:pt x="340" y="235"/>
                  </a:lnTo>
                  <a:lnTo>
                    <a:pt x="346" y="232"/>
                  </a:lnTo>
                  <a:lnTo>
                    <a:pt x="346" y="231"/>
                  </a:lnTo>
                  <a:lnTo>
                    <a:pt x="348" y="230"/>
                  </a:lnTo>
                  <a:lnTo>
                    <a:pt x="351" y="228"/>
                  </a:lnTo>
                  <a:lnTo>
                    <a:pt x="352" y="227"/>
                  </a:lnTo>
                  <a:lnTo>
                    <a:pt x="357" y="221"/>
                  </a:lnTo>
                  <a:lnTo>
                    <a:pt x="358" y="220"/>
                  </a:lnTo>
                  <a:lnTo>
                    <a:pt x="362" y="214"/>
                  </a:lnTo>
                  <a:lnTo>
                    <a:pt x="365" y="212"/>
                  </a:lnTo>
                  <a:lnTo>
                    <a:pt x="369" y="203"/>
                  </a:lnTo>
                  <a:lnTo>
                    <a:pt x="378" y="194"/>
                  </a:lnTo>
                  <a:lnTo>
                    <a:pt x="382" y="190"/>
                  </a:lnTo>
                  <a:lnTo>
                    <a:pt x="401" y="181"/>
                  </a:lnTo>
                  <a:lnTo>
                    <a:pt x="403" y="181"/>
                  </a:lnTo>
                  <a:lnTo>
                    <a:pt x="404" y="179"/>
                  </a:lnTo>
                  <a:lnTo>
                    <a:pt x="407" y="178"/>
                  </a:lnTo>
                  <a:lnTo>
                    <a:pt x="412" y="174"/>
                  </a:lnTo>
                  <a:lnTo>
                    <a:pt x="430" y="166"/>
                  </a:lnTo>
                  <a:lnTo>
                    <a:pt x="450" y="156"/>
                  </a:lnTo>
                  <a:lnTo>
                    <a:pt x="450" y="155"/>
                  </a:lnTo>
                  <a:lnTo>
                    <a:pt x="469" y="145"/>
                  </a:lnTo>
                  <a:lnTo>
                    <a:pt x="473" y="147"/>
                  </a:lnTo>
                  <a:lnTo>
                    <a:pt x="474" y="146"/>
                  </a:lnTo>
                  <a:lnTo>
                    <a:pt x="475" y="144"/>
                  </a:lnTo>
                  <a:lnTo>
                    <a:pt x="478" y="142"/>
                  </a:lnTo>
                  <a:lnTo>
                    <a:pt x="481" y="143"/>
                  </a:lnTo>
                  <a:lnTo>
                    <a:pt x="483" y="142"/>
                  </a:lnTo>
                  <a:lnTo>
                    <a:pt x="483" y="141"/>
                  </a:lnTo>
                  <a:lnTo>
                    <a:pt x="486" y="139"/>
                  </a:lnTo>
                  <a:lnTo>
                    <a:pt x="487" y="139"/>
                  </a:lnTo>
                  <a:lnTo>
                    <a:pt x="488" y="139"/>
                  </a:lnTo>
                  <a:lnTo>
                    <a:pt x="489" y="138"/>
                  </a:lnTo>
                  <a:lnTo>
                    <a:pt x="488" y="137"/>
                  </a:lnTo>
                  <a:lnTo>
                    <a:pt x="499" y="132"/>
                  </a:lnTo>
                  <a:lnTo>
                    <a:pt x="504" y="128"/>
                  </a:lnTo>
                  <a:lnTo>
                    <a:pt x="505" y="128"/>
                  </a:lnTo>
                  <a:lnTo>
                    <a:pt x="506" y="129"/>
                  </a:lnTo>
                  <a:lnTo>
                    <a:pt x="509" y="127"/>
                  </a:lnTo>
                  <a:lnTo>
                    <a:pt x="508" y="126"/>
                  </a:lnTo>
                  <a:lnTo>
                    <a:pt x="515" y="122"/>
                  </a:lnTo>
                  <a:lnTo>
                    <a:pt x="522" y="118"/>
                  </a:lnTo>
                  <a:lnTo>
                    <a:pt x="524" y="118"/>
                  </a:lnTo>
                  <a:lnTo>
                    <a:pt x="532" y="115"/>
                  </a:lnTo>
                  <a:lnTo>
                    <a:pt x="536" y="113"/>
                  </a:lnTo>
                  <a:lnTo>
                    <a:pt x="532" y="107"/>
                  </a:lnTo>
                  <a:lnTo>
                    <a:pt x="533" y="108"/>
                  </a:lnTo>
                  <a:lnTo>
                    <a:pt x="535" y="110"/>
                  </a:lnTo>
                  <a:lnTo>
                    <a:pt x="537" y="111"/>
                  </a:lnTo>
                  <a:lnTo>
                    <a:pt x="547" y="113"/>
                  </a:lnTo>
                  <a:lnTo>
                    <a:pt x="552" y="113"/>
                  </a:lnTo>
                  <a:lnTo>
                    <a:pt x="554" y="113"/>
                  </a:lnTo>
                  <a:lnTo>
                    <a:pt x="561" y="113"/>
                  </a:lnTo>
                  <a:lnTo>
                    <a:pt x="567" y="111"/>
                  </a:lnTo>
                  <a:lnTo>
                    <a:pt x="573" y="109"/>
                  </a:lnTo>
                  <a:lnTo>
                    <a:pt x="579" y="107"/>
                  </a:lnTo>
                  <a:lnTo>
                    <a:pt x="580" y="105"/>
                  </a:lnTo>
                  <a:lnTo>
                    <a:pt x="581" y="106"/>
                  </a:lnTo>
                  <a:lnTo>
                    <a:pt x="581" y="107"/>
                  </a:lnTo>
                  <a:lnTo>
                    <a:pt x="583" y="106"/>
                  </a:lnTo>
                  <a:lnTo>
                    <a:pt x="598" y="102"/>
                  </a:lnTo>
                  <a:lnTo>
                    <a:pt x="603" y="100"/>
                  </a:lnTo>
                  <a:lnTo>
                    <a:pt x="604" y="100"/>
                  </a:lnTo>
                  <a:lnTo>
                    <a:pt x="605" y="100"/>
                  </a:lnTo>
                  <a:lnTo>
                    <a:pt x="606" y="100"/>
                  </a:lnTo>
                  <a:lnTo>
                    <a:pt x="612" y="100"/>
                  </a:lnTo>
                  <a:lnTo>
                    <a:pt x="625" y="98"/>
                  </a:lnTo>
                  <a:lnTo>
                    <a:pt x="630" y="97"/>
                  </a:lnTo>
                  <a:lnTo>
                    <a:pt x="634" y="99"/>
                  </a:lnTo>
                  <a:lnTo>
                    <a:pt x="636" y="98"/>
                  </a:lnTo>
                  <a:lnTo>
                    <a:pt x="638" y="99"/>
                  </a:lnTo>
                  <a:lnTo>
                    <a:pt x="637" y="100"/>
                  </a:lnTo>
                  <a:lnTo>
                    <a:pt x="639" y="99"/>
                  </a:lnTo>
                  <a:lnTo>
                    <a:pt x="642" y="95"/>
                  </a:lnTo>
                  <a:lnTo>
                    <a:pt x="643" y="96"/>
                  </a:lnTo>
                  <a:lnTo>
                    <a:pt x="653" y="98"/>
                  </a:lnTo>
                  <a:lnTo>
                    <a:pt x="655" y="99"/>
                  </a:lnTo>
                  <a:lnTo>
                    <a:pt x="658" y="98"/>
                  </a:lnTo>
                  <a:lnTo>
                    <a:pt x="663" y="99"/>
                  </a:lnTo>
                  <a:lnTo>
                    <a:pt x="665" y="99"/>
                  </a:lnTo>
                  <a:lnTo>
                    <a:pt x="666" y="99"/>
                  </a:lnTo>
                  <a:lnTo>
                    <a:pt x="685" y="90"/>
                  </a:lnTo>
                  <a:lnTo>
                    <a:pt x="688" y="90"/>
                  </a:lnTo>
                  <a:close/>
                  <a:moveTo>
                    <a:pt x="360" y="71"/>
                  </a:moveTo>
                  <a:lnTo>
                    <a:pt x="363" y="74"/>
                  </a:lnTo>
                  <a:lnTo>
                    <a:pt x="362" y="78"/>
                  </a:lnTo>
                  <a:lnTo>
                    <a:pt x="361" y="73"/>
                  </a:lnTo>
                  <a:lnTo>
                    <a:pt x="359" y="76"/>
                  </a:lnTo>
                  <a:lnTo>
                    <a:pt x="353" y="79"/>
                  </a:lnTo>
                  <a:lnTo>
                    <a:pt x="343" y="81"/>
                  </a:lnTo>
                  <a:lnTo>
                    <a:pt x="325" y="90"/>
                  </a:lnTo>
                  <a:lnTo>
                    <a:pt x="324" y="93"/>
                  </a:lnTo>
                  <a:lnTo>
                    <a:pt x="324" y="96"/>
                  </a:lnTo>
                  <a:lnTo>
                    <a:pt x="328" y="95"/>
                  </a:lnTo>
                  <a:lnTo>
                    <a:pt x="328" y="96"/>
                  </a:lnTo>
                  <a:lnTo>
                    <a:pt x="325" y="98"/>
                  </a:lnTo>
                  <a:lnTo>
                    <a:pt x="322" y="99"/>
                  </a:lnTo>
                  <a:lnTo>
                    <a:pt x="316" y="100"/>
                  </a:lnTo>
                  <a:lnTo>
                    <a:pt x="301" y="101"/>
                  </a:lnTo>
                  <a:lnTo>
                    <a:pt x="289" y="100"/>
                  </a:lnTo>
                  <a:lnTo>
                    <a:pt x="282" y="101"/>
                  </a:lnTo>
                  <a:lnTo>
                    <a:pt x="278" y="102"/>
                  </a:lnTo>
                  <a:lnTo>
                    <a:pt x="275" y="104"/>
                  </a:lnTo>
                  <a:lnTo>
                    <a:pt x="271" y="107"/>
                  </a:lnTo>
                  <a:lnTo>
                    <a:pt x="269" y="108"/>
                  </a:lnTo>
                  <a:lnTo>
                    <a:pt x="264" y="115"/>
                  </a:lnTo>
                  <a:lnTo>
                    <a:pt x="261" y="117"/>
                  </a:lnTo>
                  <a:lnTo>
                    <a:pt x="258" y="119"/>
                  </a:lnTo>
                  <a:lnTo>
                    <a:pt x="254" y="120"/>
                  </a:lnTo>
                  <a:lnTo>
                    <a:pt x="252" y="120"/>
                  </a:lnTo>
                  <a:lnTo>
                    <a:pt x="250" y="122"/>
                  </a:lnTo>
                  <a:lnTo>
                    <a:pt x="248" y="123"/>
                  </a:lnTo>
                  <a:lnTo>
                    <a:pt x="246" y="123"/>
                  </a:lnTo>
                  <a:lnTo>
                    <a:pt x="242" y="121"/>
                  </a:lnTo>
                  <a:lnTo>
                    <a:pt x="240" y="124"/>
                  </a:lnTo>
                  <a:lnTo>
                    <a:pt x="239" y="125"/>
                  </a:lnTo>
                  <a:lnTo>
                    <a:pt x="238" y="125"/>
                  </a:lnTo>
                  <a:lnTo>
                    <a:pt x="235" y="125"/>
                  </a:lnTo>
                  <a:lnTo>
                    <a:pt x="233" y="125"/>
                  </a:lnTo>
                  <a:lnTo>
                    <a:pt x="234" y="126"/>
                  </a:lnTo>
                  <a:lnTo>
                    <a:pt x="233" y="128"/>
                  </a:lnTo>
                  <a:lnTo>
                    <a:pt x="232" y="129"/>
                  </a:lnTo>
                  <a:lnTo>
                    <a:pt x="231" y="130"/>
                  </a:lnTo>
                  <a:lnTo>
                    <a:pt x="226" y="129"/>
                  </a:lnTo>
                  <a:lnTo>
                    <a:pt x="223" y="127"/>
                  </a:lnTo>
                  <a:lnTo>
                    <a:pt x="222" y="127"/>
                  </a:lnTo>
                  <a:lnTo>
                    <a:pt x="218" y="129"/>
                  </a:lnTo>
                  <a:lnTo>
                    <a:pt x="214" y="128"/>
                  </a:lnTo>
                  <a:lnTo>
                    <a:pt x="213" y="128"/>
                  </a:lnTo>
                  <a:lnTo>
                    <a:pt x="211" y="131"/>
                  </a:lnTo>
                  <a:lnTo>
                    <a:pt x="206" y="134"/>
                  </a:lnTo>
                  <a:lnTo>
                    <a:pt x="203" y="133"/>
                  </a:lnTo>
                  <a:lnTo>
                    <a:pt x="202" y="134"/>
                  </a:lnTo>
                  <a:lnTo>
                    <a:pt x="201" y="133"/>
                  </a:lnTo>
                  <a:lnTo>
                    <a:pt x="201" y="134"/>
                  </a:lnTo>
                  <a:lnTo>
                    <a:pt x="197" y="134"/>
                  </a:lnTo>
                  <a:lnTo>
                    <a:pt x="197" y="135"/>
                  </a:lnTo>
                  <a:lnTo>
                    <a:pt x="195" y="136"/>
                  </a:lnTo>
                  <a:lnTo>
                    <a:pt x="197" y="135"/>
                  </a:lnTo>
                  <a:lnTo>
                    <a:pt x="197" y="134"/>
                  </a:lnTo>
                  <a:lnTo>
                    <a:pt x="195" y="135"/>
                  </a:lnTo>
                  <a:lnTo>
                    <a:pt x="193" y="137"/>
                  </a:lnTo>
                  <a:lnTo>
                    <a:pt x="193" y="139"/>
                  </a:lnTo>
                  <a:lnTo>
                    <a:pt x="192" y="140"/>
                  </a:lnTo>
                  <a:lnTo>
                    <a:pt x="193" y="142"/>
                  </a:lnTo>
                  <a:lnTo>
                    <a:pt x="192" y="142"/>
                  </a:lnTo>
                  <a:lnTo>
                    <a:pt x="191" y="142"/>
                  </a:lnTo>
                  <a:lnTo>
                    <a:pt x="190" y="143"/>
                  </a:lnTo>
                  <a:lnTo>
                    <a:pt x="189" y="142"/>
                  </a:lnTo>
                  <a:lnTo>
                    <a:pt x="188" y="142"/>
                  </a:lnTo>
                  <a:lnTo>
                    <a:pt x="189" y="144"/>
                  </a:lnTo>
                  <a:lnTo>
                    <a:pt x="188" y="145"/>
                  </a:lnTo>
                  <a:lnTo>
                    <a:pt x="179" y="150"/>
                  </a:lnTo>
                  <a:lnTo>
                    <a:pt x="173" y="150"/>
                  </a:lnTo>
                  <a:lnTo>
                    <a:pt x="170" y="150"/>
                  </a:lnTo>
                  <a:lnTo>
                    <a:pt x="169" y="148"/>
                  </a:lnTo>
                  <a:lnTo>
                    <a:pt x="163" y="148"/>
                  </a:lnTo>
                  <a:lnTo>
                    <a:pt x="162" y="150"/>
                  </a:lnTo>
                  <a:lnTo>
                    <a:pt x="159" y="148"/>
                  </a:lnTo>
                  <a:lnTo>
                    <a:pt x="162" y="141"/>
                  </a:lnTo>
                  <a:lnTo>
                    <a:pt x="165" y="130"/>
                  </a:lnTo>
                  <a:lnTo>
                    <a:pt x="176" y="115"/>
                  </a:lnTo>
                  <a:lnTo>
                    <a:pt x="180" y="111"/>
                  </a:lnTo>
                  <a:lnTo>
                    <a:pt x="184" y="109"/>
                  </a:lnTo>
                  <a:lnTo>
                    <a:pt x="210" y="101"/>
                  </a:lnTo>
                  <a:lnTo>
                    <a:pt x="233" y="95"/>
                  </a:lnTo>
                  <a:lnTo>
                    <a:pt x="242" y="93"/>
                  </a:lnTo>
                  <a:lnTo>
                    <a:pt x="267" y="86"/>
                  </a:lnTo>
                  <a:lnTo>
                    <a:pt x="274" y="85"/>
                  </a:lnTo>
                  <a:lnTo>
                    <a:pt x="323" y="69"/>
                  </a:lnTo>
                  <a:lnTo>
                    <a:pt x="335" y="66"/>
                  </a:lnTo>
                  <a:lnTo>
                    <a:pt x="343" y="66"/>
                  </a:lnTo>
                  <a:lnTo>
                    <a:pt x="351" y="67"/>
                  </a:lnTo>
                  <a:lnTo>
                    <a:pt x="357" y="69"/>
                  </a:lnTo>
                  <a:lnTo>
                    <a:pt x="360" y="71"/>
                  </a:lnTo>
                  <a:close/>
                  <a:moveTo>
                    <a:pt x="456" y="51"/>
                  </a:moveTo>
                  <a:lnTo>
                    <a:pt x="465" y="52"/>
                  </a:lnTo>
                  <a:lnTo>
                    <a:pt x="476" y="52"/>
                  </a:lnTo>
                  <a:lnTo>
                    <a:pt x="483" y="51"/>
                  </a:lnTo>
                  <a:lnTo>
                    <a:pt x="534" y="47"/>
                  </a:lnTo>
                  <a:lnTo>
                    <a:pt x="559" y="45"/>
                  </a:lnTo>
                  <a:lnTo>
                    <a:pt x="572" y="47"/>
                  </a:lnTo>
                  <a:lnTo>
                    <a:pt x="573" y="49"/>
                  </a:lnTo>
                  <a:lnTo>
                    <a:pt x="565" y="53"/>
                  </a:lnTo>
                  <a:lnTo>
                    <a:pt x="562" y="54"/>
                  </a:lnTo>
                  <a:lnTo>
                    <a:pt x="559" y="54"/>
                  </a:lnTo>
                  <a:lnTo>
                    <a:pt x="548" y="54"/>
                  </a:lnTo>
                  <a:lnTo>
                    <a:pt x="544" y="55"/>
                  </a:lnTo>
                  <a:lnTo>
                    <a:pt x="540" y="58"/>
                  </a:lnTo>
                  <a:lnTo>
                    <a:pt x="538" y="59"/>
                  </a:lnTo>
                  <a:lnTo>
                    <a:pt x="525" y="62"/>
                  </a:lnTo>
                  <a:lnTo>
                    <a:pt x="525" y="63"/>
                  </a:lnTo>
                  <a:lnTo>
                    <a:pt x="524" y="63"/>
                  </a:lnTo>
                  <a:lnTo>
                    <a:pt x="509" y="67"/>
                  </a:lnTo>
                  <a:lnTo>
                    <a:pt x="494" y="72"/>
                  </a:lnTo>
                  <a:lnTo>
                    <a:pt x="485" y="71"/>
                  </a:lnTo>
                  <a:lnTo>
                    <a:pt x="481" y="72"/>
                  </a:lnTo>
                  <a:lnTo>
                    <a:pt x="479" y="71"/>
                  </a:lnTo>
                  <a:lnTo>
                    <a:pt x="479" y="73"/>
                  </a:lnTo>
                  <a:lnTo>
                    <a:pt x="479" y="71"/>
                  </a:lnTo>
                  <a:lnTo>
                    <a:pt x="478" y="71"/>
                  </a:lnTo>
                  <a:lnTo>
                    <a:pt x="478" y="73"/>
                  </a:lnTo>
                  <a:lnTo>
                    <a:pt x="479" y="73"/>
                  </a:lnTo>
                  <a:lnTo>
                    <a:pt x="479" y="75"/>
                  </a:lnTo>
                  <a:lnTo>
                    <a:pt x="478" y="75"/>
                  </a:lnTo>
                  <a:lnTo>
                    <a:pt x="478" y="76"/>
                  </a:lnTo>
                  <a:lnTo>
                    <a:pt x="477" y="76"/>
                  </a:lnTo>
                  <a:lnTo>
                    <a:pt x="478" y="75"/>
                  </a:lnTo>
                  <a:lnTo>
                    <a:pt x="478" y="74"/>
                  </a:lnTo>
                  <a:lnTo>
                    <a:pt x="478" y="71"/>
                  </a:lnTo>
                  <a:lnTo>
                    <a:pt x="477" y="70"/>
                  </a:lnTo>
                  <a:lnTo>
                    <a:pt x="467" y="69"/>
                  </a:lnTo>
                  <a:lnTo>
                    <a:pt x="462" y="68"/>
                  </a:lnTo>
                  <a:lnTo>
                    <a:pt x="456" y="67"/>
                  </a:lnTo>
                  <a:lnTo>
                    <a:pt x="452" y="68"/>
                  </a:lnTo>
                  <a:lnTo>
                    <a:pt x="448" y="74"/>
                  </a:lnTo>
                  <a:lnTo>
                    <a:pt x="442" y="78"/>
                  </a:lnTo>
                  <a:lnTo>
                    <a:pt x="442" y="79"/>
                  </a:lnTo>
                  <a:lnTo>
                    <a:pt x="435" y="81"/>
                  </a:lnTo>
                  <a:lnTo>
                    <a:pt x="430" y="83"/>
                  </a:lnTo>
                  <a:lnTo>
                    <a:pt x="425" y="83"/>
                  </a:lnTo>
                  <a:lnTo>
                    <a:pt x="421" y="82"/>
                  </a:lnTo>
                  <a:lnTo>
                    <a:pt x="416" y="82"/>
                  </a:lnTo>
                  <a:lnTo>
                    <a:pt x="411" y="81"/>
                  </a:lnTo>
                  <a:lnTo>
                    <a:pt x="409" y="80"/>
                  </a:lnTo>
                  <a:lnTo>
                    <a:pt x="403" y="77"/>
                  </a:lnTo>
                  <a:lnTo>
                    <a:pt x="397" y="70"/>
                  </a:lnTo>
                  <a:lnTo>
                    <a:pt x="396" y="64"/>
                  </a:lnTo>
                  <a:lnTo>
                    <a:pt x="396" y="61"/>
                  </a:lnTo>
                  <a:lnTo>
                    <a:pt x="397" y="58"/>
                  </a:lnTo>
                  <a:lnTo>
                    <a:pt x="415" y="45"/>
                  </a:lnTo>
                  <a:lnTo>
                    <a:pt x="419" y="43"/>
                  </a:lnTo>
                  <a:lnTo>
                    <a:pt x="423" y="44"/>
                  </a:lnTo>
                  <a:lnTo>
                    <a:pt x="437" y="51"/>
                  </a:lnTo>
                  <a:lnTo>
                    <a:pt x="456" y="51"/>
                  </a:lnTo>
                  <a:close/>
                  <a:moveTo>
                    <a:pt x="787" y="9"/>
                  </a:moveTo>
                  <a:lnTo>
                    <a:pt x="778" y="11"/>
                  </a:lnTo>
                  <a:lnTo>
                    <a:pt x="776" y="10"/>
                  </a:lnTo>
                  <a:lnTo>
                    <a:pt x="771" y="10"/>
                  </a:lnTo>
                  <a:lnTo>
                    <a:pt x="770" y="9"/>
                  </a:lnTo>
                  <a:lnTo>
                    <a:pt x="767" y="10"/>
                  </a:lnTo>
                  <a:lnTo>
                    <a:pt x="763" y="9"/>
                  </a:lnTo>
                  <a:lnTo>
                    <a:pt x="765" y="11"/>
                  </a:lnTo>
                  <a:lnTo>
                    <a:pt x="766" y="13"/>
                  </a:lnTo>
                  <a:lnTo>
                    <a:pt x="763" y="15"/>
                  </a:lnTo>
                  <a:lnTo>
                    <a:pt x="757" y="16"/>
                  </a:lnTo>
                  <a:lnTo>
                    <a:pt x="752" y="19"/>
                  </a:lnTo>
                  <a:lnTo>
                    <a:pt x="742" y="23"/>
                  </a:lnTo>
                  <a:lnTo>
                    <a:pt x="738" y="24"/>
                  </a:lnTo>
                  <a:lnTo>
                    <a:pt x="735" y="25"/>
                  </a:lnTo>
                  <a:lnTo>
                    <a:pt x="734" y="26"/>
                  </a:lnTo>
                  <a:lnTo>
                    <a:pt x="734" y="27"/>
                  </a:lnTo>
                  <a:lnTo>
                    <a:pt x="733" y="29"/>
                  </a:lnTo>
                  <a:lnTo>
                    <a:pt x="727" y="31"/>
                  </a:lnTo>
                  <a:lnTo>
                    <a:pt x="728" y="33"/>
                  </a:lnTo>
                  <a:lnTo>
                    <a:pt x="723" y="35"/>
                  </a:lnTo>
                  <a:lnTo>
                    <a:pt x="717" y="36"/>
                  </a:lnTo>
                  <a:lnTo>
                    <a:pt x="716" y="36"/>
                  </a:lnTo>
                  <a:lnTo>
                    <a:pt x="711" y="36"/>
                  </a:lnTo>
                  <a:lnTo>
                    <a:pt x="695" y="40"/>
                  </a:lnTo>
                  <a:lnTo>
                    <a:pt x="696" y="42"/>
                  </a:lnTo>
                  <a:lnTo>
                    <a:pt x="698" y="44"/>
                  </a:lnTo>
                  <a:lnTo>
                    <a:pt x="694" y="40"/>
                  </a:lnTo>
                  <a:lnTo>
                    <a:pt x="680" y="40"/>
                  </a:lnTo>
                  <a:lnTo>
                    <a:pt x="679" y="43"/>
                  </a:lnTo>
                  <a:lnTo>
                    <a:pt x="680" y="44"/>
                  </a:lnTo>
                  <a:lnTo>
                    <a:pt x="679" y="44"/>
                  </a:lnTo>
                  <a:lnTo>
                    <a:pt x="679" y="41"/>
                  </a:lnTo>
                  <a:lnTo>
                    <a:pt x="676" y="41"/>
                  </a:lnTo>
                  <a:lnTo>
                    <a:pt x="674" y="42"/>
                  </a:lnTo>
                  <a:lnTo>
                    <a:pt x="673" y="46"/>
                  </a:lnTo>
                  <a:lnTo>
                    <a:pt x="671" y="47"/>
                  </a:lnTo>
                  <a:lnTo>
                    <a:pt x="672" y="49"/>
                  </a:lnTo>
                  <a:lnTo>
                    <a:pt x="671" y="50"/>
                  </a:lnTo>
                  <a:lnTo>
                    <a:pt x="667" y="53"/>
                  </a:lnTo>
                  <a:lnTo>
                    <a:pt x="664" y="50"/>
                  </a:lnTo>
                  <a:lnTo>
                    <a:pt x="665" y="48"/>
                  </a:lnTo>
                  <a:lnTo>
                    <a:pt x="667" y="49"/>
                  </a:lnTo>
                  <a:lnTo>
                    <a:pt x="667" y="47"/>
                  </a:lnTo>
                  <a:lnTo>
                    <a:pt x="664" y="45"/>
                  </a:lnTo>
                  <a:lnTo>
                    <a:pt x="656" y="50"/>
                  </a:lnTo>
                  <a:lnTo>
                    <a:pt x="653" y="48"/>
                  </a:lnTo>
                  <a:lnTo>
                    <a:pt x="655" y="32"/>
                  </a:lnTo>
                  <a:lnTo>
                    <a:pt x="658" y="28"/>
                  </a:lnTo>
                  <a:lnTo>
                    <a:pt x="665" y="23"/>
                  </a:lnTo>
                  <a:lnTo>
                    <a:pt x="670" y="19"/>
                  </a:lnTo>
                  <a:lnTo>
                    <a:pt x="701" y="14"/>
                  </a:lnTo>
                  <a:lnTo>
                    <a:pt x="711" y="11"/>
                  </a:lnTo>
                  <a:lnTo>
                    <a:pt x="742" y="8"/>
                  </a:lnTo>
                  <a:lnTo>
                    <a:pt x="758" y="5"/>
                  </a:lnTo>
                  <a:lnTo>
                    <a:pt x="770" y="2"/>
                  </a:lnTo>
                  <a:lnTo>
                    <a:pt x="781" y="0"/>
                  </a:lnTo>
                  <a:lnTo>
                    <a:pt x="792" y="0"/>
                  </a:lnTo>
                  <a:lnTo>
                    <a:pt x="795" y="2"/>
                  </a:lnTo>
                  <a:lnTo>
                    <a:pt x="794" y="6"/>
                  </a:lnTo>
                  <a:lnTo>
                    <a:pt x="787" y="9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10CC6342-8CB6-2732-5553-0A7B50B48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0638" y="1509713"/>
              <a:ext cx="803275" cy="808037"/>
            </a:xfrm>
            <a:custGeom>
              <a:avLst/>
              <a:gdLst>
                <a:gd name="T0" fmla="*/ 210 w 506"/>
                <a:gd name="T1" fmla="*/ 17 h 509"/>
                <a:gd name="T2" fmla="*/ 222 w 506"/>
                <a:gd name="T3" fmla="*/ 26 h 509"/>
                <a:gd name="T4" fmla="*/ 235 w 506"/>
                <a:gd name="T5" fmla="*/ 35 h 509"/>
                <a:gd name="T6" fmla="*/ 250 w 506"/>
                <a:gd name="T7" fmla="*/ 55 h 509"/>
                <a:gd name="T8" fmla="*/ 257 w 506"/>
                <a:gd name="T9" fmla="*/ 65 h 509"/>
                <a:gd name="T10" fmla="*/ 263 w 506"/>
                <a:gd name="T11" fmla="*/ 76 h 509"/>
                <a:gd name="T12" fmla="*/ 286 w 506"/>
                <a:gd name="T13" fmla="*/ 72 h 509"/>
                <a:gd name="T14" fmla="*/ 320 w 506"/>
                <a:gd name="T15" fmla="*/ 73 h 509"/>
                <a:gd name="T16" fmla="*/ 382 w 506"/>
                <a:gd name="T17" fmla="*/ 137 h 509"/>
                <a:gd name="T18" fmla="*/ 423 w 506"/>
                <a:gd name="T19" fmla="*/ 179 h 509"/>
                <a:gd name="T20" fmla="*/ 449 w 506"/>
                <a:gd name="T21" fmla="*/ 213 h 509"/>
                <a:gd name="T22" fmla="*/ 480 w 506"/>
                <a:gd name="T23" fmla="*/ 242 h 509"/>
                <a:gd name="T24" fmla="*/ 482 w 506"/>
                <a:gd name="T25" fmla="*/ 286 h 509"/>
                <a:gd name="T26" fmla="*/ 497 w 506"/>
                <a:gd name="T27" fmla="*/ 299 h 509"/>
                <a:gd name="T28" fmla="*/ 493 w 506"/>
                <a:gd name="T29" fmla="*/ 407 h 509"/>
                <a:gd name="T30" fmla="*/ 482 w 506"/>
                <a:gd name="T31" fmla="*/ 485 h 509"/>
                <a:gd name="T32" fmla="*/ 458 w 506"/>
                <a:gd name="T33" fmla="*/ 478 h 509"/>
                <a:gd name="T34" fmla="*/ 429 w 506"/>
                <a:gd name="T35" fmla="*/ 482 h 509"/>
                <a:gd name="T36" fmla="*/ 405 w 506"/>
                <a:gd name="T37" fmla="*/ 471 h 509"/>
                <a:gd name="T38" fmla="*/ 373 w 506"/>
                <a:gd name="T39" fmla="*/ 471 h 509"/>
                <a:gd name="T40" fmla="*/ 358 w 506"/>
                <a:gd name="T41" fmla="*/ 471 h 509"/>
                <a:gd name="T42" fmla="*/ 340 w 506"/>
                <a:gd name="T43" fmla="*/ 476 h 509"/>
                <a:gd name="T44" fmla="*/ 326 w 506"/>
                <a:gd name="T45" fmla="*/ 478 h 509"/>
                <a:gd name="T46" fmla="*/ 310 w 506"/>
                <a:gd name="T47" fmla="*/ 493 h 509"/>
                <a:gd name="T48" fmla="*/ 307 w 506"/>
                <a:gd name="T49" fmla="*/ 482 h 509"/>
                <a:gd name="T50" fmla="*/ 297 w 506"/>
                <a:gd name="T51" fmla="*/ 471 h 509"/>
                <a:gd name="T52" fmla="*/ 242 w 506"/>
                <a:gd name="T53" fmla="*/ 458 h 509"/>
                <a:gd name="T54" fmla="*/ 210 w 506"/>
                <a:gd name="T55" fmla="*/ 506 h 509"/>
                <a:gd name="T56" fmla="*/ 189 w 506"/>
                <a:gd name="T57" fmla="*/ 503 h 509"/>
                <a:gd name="T58" fmla="*/ 171 w 506"/>
                <a:gd name="T59" fmla="*/ 506 h 509"/>
                <a:gd name="T60" fmla="*/ 161 w 506"/>
                <a:gd name="T61" fmla="*/ 497 h 509"/>
                <a:gd name="T62" fmla="*/ 152 w 506"/>
                <a:gd name="T63" fmla="*/ 502 h 509"/>
                <a:gd name="T64" fmla="*/ 142 w 506"/>
                <a:gd name="T65" fmla="*/ 508 h 509"/>
                <a:gd name="T66" fmla="*/ 135 w 506"/>
                <a:gd name="T67" fmla="*/ 496 h 509"/>
                <a:gd name="T68" fmla="*/ 125 w 506"/>
                <a:gd name="T69" fmla="*/ 480 h 509"/>
                <a:gd name="T70" fmla="*/ 109 w 506"/>
                <a:gd name="T71" fmla="*/ 467 h 509"/>
                <a:gd name="T72" fmla="*/ 106 w 506"/>
                <a:gd name="T73" fmla="*/ 459 h 509"/>
                <a:gd name="T74" fmla="*/ 101 w 506"/>
                <a:gd name="T75" fmla="*/ 463 h 509"/>
                <a:gd name="T76" fmla="*/ 91 w 506"/>
                <a:gd name="T77" fmla="*/ 466 h 509"/>
                <a:gd name="T78" fmla="*/ 86 w 506"/>
                <a:gd name="T79" fmla="*/ 461 h 509"/>
                <a:gd name="T80" fmla="*/ 77 w 506"/>
                <a:gd name="T81" fmla="*/ 461 h 509"/>
                <a:gd name="T82" fmla="*/ 69 w 506"/>
                <a:gd name="T83" fmla="*/ 459 h 509"/>
                <a:gd name="T84" fmla="*/ 60 w 506"/>
                <a:gd name="T85" fmla="*/ 453 h 509"/>
                <a:gd name="T86" fmla="*/ 54 w 506"/>
                <a:gd name="T87" fmla="*/ 450 h 509"/>
                <a:gd name="T88" fmla="*/ 51 w 506"/>
                <a:gd name="T89" fmla="*/ 448 h 509"/>
                <a:gd name="T90" fmla="*/ 40 w 506"/>
                <a:gd name="T91" fmla="*/ 454 h 509"/>
                <a:gd name="T92" fmla="*/ 34 w 506"/>
                <a:gd name="T93" fmla="*/ 453 h 509"/>
                <a:gd name="T94" fmla="*/ 24 w 506"/>
                <a:gd name="T95" fmla="*/ 453 h 509"/>
                <a:gd name="T96" fmla="*/ 19 w 506"/>
                <a:gd name="T97" fmla="*/ 438 h 509"/>
                <a:gd name="T98" fmla="*/ 5 w 506"/>
                <a:gd name="T99" fmla="*/ 402 h 509"/>
                <a:gd name="T100" fmla="*/ 21 w 506"/>
                <a:gd name="T101" fmla="*/ 380 h 509"/>
                <a:gd name="T102" fmla="*/ 42 w 506"/>
                <a:gd name="T103" fmla="*/ 352 h 509"/>
                <a:gd name="T104" fmla="*/ 16 w 506"/>
                <a:gd name="T105" fmla="*/ 325 h 509"/>
                <a:gd name="T106" fmla="*/ 20 w 506"/>
                <a:gd name="T107" fmla="*/ 287 h 509"/>
                <a:gd name="T108" fmla="*/ 65 w 506"/>
                <a:gd name="T109" fmla="*/ 243 h 509"/>
                <a:gd name="T110" fmla="*/ 158 w 506"/>
                <a:gd name="T111" fmla="*/ 199 h 509"/>
                <a:gd name="T112" fmla="*/ 126 w 506"/>
                <a:gd name="T113" fmla="*/ 118 h 509"/>
                <a:gd name="T114" fmla="*/ 113 w 506"/>
                <a:gd name="T115" fmla="*/ 101 h 509"/>
                <a:gd name="T116" fmla="*/ 132 w 506"/>
                <a:gd name="T117" fmla="*/ 47 h 509"/>
                <a:gd name="T118" fmla="*/ 144 w 506"/>
                <a:gd name="T119" fmla="*/ 31 h 509"/>
                <a:gd name="T120" fmla="*/ 166 w 506"/>
                <a:gd name="T121" fmla="*/ 6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06" h="509">
                  <a:moveTo>
                    <a:pt x="190" y="4"/>
                  </a:moveTo>
                  <a:lnTo>
                    <a:pt x="191" y="5"/>
                  </a:lnTo>
                  <a:lnTo>
                    <a:pt x="197" y="3"/>
                  </a:lnTo>
                  <a:lnTo>
                    <a:pt x="200" y="5"/>
                  </a:lnTo>
                  <a:lnTo>
                    <a:pt x="201" y="4"/>
                  </a:lnTo>
                  <a:lnTo>
                    <a:pt x="208" y="7"/>
                  </a:lnTo>
                  <a:lnTo>
                    <a:pt x="208" y="9"/>
                  </a:lnTo>
                  <a:lnTo>
                    <a:pt x="210" y="17"/>
                  </a:lnTo>
                  <a:lnTo>
                    <a:pt x="212" y="18"/>
                  </a:lnTo>
                  <a:lnTo>
                    <a:pt x="213" y="19"/>
                  </a:lnTo>
                  <a:lnTo>
                    <a:pt x="214" y="20"/>
                  </a:lnTo>
                  <a:lnTo>
                    <a:pt x="214" y="21"/>
                  </a:lnTo>
                  <a:lnTo>
                    <a:pt x="215" y="21"/>
                  </a:lnTo>
                  <a:lnTo>
                    <a:pt x="217" y="20"/>
                  </a:lnTo>
                  <a:lnTo>
                    <a:pt x="218" y="19"/>
                  </a:lnTo>
                  <a:lnTo>
                    <a:pt x="222" y="26"/>
                  </a:lnTo>
                  <a:lnTo>
                    <a:pt x="224" y="29"/>
                  </a:lnTo>
                  <a:lnTo>
                    <a:pt x="224" y="32"/>
                  </a:lnTo>
                  <a:lnTo>
                    <a:pt x="226" y="37"/>
                  </a:lnTo>
                  <a:lnTo>
                    <a:pt x="226" y="38"/>
                  </a:lnTo>
                  <a:lnTo>
                    <a:pt x="226" y="39"/>
                  </a:lnTo>
                  <a:lnTo>
                    <a:pt x="227" y="38"/>
                  </a:lnTo>
                  <a:lnTo>
                    <a:pt x="235" y="34"/>
                  </a:lnTo>
                  <a:lnTo>
                    <a:pt x="235" y="35"/>
                  </a:lnTo>
                  <a:lnTo>
                    <a:pt x="237" y="38"/>
                  </a:lnTo>
                  <a:lnTo>
                    <a:pt x="238" y="40"/>
                  </a:lnTo>
                  <a:lnTo>
                    <a:pt x="237" y="41"/>
                  </a:lnTo>
                  <a:lnTo>
                    <a:pt x="239" y="46"/>
                  </a:lnTo>
                  <a:lnTo>
                    <a:pt x="239" y="49"/>
                  </a:lnTo>
                  <a:lnTo>
                    <a:pt x="246" y="50"/>
                  </a:lnTo>
                  <a:lnTo>
                    <a:pt x="249" y="54"/>
                  </a:lnTo>
                  <a:lnTo>
                    <a:pt x="250" y="55"/>
                  </a:lnTo>
                  <a:lnTo>
                    <a:pt x="251" y="55"/>
                  </a:lnTo>
                  <a:lnTo>
                    <a:pt x="253" y="57"/>
                  </a:lnTo>
                  <a:lnTo>
                    <a:pt x="253" y="60"/>
                  </a:lnTo>
                  <a:lnTo>
                    <a:pt x="254" y="60"/>
                  </a:lnTo>
                  <a:lnTo>
                    <a:pt x="256" y="61"/>
                  </a:lnTo>
                  <a:lnTo>
                    <a:pt x="256" y="62"/>
                  </a:lnTo>
                  <a:lnTo>
                    <a:pt x="257" y="64"/>
                  </a:lnTo>
                  <a:lnTo>
                    <a:pt x="257" y="65"/>
                  </a:lnTo>
                  <a:lnTo>
                    <a:pt x="257" y="66"/>
                  </a:lnTo>
                  <a:lnTo>
                    <a:pt x="259" y="68"/>
                  </a:lnTo>
                  <a:lnTo>
                    <a:pt x="260" y="71"/>
                  </a:lnTo>
                  <a:lnTo>
                    <a:pt x="261" y="71"/>
                  </a:lnTo>
                  <a:lnTo>
                    <a:pt x="260" y="73"/>
                  </a:lnTo>
                  <a:lnTo>
                    <a:pt x="260" y="75"/>
                  </a:lnTo>
                  <a:lnTo>
                    <a:pt x="261" y="76"/>
                  </a:lnTo>
                  <a:lnTo>
                    <a:pt x="263" y="76"/>
                  </a:lnTo>
                  <a:lnTo>
                    <a:pt x="264" y="77"/>
                  </a:lnTo>
                  <a:lnTo>
                    <a:pt x="265" y="81"/>
                  </a:lnTo>
                  <a:lnTo>
                    <a:pt x="263" y="83"/>
                  </a:lnTo>
                  <a:lnTo>
                    <a:pt x="268" y="81"/>
                  </a:lnTo>
                  <a:lnTo>
                    <a:pt x="272" y="78"/>
                  </a:lnTo>
                  <a:lnTo>
                    <a:pt x="273" y="78"/>
                  </a:lnTo>
                  <a:lnTo>
                    <a:pt x="284" y="73"/>
                  </a:lnTo>
                  <a:lnTo>
                    <a:pt x="286" y="72"/>
                  </a:lnTo>
                  <a:lnTo>
                    <a:pt x="295" y="69"/>
                  </a:lnTo>
                  <a:lnTo>
                    <a:pt x="307" y="70"/>
                  </a:lnTo>
                  <a:lnTo>
                    <a:pt x="307" y="70"/>
                  </a:lnTo>
                  <a:lnTo>
                    <a:pt x="308" y="70"/>
                  </a:lnTo>
                  <a:lnTo>
                    <a:pt x="309" y="70"/>
                  </a:lnTo>
                  <a:lnTo>
                    <a:pt x="316" y="70"/>
                  </a:lnTo>
                  <a:lnTo>
                    <a:pt x="319" y="73"/>
                  </a:lnTo>
                  <a:lnTo>
                    <a:pt x="320" y="73"/>
                  </a:lnTo>
                  <a:lnTo>
                    <a:pt x="320" y="74"/>
                  </a:lnTo>
                  <a:lnTo>
                    <a:pt x="337" y="91"/>
                  </a:lnTo>
                  <a:lnTo>
                    <a:pt x="344" y="98"/>
                  </a:lnTo>
                  <a:lnTo>
                    <a:pt x="357" y="111"/>
                  </a:lnTo>
                  <a:lnTo>
                    <a:pt x="358" y="111"/>
                  </a:lnTo>
                  <a:lnTo>
                    <a:pt x="369" y="124"/>
                  </a:lnTo>
                  <a:lnTo>
                    <a:pt x="372" y="127"/>
                  </a:lnTo>
                  <a:lnTo>
                    <a:pt x="382" y="137"/>
                  </a:lnTo>
                  <a:lnTo>
                    <a:pt x="401" y="156"/>
                  </a:lnTo>
                  <a:lnTo>
                    <a:pt x="405" y="160"/>
                  </a:lnTo>
                  <a:lnTo>
                    <a:pt x="407" y="161"/>
                  </a:lnTo>
                  <a:lnTo>
                    <a:pt x="414" y="169"/>
                  </a:lnTo>
                  <a:lnTo>
                    <a:pt x="421" y="176"/>
                  </a:lnTo>
                  <a:lnTo>
                    <a:pt x="421" y="177"/>
                  </a:lnTo>
                  <a:lnTo>
                    <a:pt x="422" y="177"/>
                  </a:lnTo>
                  <a:lnTo>
                    <a:pt x="423" y="179"/>
                  </a:lnTo>
                  <a:lnTo>
                    <a:pt x="425" y="182"/>
                  </a:lnTo>
                  <a:lnTo>
                    <a:pt x="428" y="186"/>
                  </a:lnTo>
                  <a:lnTo>
                    <a:pt x="433" y="192"/>
                  </a:lnTo>
                  <a:lnTo>
                    <a:pt x="436" y="196"/>
                  </a:lnTo>
                  <a:lnTo>
                    <a:pt x="440" y="201"/>
                  </a:lnTo>
                  <a:lnTo>
                    <a:pt x="444" y="207"/>
                  </a:lnTo>
                  <a:lnTo>
                    <a:pt x="445" y="208"/>
                  </a:lnTo>
                  <a:lnTo>
                    <a:pt x="449" y="213"/>
                  </a:lnTo>
                  <a:lnTo>
                    <a:pt x="450" y="214"/>
                  </a:lnTo>
                  <a:lnTo>
                    <a:pt x="453" y="220"/>
                  </a:lnTo>
                  <a:lnTo>
                    <a:pt x="458" y="225"/>
                  </a:lnTo>
                  <a:lnTo>
                    <a:pt x="460" y="230"/>
                  </a:lnTo>
                  <a:lnTo>
                    <a:pt x="464" y="235"/>
                  </a:lnTo>
                  <a:lnTo>
                    <a:pt x="469" y="239"/>
                  </a:lnTo>
                  <a:lnTo>
                    <a:pt x="470" y="240"/>
                  </a:lnTo>
                  <a:lnTo>
                    <a:pt x="480" y="242"/>
                  </a:lnTo>
                  <a:lnTo>
                    <a:pt x="477" y="249"/>
                  </a:lnTo>
                  <a:lnTo>
                    <a:pt x="465" y="277"/>
                  </a:lnTo>
                  <a:lnTo>
                    <a:pt x="464" y="279"/>
                  </a:lnTo>
                  <a:lnTo>
                    <a:pt x="466" y="279"/>
                  </a:lnTo>
                  <a:lnTo>
                    <a:pt x="478" y="279"/>
                  </a:lnTo>
                  <a:lnTo>
                    <a:pt x="480" y="286"/>
                  </a:lnTo>
                  <a:lnTo>
                    <a:pt x="481" y="285"/>
                  </a:lnTo>
                  <a:lnTo>
                    <a:pt x="482" y="286"/>
                  </a:lnTo>
                  <a:lnTo>
                    <a:pt x="484" y="289"/>
                  </a:lnTo>
                  <a:lnTo>
                    <a:pt x="490" y="298"/>
                  </a:lnTo>
                  <a:lnTo>
                    <a:pt x="491" y="297"/>
                  </a:lnTo>
                  <a:lnTo>
                    <a:pt x="491" y="298"/>
                  </a:lnTo>
                  <a:lnTo>
                    <a:pt x="492" y="297"/>
                  </a:lnTo>
                  <a:lnTo>
                    <a:pt x="494" y="300"/>
                  </a:lnTo>
                  <a:lnTo>
                    <a:pt x="497" y="298"/>
                  </a:lnTo>
                  <a:lnTo>
                    <a:pt x="497" y="299"/>
                  </a:lnTo>
                  <a:lnTo>
                    <a:pt x="495" y="302"/>
                  </a:lnTo>
                  <a:lnTo>
                    <a:pt x="495" y="307"/>
                  </a:lnTo>
                  <a:lnTo>
                    <a:pt x="496" y="308"/>
                  </a:lnTo>
                  <a:lnTo>
                    <a:pt x="506" y="308"/>
                  </a:lnTo>
                  <a:lnTo>
                    <a:pt x="500" y="322"/>
                  </a:lnTo>
                  <a:lnTo>
                    <a:pt x="496" y="332"/>
                  </a:lnTo>
                  <a:lnTo>
                    <a:pt x="495" y="358"/>
                  </a:lnTo>
                  <a:lnTo>
                    <a:pt x="493" y="407"/>
                  </a:lnTo>
                  <a:lnTo>
                    <a:pt x="491" y="448"/>
                  </a:lnTo>
                  <a:lnTo>
                    <a:pt x="491" y="465"/>
                  </a:lnTo>
                  <a:lnTo>
                    <a:pt x="490" y="473"/>
                  </a:lnTo>
                  <a:lnTo>
                    <a:pt x="490" y="475"/>
                  </a:lnTo>
                  <a:lnTo>
                    <a:pt x="491" y="475"/>
                  </a:lnTo>
                  <a:lnTo>
                    <a:pt x="491" y="476"/>
                  </a:lnTo>
                  <a:lnTo>
                    <a:pt x="483" y="485"/>
                  </a:lnTo>
                  <a:lnTo>
                    <a:pt x="482" y="485"/>
                  </a:lnTo>
                  <a:lnTo>
                    <a:pt x="480" y="484"/>
                  </a:lnTo>
                  <a:lnTo>
                    <a:pt x="476" y="484"/>
                  </a:lnTo>
                  <a:lnTo>
                    <a:pt x="468" y="482"/>
                  </a:lnTo>
                  <a:lnTo>
                    <a:pt x="465" y="481"/>
                  </a:lnTo>
                  <a:lnTo>
                    <a:pt x="463" y="479"/>
                  </a:lnTo>
                  <a:lnTo>
                    <a:pt x="462" y="478"/>
                  </a:lnTo>
                  <a:lnTo>
                    <a:pt x="461" y="478"/>
                  </a:lnTo>
                  <a:lnTo>
                    <a:pt x="458" y="478"/>
                  </a:lnTo>
                  <a:lnTo>
                    <a:pt x="454" y="477"/>
                  </a:lnTo>
                  <a:lnTo>
                    <a:pt x="452" y="475"/>
                  </a:lnTo>
                  <a:lnTo>
                    <a:pt x="449" y="474"/>
                  </a:lnTo>
                  <a:lnTo>
                    <a:pt x="445" y="478"/>
                  </a:lnTo>
                  <a:lnTo>
                    <a:pt x="440" y="478"/>
                  </a:lnTo>
                  <a:lnTo>
                    <a:pt x="437" y="481"/>
                  </a:lnTo>
                  <a:lnTo>
                    <a:pt x="433" y="481"/>
                  </a:lnTo>
                  <a:lnTo>
                    <a:pt x="429" y="482"/>
                  </a:lnTo>
                  <a:lnTo>
                    <a:pt x="427" y="482"/>
                  </a:lnTo>
                  <a:lnTo>
                    <a:pt x="424" y="480"/>
                  </a:lnTo>
                  <a:lnTo>
                    <a:pt x="419" y="481"/>
                  </a:lnTo>
                  <a:lnTo>
                    <a:pt x="417" y="479"/>
                  </a:lnTo>
                  <a:lnTo>
                    <a:pt x="416" y="475"/>
                  </a:lnTo>
                  <a:lnTo>
                    <a:pt x="410" y="473"/>
                  </a:lnTo>
                  <a:lnTo>
                    <a:pt x="408" y="471"/>
                  </a:lnTo>
                  <a:lnTo>
                    <a:pt x="405" y="471"/>
                  </a:lnTo>
                  <a:lnTo>
                    <a:pt x="399" y="472"/>
                  </a:lnTo>
                  <a:lnTo>
                    <a:pt x="395" y="469"/>
                  </a:lnTo>
                  <a:lnTo>
                    <a:pt x="391" y="472"/>
                  </a:lnTo>
                  <a:lnTo>
                    <a:pt x="389" y="473"/>
                  </a:lnTo>
                  <a:lnTo>
                    <a:pt x="385" y="473"/>
                  </a:lnTo>
                  <a:lnTo>
                    <a:pt x="383" y="474"/>
                  </a:lnTo>
                  <a:lnTo>
                    <a:pt x="376" y="471"/>
                  </a:lnTo>
                  <a:lnTo>
                    <a:pt x="373" y="471"/>
                  </a:lnTo>
                  <a:lnTo>
                    <a:pt x="371" y="473"/>
                  </a:lnTo>
                  <a:lnTo>
                    <a:pt x="368" y="475"/>
                  </a:lnTo>
                  <a:lnTo>
                    <a:pt x="366" y="475"/>
                  </a:lnTo>
                  <a:lnTo>
                    <a:pt x="365" y="474"/>
                  </a:lnTo>
                  <a:lnTo>
                    <a:pt x="361" y="474"/>
                  </a:lnTo>
                  <a:lnTo>
                    <a:pt x="360" y="473"/>
                  </a:lnTo>
                  <a:lnTo>
                    <a:pt x="359" y="472"/>
                  </a:lnTo>
                  <a:lnTo>
                    <a:pt x="358" y="471"/>
                  </a:lnTo>
                  <a:lnTo>
                    <a:pt x="354" y="472"/>
                  </a:lnTo>
                  <a:lnTo>
                    <a:pt x="352" y="471"/>
                  </a:lnTo>
                  <a:lnTo>
                    <a:pt x="350" y="471"/>
                  </a:lnTo>
                  <a:lnTo>
                    <a:pt x="349" y="471"/>
                  </a:lnTo>
                  <a:lnTo>
                    <a:pt x="345" y="472"/>
                  </a:lnTo>
                  <a:lnTo>
                    <a:pt x="343" y="473"/>
                  </a:lnTo>
                  <a:lnTo>
                    <a:pt x="342" y="473"/>
                  </a:lnTo>
                  <a:lnTo>
                    <a:pt x="340" y="476"/>
                  </a:lnTo>
                  <a:lnTo>
                    <a:pt x="335" y="474"/>
                  </a:lnTo>
                  <a:lnTo>
                    <a:pt x="334" y="476"/>
                  </a:lnTo>
                  <a:lnTo>
                    <a:pt x="333" y="477"/>
                  </a:lnTo>
                  <a:lnTo>
                    <a:pt x="332" y="476"/>
                  </a:lnTo>
                  <a:lnTo>
                    <a:pt x="333" y="475"/>
                  </a:lnTo>
                  <a:lnTo>
                    <a:pt x="332" y="475"/>
                  </a:lnTo>
                  <a:lnTo>
                    <a:pt x="331" y="476"/>
                  </a:lnTo>
                  <a:lnTo>
                    <a:pt x="326" y="478"/>
                  </a:lnTo>
                  <a:lnTo>
                    <a:pt x="323" y="482"/>
                  </a:lnTo>
                  <a:lnTo>
                    <a:pt x="321" y="485"/>
                  </a:lnTo>
                  <a:lnTo>
                    <a:pt x="319" y="488"/>
                  </a:lnTo>
                  <a:lnTo>
                    <a:pt x="318" y="488"/>
                  </a:lnTo>
                  <a:lnTo>
                    <a:pt x="315" y="490"/>
                  </a:lnTo>
                  <a:lnTo>
                    <a:pt x="314" y="490"/>
                  </a:lnTo>
                  <a:lnTo>
                    <a:pt x="312" y="491"/>
                  </a:lnTo>
                  <a:lnTo>
                    <a:pt x="310" y="493"/>
                  </a:lnTo>
                  <a:lnTo>
                    <a:pt x="308" y="494"/>
                  </a:lnTo>
                  <a:lnTo>
                    <a:pt x="306" y="494"/>
                  </a:lnTo>
                  <a:lnTo>
                    <a:pt x="306" y="493"/>
                  </a:lnTo>
                  <a:lnTo>
                    <a:pt x="306" y="492"/>
                  </a:lnTo>
                  <a:lnTo>
                    <a:pt x="307" y="489"/>
                  </a:lnTo>
                  <a:lnTo>
                    <a:pt x="307" y="487"/>
                  </a:lnTo>
                  <a:lnTo>
                    <a:pt x="308" y="483"/>
                  </a:lnTo>
                  <a:lnTo>
                    <a:pt x="307" y="482"/>
                  </a:lnTo>
                  <a:lnTo>
                    <a:pt x="306" y="482"/>
                  </a:lnTo>
                  <a:lnTo>
                    <a:pt x="306" y="481"/>
                  </a:lnTo>
                  <a:lnTo>
                    <a:pt x="307" y="480"/>
                  </a:lnTo>
                  <a:lnTo>
                    <a:pt x="307" y="478"/>
                  </a:lnTo>
                  <a:lnTo>
                    <a:pt x="308" y="476"/>
                  </a:lnTo>
                  <a:lnTo>
                    <a:pt x="308" y="475"/>
                  </a:lnTo>
                  <a:lnTo>
                    <a:pt x="306" y="474"/>
                  </a:lnTo>
                  <a:lnTo>
                    <a:pt x="297" y="471"/>
                  </a:lnTo>
                  <a:lnTo>
                    <a:pt x="296" y="470"/>
                  </a:lnTo>
                  <a:lnTo>
                    <a:pt x="281" y="464"/>
                  </a:lnTo>
                  <a:lnTo>
                    <a:pt x="276" y="462"/>
                  </a:lnTo>
                  <a:lnTo>
                    <a:pt x="267" y="457"/>
                  </a:lnTo>
                  <a:lnTo>
                    <a:pt x="259" y="454"/>
                  </a:lnTo>
                  <a:lnTo>
                    <a:pt x="258" y="454"/>
                  </a:lnTo>
                  <a:lnTo>
                    <a:pt x="254" y="455"/>
                  </a:lnTo>
                  <a:lnTo>
                    <a:pt x="242" y="458"/>
                  </a:lnTo>
                  <a:lnTo>
                    <a:pt x="227" y="462"/>
                  </a:lnTo>
                  <a:lnTo>
                    <a:pt x="225" y="463"/>
                  </a:lnTo>
                  <a:lnTo>
                    <a:pt x="215" y="472"/>
                  </a:lnTo>
                  <a:lnTo>
                    <a:pt x="207" y="479"/>
                  </a:lnTo>
                  <a:lnTo>
                    <a:pt x="207" y="480"/>
                  </a:lnTo>
                  <a:lnTo>
                    <a:pt x="209" y="503"/>
                  </a:lnTo>
                  <a:lnTo>
                    <a:pt x="210" y="505"/>
                  </a:lnTo>
                  <a:lnTo>
                    <a:pt x="210" y="506"/>
                  </a:lnTo>
                  <a:lnTo>
                    <a:pt x="207" y="507"/>
                  </a:lnTo>
                  <a:lnTo>
                    <a:pt x="207" y="506"/>
                  </a:lnTo>
                  <a:lnTo>
                    <a:pt x="206" y="506"/>
                  </a:lnTo>
                  <a:lnTo>
                    <a:pt x="204" y="505"/>
                  </a:lnTo>
                  <a:lnTo>
                    <a:pt x="196" y="503"/>
                  </a:lnTo>
                  <a:lnTo>
                    <a:pt x="192" y="503"/>
                  </a:lnTo>
                  <a:lnTo>
                    <a:pt x="190" y="504"/>
                  </a:lnTo>
                  <a:lnTo>
                    <a:pt x="189" y="503"/>
                  </a:lnTo>
                  <a:lnTo>
                    <a:pt x="186" y="500"/>
                  </a:lnTo>
                  <a:lnTo>
                    <a:pt x="186" y="498"/>
                  </a:lnTo>
                  <a:lnTo>
                    <a:pt x="185" y="498"/>
                  </a:lnTo>
                  <a:lnTo>
                    <a:pt x="183" y="499"/>
                  </a:lnTo>
                  <a:lnTo>
                    <a:pt x="182" y="499"/>
                  </a:lnTo>
                  <a:lnTo>
                    <a:pt x="180" y="505"/>
                  </a:lnTo>
                  <a:lnTo>
                    <a:pt x="176" y="507"/>
                  </a:lnTo>
                  <a:lnTo>
                    <a:pt x="171" y="506"/>
                  </a:lnTo>
                  <a:lnTo>
                    <a:pt x="170" y="506"/>
                  </a:lnTo>
                  <a:lnTo>
                    <a:pt x="168" y="505"/>
                  </a:lnTo>
                  <a:lnTo>
                    <a:pt x="166" y="503"/>
                  </a:lnTo>
                  <a:lnTo>
                    <a:pt x="165" y="497"/>
                  </a:lnTo>
                  <a:lnTo>
                    <a:pt x="165" y="496"/>
                  </a:lnTo>
                  <a:lnTo>
                    <a:pt x="164" y="495"/>
                  </a:lnTo>
                  <a:lnTo>
                    <a:pt x="162" y="495"/>
                  </a:lnTo>
                  <a:lnTo>
                    <a:pt x="161" y="497"/>
                  </a:lnTo>
                  <a:lnTo>
                    <a:pt x="162" y="499"/>
                  </a:lnTo>
                  <a:lnTo>
                    <a:pt x="158" y="501"/>
                  </a:lnTo>
                  <a:lnTo>
                    <a:pt x="157" y="504"/>
                  </a:lnTo>
                  <a:lnTo>
                    <a:pt x="156" y="504"/>
                  </a:lnTo>
                  <a:lnTo>
                    <a:pt x="155" y="503"/>
                  </a:lnTo>
                  <a:lnTo>
                    <a:pt x="154" y="502"/>
                  </a:lnTo>
                  <a:lnTo>
                    <a:pt x="154" y="501"/>
                  </a:lnTo>
                  <a:lnTo>
                    <a:pt x="152" y="502"/>
                  </a:lnTo>
                  <a:lnTo>
                    <a:pt x="152" y="504"/>
                  </a:lnTo>
                  <a:lnTo>
                    <a:pt x="152" y="505"/>
                  </a:lnTo>
                  <a:lnTo>
                    <a:pt x="151" y="506"/>
                  </a:lnTo>
                  <a:lnTo>
                    <a:pt x="149" y="506"/>
                  </a:lnTo>
                  <a:lnTo>
                    <a:pt x="147" y="505"/>
                  </a:lnTo>
                  <a:lnTo>
                    <a:pt x="145" y="505"/>
                  </a:lnTo>
                  <a:lnTo>
                    <a:pt x="144" y="507"/>
                  </a:lnTo>
                  <a:lnTo>
                    <a:pt x="142" y="508"/>
                  </a:lnTo>
                  <a:lnTo>
                    <a:pt x="140" y="509"/>
                  </a:lnTo>
                  <a:lnTo>
                    <a:pt x="139" y="506"/>
                  </a:lnTo>
                  <a:lnTo>
                    <a:pt x="138" y="506"/>
                  </a:lnTo>
                  <a:lnTo>
                    <a:pt x="136" y="506"/>
                  </a:lnTo>
                  <a:lnTo>
                    <a:pt x="136" y="503"/>
                  </a:lnTo>
                  <a:lnTo>
                    <a:pt x="134" y="500"/>
                  </a:lnTo>
                  <a:lnTo>
                    <a:pt x="135" y="498"/>
                  </a:lnTo>
                  <a:lnTo>
                    <a:pt x="135" y="496"/>
                  </a:lnTo>
                  <a:lnTo>
                    <a:pt x="132" y="493"/>
                  </a:lnTo>
                  <a:lnTo>
                    <a:pt x="132" y="491"/>
                  </a:lnTo>
                  <a:lnTo>
                    <a:pt x="132" y="489"/>
                  </a:lnTo>
                  <a:lnTo>
                    <a:pt x="130" y="488"/>
                  </a:lnTo>
                  <a:lnTo>
                    <a:pt x="129" y="487"/>
                  </a:lnTo>
                  <a:lnTo>
                    <a:pt x="129" y="483"/>
                  </a:lnTo>
                  <a:lnTo>
                    <a:pt x="127" y="481"/>
                  </a:lnTo>
                  <a:lnTo>
                    <a:pt x="125" y="480"/>
                  </a:lnTo>
                  <a:lnTo>
                    <a:pt x="118" y="476"/>
                  </a:lnTo>
                  <a:lnTo>
                    <a:pt x="117" y="474"/>
                  </a:lnTo>
                  <a:lnTo>
                    <a:pt x="113" y="473"/>
                  </a:lnTo>
                  <a:lnTo>
                    <a:pt x="111" y="471"/>
                  </a:lnTo>
                  <a:lnTo>
                    <a:pt x="110" y="469"/>
                  </a:lnTo>
                  <a:lnTo>
                    <a:pt x="109" y="469"/>
                  </a:lnTo>
                  <a:lnTo>
                    <a:pt x="109" y="468"/>
                  </a:lnTo>
                  <a:lnTo>
                    <a:pt x="109" y="467"/>
                  </a:lnTo>
                  <a:lnTo>
                    <a:pt x="109" y="466"/>
                  </a:lnTo>
                  <a:lnTo>
                    <a:pt x="109" y="465"/>
                  </a:lnTo>
                  <a:lnTo>
                    <a:pt x="110" y="464"/>
                  </a:lnTo>
                  <a:lnTo>
                    <a:pt x="110" y="463"/>
                  </a:lnTo>
                  <a:lnTo>
                    <a:pt x="110" y="462"/>
                  </a:lnTo>
                  <a:lnTo>
                    <a:pt x="109" y="460"/>
                  </a:lnTo>
                  <a:lnTo>
                    <a:pt x="107" y="459"/>
                  </a:lnTo>
                  <a:lnTo>
                    <a:pt x="106" y="459"/>
                  </a:lnTo>
                  <a:lnTo>
                    <a:pt x="106" y="460"/>
                  </a:lnTo>
                  <a:lnTo>
                    <a:pt x="105" y="460"/>
                  </a:lnTo>
                  <a:lnTo>
                    <a:pt x="104" y="460"/>
                  </a:lnTo>
                  <a:lnTo>
                    <a:pt x="104" y="461"/>
                  </a:lnTo>
                  <a:lnTo>
                    <a:pt x="103" y="461"/>
                  </a:lnTo>
                  <a:lnTo>
                    <a:pt x="102" y="461"/>
                  </a:lnTo>
                  <a:lnTo>
                    <a:pt x="102" y="462"/>
                  </a:lnTo>
                  <a:lnTo>
                    <a:pt x="101" y="463"/>
                  </a:lnTo>
                  <a:lnTo>
                    <a:pt x="99" y="463"/>
                  </a:lnTo>
                  <a:lnTo>
                    <a:pt x="97" y="462"/>
                  </a:lnTo>
                  <a:lnTo>
                    <a:pt x="97" y="463"/>
                  </a:lnTo>
                  <a:lnTo>
                    <a:pt x="96" y="463"/>
                  </a:lnTo>
                  <a:lnTo>
                    <a:pt x="94" y="463"/>
                  </a:lnTo>
                  <a:lnTo>
                    <a:pt x="93" y="465"/>
                  </a:lnTo>
                  <a:lnTo>
                    <a:pt x="93" y="466"/>
                  </a:lnTo>
                  <a:lnTo>
                    <a:pt x="91" y="466"/>
                  </a:lnTo>
                  <a:lnTo>
                    <a:pt x="90" y="466"/>
                  </a:lnTo>
                  <a:lnTo>
                    <a:pt x="89" y="465"/>
                  </a:lnTo>
                  <a:lnTo>
                    <a:pt x="89" y="466"/>
                  </a:lnTo>
                  <a:lnTo>
                    <a:pt x="89" y="465"/>
                  </a:lnTo>
                  <a:lnTo>
                    <a:pt x="88" y="464"/>
                  </a:lnTo>
                  <a:lnTo>
                    <a:pt x="88" y="462"/>
                  </a:lnTo>
                  <a:lnTo>
                    <a:pt x="87" y="462"/>
                  </a:lnTo>
                  <a:lnTo>
                    <a:pt x="86" y="461"/>
                  </a:lnTo>
                  <a:lnTo>
                    <a:pt x="85" y="461"/>
                  </a:lnTo>
                  <a:lnTo>
                    <a:pt x="84" y="461"/>
                  </a:lnTo>
                  <a:lnTo>
                    <a:pt x="83" y="462"/>
                  </a:lnTo>
                  <a:lnTo>
                    <a:pt x="82" y="463"/>
                  </a:lnTo>
                  <a:lnTo>
                    <a:pt x="82" y="464"/>
                  </a:lnTo>
                  <a:lnTo>
                    <a:pt x="80" y="464"/>
                  </a:lnTo>
                  <a:lnTo>
                    <a:pt x="77" y="462"/>
                  </a:lnTo>
                  <a:lnTo>
                    <a:pt x="77" y="461"/>
                  </a:lnTo>
                  <a:lnTo>
                    <a:pt x="75" y="460"/>
                  </a:lnTo>
                  <a:lnTo>
                    <a:pt x="73" y="460"/>
                  </a:lnTo>
                  <a:lnTo>
                    <a:pt x="72" y="460"/>
                  </a:lnTo>
                  <a:lnTo>
                    <a:pt x="71" y="460"/>
                  </a:lnTo>
                  <a:lnTo>
                    <a:pt x="70" y="460"/>
                  </a:lnTo>
                  <a:lnTo>
                    <a:pt x="69" y="459"/>
                  </a:lnTo>
                  <a:lnTo>
                    <a:pt x="69" y="458"/>
                  </a:lnTo>
                  <a:lnTo>
                    <a:pt x="69" y="459"/>
                  </a:lnTo>
                  <a:lnTo>
                    <a:pt x="68" y="458"/>
                  </a:lnTo>
                  <a:lnTo>
                    <a:pt x="68" y="457"/>
                  </a:lnTo>
                  <a:lnTo>
                    <a:pt x="68" y="455"/>
                  </a:lnTo>
                  <a:lnTo>
                    <a:pt x="65" y="453"/>
                  </a:lnTo>
                  <a:lnTo>
                    <a:pt x="64" y="454"/>
                  </a:lnTo>
                  <a:lnTo>
                    <a:pt x="62" y="454"/>
                  </a:lnTo>
                  <a:lnTo>
                    <a:pt x="62" y="454"/>
                  </a:lnTo>
                  <a:lnTo>
                    <a:pt x="60" y="453"/>
                  </a:lnTo>
                  <a:lnTo>
                    <a:pt x="60" y="452"/>
                  </a:lnTo>
                  <a:lnTo>
                    <a:pt x="60" y="451"/>
                  </a:lnTo>
                  <a:lnTo>
                    <a:pt x="59" y="451"/>
                  </a:lnTo>
                  <a:lnTo>
                    <a:pt x="58" y="451"/>
                  </a:lnTo>
                  <a:lnTo>
                    <a:pt x="57" y="451"/>
                  </a:lnTo>
                  <a:lnTo>
                    <a:pt x="56" y="450"/>
                  </a:lnTo>
                  <a:lnTo>
                    <a:pt x="55" y="450"/>
                  </a:lnTo>
                  <a:lnTo>
                    <a:pt x="54" y="450"/>
                  </a:lnTo>
                  <a:lnTo>
                    <a:pt x="55" y="449"/>
                  </a:lnTo>
                  <a:lnTo>
                    <a:pt x="53" y="449"/>
                  </a:lnTo>
                  <a:lnTo>
                    <a:pt x="54" y="447"/>
                  </a:lnTo>
                  <a:lnTo>
                    <a:pt x="53" y="447"/>
                  </a:lnTo>
                  <a:lnTo>
                    <a:pt x="53" y="448"/>
                  </a:lnTo>
                  <a:lnTo>
                    <a:pt x="52" y="447"/>
                  </a:lnTo>
                  <a:lnTo>
                    <a:pt x="51" y="447"/>
                  </a:lnTo>
                  <a:lnTo>
                    <a:pt x="51" y="448"/>
                  </a:lnTo>
                  <a:lnTo>
                    <a:pt x="50" y="448"/>
                  </a:lnTo>
                  <a:lnTo>
                    <a:pt x="49" y="448"/>
                  </a:lnTo>
                  <a:lnTo>
                    <a:pt x="47" y="448"/>
                  </a:lnTo>
                  <a:lnTo>
                    <a:pt x="46" y="449"/>
                  </a:lnTo>
                  <a:lnTo>
                    <a:pt x="45" y="448"/>
                  </a:lnTo>
                  <a:lnTo>
                    <a:pt x="44" y="449"/>
                  </a:lnTo>
                  <a:lnTo>
                    <a:pt x="41" y="452"/>
                  </a:lnTo>
                  <a:lnTo>
                    <a:pt x="40" y="454"/>
                  </a:lnTo>
                  <a:lnTo>
                    <a:pt x="40" y="455"/>
                  </a:lnTo>
                  <a:lnTo>
                    <a:pt x="39" y="455"/>
                  </a:lnTo>
                  <a:lnTo>
                    <a:pt x="39" y="453"/>
                  </a:lnTo>
                  <a:lnTo>
                    <a:pt x="38" y="453"/>
                  </a:lnTo>
                  <a:lnTo>
                    <a:pt x="37" y="453"/>
                  </a:lnTo>
                  <a:lnTo>
                    <a:pt x="36" y="450"/>
                  </a:lnTo>
                  <a:lnTo>
                    <a:pt x="33" y="451"/>
                  </a:lnTo>
                  <a:lnTo>
                    <a:pt x="34" y="453"/>
                  </a:lnTo>
                  <a:lnTo>
                    <a:pt x="35" y="454"/>
                  </a:lnTo>
                  <a:lnTo>
                    <a:pt x="34" y="454"/>
                  </a:lnTo>
                  <a:lnTo>
                    <a:pt x="34" y="456"/>
                  </a:lnTo>
                  <a:lnTo>
                    <a:pt x="33" y="456"/>
                  </a:lnTo>
                  <a:lnTo>
                    <a:pt x="31" y="455"/>
                  </a:lnTo>
                  <a:lnTo>
                    <a:pt x="27" y="454"/>
                  </a:lnTo>
                  <a:lnTo>
                    <a:pt x="27" y="454"/>
                  </a:lnTo>
                  <a:lnTo>
                    <a:pt x="24" y="453"/>
                  </a:lnTo>
                  <a:lnTo>
                    <a:pt x="27" y="448"/>
                  </a:lnTo>
                  <a:lnTo>
                    <a:pt x="27" y="447"/>
                  </a:lnTo>
                  <a:lnTo>
                    <a:pt x="26" y="446"/>
                  </a:lnTo>
                  <a:lnTo>
                    <a:pt x="25" y="445"/>
                  </a:lnTo>
                  <a:lnTo>
                    <a:pt x="23" y="443"/>
                  </a:lnTo>
                  <a:lnTo>
                    <a:pt x="21" y="442"/>
                  </a:lnTo>
                  <a:lnTo>
                    <a:pt x="20" y="442"/>
                  </a:lnTo>
                  <a:lnTo>
                    <a:pt x="19" y="438"/>
                  </a:lnTo>
                  <a:lnTo>
                    <a:pt x="17" y="434"/>
                  </a:lnTo>
                  <a:lnTo>
                    <a:pt x="18" y="434"/>
                  </a:lnTo>
                  <a:lnTo>
                    <a:pt x="17" y="433"/>
                  </a:lnTo>
                  <a:lnTo>
                    <a:pt x="13" y="423"/>
                  </a:lnTo>
                  <a:lnTo>
                    <a:pt x="12" y="421"/>
                  </a:lnTo>
                  <a:lnTo>
                    <a:pt x="11" y="418"/>
                  </a:lnTo>
                  <a:lnTo>
                    <a:pt x="7" y="408"/>
                  </a:lnTo>
                  <a:lnTo>
                    <a:pt x="5" y="402"/>
                  </a:lnTo>
                  <a:lnTo>
                    <a:pt x="5" y="401"/>
                  </a:lnTo>
                  <a:lnTo>
                    <a:pt x="1" y="393"/>
                  </a:lnTo>
                  <a:lnTo>
                    <a:pt x="2" y="389"/>
                  </a:lnTo>
                  <a:lnTo>
                    <a:pt x="4" y="387"/>
                  </a:lnTo>
                  <a:lnTo>
                    <a:pt x="7" y="385"/>
                  </a:lnTo>
                  <a:lnTo>
                    <a:pt x="9" y="385"/>
                  </a:lnTo>
                  <a:lnTo>
                    <a:pt x="19" y="381"/>
                  </a:lnTo>
                  <a:lnTo>
                    <a:pt x="21" y="380"/>
                  </a:lnTo>
                  <a:lnTo>
                    <a:pt x="23" y="378"/>
                  </a:lnTo>
                  <a:lnTo>
                    <a:pt x="26" y="377"/>
                  </a:lnTo>
                  <a:lnTo>
                    <a:pt x="28" y="372"/>
                  </a:lnTo>
                  <a:lnTo>
                    <a:pt x="30" y="370"/>
                  </a:lnTo>
                  <a:lnTo>
                    <a:pt x="34" y="366"/>
                  </a:lnTo>
                  <a:lnTo>
                    <a:pt x="39" y="360"/>
                  </a:lnTo>
                  <a:lnTo>
                    <a:pt x="43" y="354"/>
                  </a:lnTo>
                  <a:lnTo>
                    <a:pt x="42" y="352"/>
                  </a:lnTo>
                  <a:lnTo>
                    <a:pt x="34" y="343"/>
                  </a:lnTo>
                  <a:lnTo>
                    <a:pt x="32" y="340"/>
                  </a:lnTo>
                  <a:lnTo>
                    <a:pt x="30" y="337"/>
                  </a:lnTo>
                  <a:lnTo>
                    <a:pt x="27" y="336"/>
                  </a:lnTo>
                  <a:lnTo>
                    <a:pt x="19" y="328"/>
                  </a:lnTo>
                  <a:lnTo>
                    <a:pt x="16" y="326"/>
                  </a:lnTo>
                  <a:lnTo>
                    <a:pt x="15" y="325"/>
                  </a:lnTo>
                  <a:lnTo>
                    <a:pt x="16" y="325"/>
                  </a:lnTo>
                  <a:lnTo>
                    <a:pt x="15" y="324"/>
                  </a:lnTo>
                  <a:lnTo>
                    <a:pt x="8" y="316"/>
                  </a:lnTo>
                  <a:lnTo>
                    <a:pt x="5" y="311"/>
                  </a:lnTo>
                  <a:lnTo>
                    <a:pt x="5" y="308"/>
                  </a:lnTo>
                  <a:lnTo>
                    <a:pt x="0" y="302"/>
                  </a:lnTo>
                  <a:lnTo>
                    <a:pt x="1" y="302"/>
                  </a:lnTo>
                  <a:lnTo>
                    <a:pt x="10" y="295"/>
                  </a:lnTo>
                  <a:lnTo>
                    <a:pt x="20" y="287"/>
                  </a:lnTo>
                  <a:lnTo>
                    <a:pt x="36" y="277"/>
                  </a:lnTo>
                  <a:lnTo>
                    <a:pt x="42" y="273"/>
                  </a:lnTo>
                  <a:lnTo>
                    <a:pt x="45" y="271"/>
                  </a:lnTo>
                  <a:lnTo>
                    <a:pt x="56" y="254"/>
                  </a:lnTo>
                  <a:lnTo>
                    <a:pt x="57" y="251"/>
                  </a:lnTo>
                  <a:lnTo>
                    <a:pt x="62" y="247"/>
                  </a:lnTo>
                  <a:lnTo>
                    <a:pt x="64" y="246"/>
                  </a:lnTo>
                  <a:lnTo>
                    <a:pt x="65" y="243"/>
                  </a:lnTo>
                  <a:lnTo>
                    <a:pt x="70" y="239"/>
                  </a:lnTo>
                  <a:lnTo>
                    <a:pt x="84" y="240"/>
                  </a:lnTo>
                  <a:lnTo>
                    <a:pt x="94" y="241"/>
                  </a:lnTo>
                  <a:lnTo>
                    <a:pt x="110" y="256"/>
                  </a:lnTo>
                  <a:lnTo>
                    <a:pt x="128" y="244"/>
                  </a:lnTo>
                  <a:lnTo>
                    <a:pt x="141" y="234"/>
                  </a:lnTo>
                  <a:lnTo>
                    <a:pt x="146" y="225"/>
                  </a:lnTo>
                  <a:lnTo>
                    <a:pt x="158" y="199"/>
                  </a:lnTo>
                  <a:lnTo>
                    <a:pt x="156" y="195"/>
                  </a:lnTo>
                  <a:lnTo>
                    <a:pt x="151" y="189"/>
                  </a:lnTo>
                  <a:lnTo>
                    <a:pt x="145" y="180"/>
                  </a:lnTo>
                  <a:lnTo>
                    <a:pt x="130" y="156"/>
                  </a:lnTo>
                  <a:lnTo>
                    <a:pt x="124" y="146"/>
                  </a:lnTo>
                  <a:lnTo>
                    <a:pt x="124" y="142"/>
                  </a:lnTo>
                  <a:lnTo>
                    <a:pt x="125" y="132"/>
                  </a:lnTo>
                  <a:lnTo>
                    <a:pt x="126" y="118"/>
                  </a:lnTo>
                  <a:lnTo>
                    <a:pt x="118" y="115"/>
                  </a:lnTo>
                  <a:lnTo>
                    <a:pt x="107" y="112"/>
                  </a:lnTo>
                  <a:lnTo>
                    <a:pt x="107" y="111"/>
                  </a:lnTo>
                  <a:lnTo>
                    <a:pt x="94" y="106"/>
                  </a:lnTo>
                  <a:lnTo>
                    <a:pt x="99" y="95"/>
                  </a:lnTo>
                  <a:lnTo>
                    <a:pt x="110" y="100"/>
                  </a:lnTo>
                  <a:lnTo>
                    <a:pt x="112" y="100"/>
                  </a:lnTo>
                  <a:lnTo>
                    <a:pt x="113" y="101"/>
                  </a:lnTo>
                  <a:lnTo>
                    <a:pt x="120" y="84"/>
                  </a:lnTo>
                  <a:lnTo>
                    <a:pt x="123" y="84"/>
                  </a:lnTo>
                  <a:lnTo>
                    <a:pt x="124" y="73"/>
                  </a:lnTo>
                  <a:lnTo>
                    <a:pt x="124" y="72"/>
                  </a:lnTo>
                  <a:lnTo>
                    <a:pt x="124" y="71"/>
                  </a:lnTo>
                  <a:lnTo>
                    <a:pt x="132" y="49"/>
                  </a:lnTo>
                  <a:lnTo>
                    <a:pt x="133" y="47"/>
                  </a:lnTo>
                  <a:lnTo>
                    <a:pt x="132" y="47"/>
                  </a:lnTo>
                  <a:lnTo>
                    <a:pt x="132" y="44"/>
                  </a:lnTo>
                  <a:lnTo>
                    <a:pt x="136" y="40"/>
                  </a:lnTo>
                  <a:lnTo>
                    <a:pt x="137" y="38"/>
                  </a:lnTo>
                  <a:lnTo>
                    <a:pt x="139" y="36"/>
                  </a:lnTo>
                  <a:lnTo>
                    <a:pt x="141" y="35"/>
                  </a:lnTo>
                  <a:lnTo>
                    <a:pt x="141" y="34"/>
                  </a:lnTo>
                  <a:lnTo>
                    <a:pt x="143" y="33"/>
                  </a:lnTo>
                  <a:lnTo>
                    <a:pt x="144" y="31"/>
                  </a:lnTo>
                  <a:lnTo>
                    <a:pt x="144" y="27"/>
                  </a:lnTo>
                  <a:lnTo>
                    <a:pt x="145" y="24"/>
                  </a:lnTo>
                  <a:lnTo>
                    <a:pt x="146" y="23"/>
                  </a:lnTo>
                  <a:lnTo>
                    <a:pt x="155" y="20"/>
                  </a:lnTo>
                  <a:lnTo>
                    <a:pt x="161" y="16"/>
                  </a:lnTo>
                  <a:lnTo>
                    <a:pt x="163" y="14"/>
                  </a:lnTo>
                  <a:lnTo>
                    <a:pt x="165" y="11"/>
                  </a:lnTo>
                  <a:lnTo>
                    <a:pt x="166" y="6"/>
                  </a:lnTo>
                  <a:lnTo>
                    <a:pt x="167" y="6"/>
                  </a:lnTo>
                  <a:lnTo>
                    <a:pt x="174" y="3"/>
                  </a:lnTo>
                  <a:lnTo>
                    <a:pt x="183" y="0"/>
                  </a:lnTo>
                  <a:lnTo>
                    <a:pt x="185" y="0"/>
                  </a:lnTo>
                  <a:lnTo>
                    <a:pt x="189" y="2"/>
                  </a:lnTo>
                  <a:lnTo>
                    <a:pt x="190" y="4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393DE487-F96C-77D9-835D-0EAE389A92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26000" y="1989138"/>
              <a:ext cx="1076325" cy="998537"/>
            </a:xfrm>
            <a:custGeom>
              <a:avLst/>
              <a:gdLst>
                <a:gd name="T0" fmla="*/ 1 w 678"/>
                <a:gd name="T1" fmla="*/ 227 h 629"/>
                <a:gd name="T2" fmla="*/ 8 w 678"/>
                <a:gd name="T3" fmla="*/ 224 h 629"/>
                <a:gd name="T4" fmla="*/ 24 w 678"/>
                <a:gd name="T5" fmla="*/ 227 h 629"/>
                <a:gd name="T6" fmla="*/ 17 w 678"/>
                <a:gd name="T7" fmla="*/ 215 h 629"/>
                <a:gd name="T8" fmla="*/ 205 w 678"/>
                <a:gd name="T9" fmla="*/ 38 h 629"/>
                <a:gd name="T10" fmla="*/ 174 w 678"/>
                <a:gd name="T11" fmla="*/ 91 h 629"/>
                <a:gd name="T12" fmla="*/ 200 w 678"/>
                <a:gd name="T13" fmla="*/ 145 h 629"/>
                <a:gd name="T14" fmla="*/ 212 w 678"/>
                <a:gd name="T15" fmla="*/ 153 h 629"/>
                <a:gd name="T16" fmla="*/ 226 w 678"/>
                <a:gd name="T17" fmla="*/ 147 h 629"/>
                <a:gd name="T18" fmla="*/ 241 w 678"/>
                <a:gd name="T19" fmla="*/ 155 h 629"/>
                <a:gd name="T20" fmla="*/ 257 w 678"/>
                <a:gd name="T21" fmla="*/ 159 h 629"/>
                <a:gd name="T22" fmla="*/ 270 w 678"/>
                <a:gd name="T23" fmla="*/ 160 h 629"/>
                <a:gd name="T24" fmla="*/ 282 w 678"/>
                <a:gd name="T25" fmla="*/ 163 h 629"/>
                <a:gd name="T26" fmla="*/ 305 w 678"/>
                <a:gd name="T27" fmla="*/ 189 h 629"/>
                <a:gd name="T28" fmla="*/ 325 w 678"/>
                <a:gd name="T29" fmla="*/ 203 h 629"/>
                <a:gd name="T30" fmla="*/ 341 w 678"/>
                <a:gd name="T31" fmla="*/ 203 h 629"/>
                <a:gd name="T32" fmla="*/ 380 w 678"/>
                <a:gd name="T33" fmla="*/ 204 h 629"/>
                <a:gd name="T34" fmla="*/ 454 w 678"/>
                <a:gd name="T35" fmla="*/ 162 h 629"/>
                <a:gd name="T36" fmla="*/ 479 w 678"/>
                <a:gd name="T37" fmla="*/ 192 h 629"/>
                <a:gd name="T38" fmla="*/ 506 w 678"/>
                <a:gd name="T39" fmla="*/ 250 h 629"/>
                <a:gd name="T40" fmla="*/ 482 w 678"/>
                <a:gd name="T41" fmla="*/ 283 h 629"/>
                <a:gd name="T42" fmla="*/ 611 w 678"/>
                <a:gd name="T43" fmla="*/ 353 h 629"/>
                <a:gd name="T44" fmla="*/ 642 w 678"/>
                <a:gd name="T45" fmla="*/ 353 h 629"/>
                <a:gd name="T46" fmla="*/ 670 w 678"/>
                <a:gd name="T47" fmla="*/ 436 h 629"/>
                <a:gd name="T48" fmla="*/ 657 w 678"/>
                <a:gd name="T49" fmla="*/ 485 h 629"/>
                <a:gd name="T50" fmla="*/ 652 w 678"/>
                <a:gd name="T51" fmla="*/ 534 h 629"/>
                <a:gd name="T52" fmla="*/ 630 w 678"/>
                <a:gd name="T53" fmla="*/ 548 h 629"/>
                <a:gd name="T54" fmla="*/ 585 w 678"/>
                <a:gd name="T55" fmla="*/ 590 h 629"/>
                <a:gd name="T56" fmla="*/ 471 w 678"/>
                <a:gd name="T57" fmla="*/ 621 h 629"/>
                <a:gd name="T58" fmla="*/ 471 w 678"/>
                <a:gd name="T59" fmla="*/ 591 h 629"/>
                <a:gd name="T60" fmla="*/ 437 w 678"/>
                <a:gd name="T61" fmla="*/ 590 h 629"/>
                <a:gd name="T62" fmla="*/ 368 w 678"/>
                <a:gd name="T63" fmla="*/ 575 h 629"/>
                <a:gd name="T64" fmla="*/ 334 w 678"/>
                <a:gd name="T65" fmla="*/ 527 h 629"/>
                <a:gd name="T66" fmla="*/ 272 w 678"/>
                <a:gd name="T67" fmla="*/ 540 h 629"/>
                <a:gd name="T68" fmla="*/ 232 w 678"/>
                <a:gd name="T69" fmla="*/ 538 h 629"/>
                <a:gd name="T70" fmla="*/ 204 w 678"/>
                <a:gd name="T71" fmla="*/ 539 h 629"/>
                <a:gd name="T72" fmla="*/ 190 w 678"/>
                <a:gd name="T73" fmla="*/ 530 h 629"/>
                <a:gd name="T74" fmla="*/ 183 w 678"/>
                <a:gd name="T75" fmla="*/ 511 h 629"/>
                <a:gd name="T76" fmla="*/ 159 w 678"/>
                <a:gd name="T77" fmla="*/ 475 h 629"/>
                <a:gd name="T78" fmla="*/ 154 w 678"/>
                <a:gd name="T79" fmla="*/ 449 h 629"/>
                <a:gd name="T80" fmla="*/ 155 w 678"/>
                <a:gd name="T81" fmla="*/ 418 h 629"/>
                <a:gd name="T82" fmla="*/ 175 w 678"/>
                <a:gd name="T83" fmla="*/ 387 h 629"/>
                <a:gd name="T84" fmla="*/ 167 w 678"/>
                <a:gd name="T85" fmla="*/ 334 h 629"/>
                <a:gd name="T86" fmla="*/ 123 w 678"/>
                <a:gd name="T87" fmla="*/ 302 h 629"/>
                <a:gd name="T88" fmla="*/ 72 w 678"/>
                <a:gd name="T89" fmla="*/ 321 h 629"/>
                <a:gd name="T90" fmla="*/ 40 w 678"/>
                <a:gd name="T91" fmla="*/ 278 h 629"/>
                <a:gd name="T92" fmla="*/ 37 w 678"/>
                <a:gd name="T93" fmla="*/ 263 h 629"/>
                <a:gd name="T94" fmla="*/ 28 w 678"/>
                <a:gd name="T95" fmla="*/ 236 h 629"/>
                <a:gd name="T96" fmla="*/ 29 w 678"/>
                <a:gd name="T97" fmla="*/ 235 h 629"/>
                <a:gd name="T98" fmla="*/ 30 w 678"/>
                <a:gd name="T99" fmla="*/ 211 h 629"/>
                <a:gd name="T100" fmla="*/ 82 w 678"/>
                <a:gd name="T101" fmla="*/ 204 h 629"/>
                <a:gd name="T102" fmla="*/ 123 w 678"/>
                <a:gd name="T103" fmla="*/ 187 h 629"/>
                <a:gd name="T104" fmla="*/ 113 w 678"/>
                <a:gd name="T105" fmla="*/ 174 h 629"/>
                <a:gd name="T106" fmla="*/ 92 w 678"/>
                <a:gd name="T107" fmla="*/ 163 h 629"/>
                <a:gd name="T108" fmla="*/ 86 w 678"/>
                <a:gd name="T109" fmla="*/ 148 h 629"/>
                <a:gd name="T110" fmla="*/ 71 w 678"/>
                <a:gd name="T111" fmla="*/ 91 h 629"/>
                <a:gd name="T112" fmla="*/ 17 w 678"/>
                <a:gd name="T113" fmla="*/ 62 h 629"/>
                <a:gd name="T114" fmla="*/ 28 w 678"/>
                <a:gd name="T115" fmla="*/ 43 h 629"/>
                <a:gd name="T116" fmla="*/ 66 w 678"/>
                <a:gd name="T117" fmla="*/ 33 h 629"/>
                <a:gd name="T118" fmla="*/ 88 w 678"/>
                <a:gd name="T119" fmla="*/ 19 h 629"/>
                <a:gd name="T120" fmla="*/ 115 w 678"/>
                <a:gd name="T121" fmla="*/ 31 h 629"/>
                <a:gd name="T122" fmla="*/ 140 w 678"/>
                <a:gd name="T123" fmla="*/ 15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78" h="629">
                  <a:moveTo>
                    <a:pt x="6" y="227"/>
                  </a:moveTo>
                  <a:lnTo>
                    <a:pt x="7" y="229"/>
                  </a:lnTo>
                  <a:lnTo>
                    <a:pt x="4" y="228"/>
                  </a:lnTo>
                  <a:lnTo>
                    <a:pt x="2" y="228"/>
                  </a:lnTo>
                  <a:lnTo>
                    <a:pt x="1" y="227"/>
                  </a:lnTo>
                  <a:lnTo>
                    <a:pt x="1" y="228"/>
                  </a:lnTo>
                  <a:lnTo>
                    <a:pt x="1" y="229"/>
                  </a:lnTo>
                  <a:lnTo>
                    <a:pt x="2" y="229"/>
                  </a:lnTo>
                  <a:lnTo>
                    <a:pt x="3" y="230"/>
                  </a:lnTo>
                  <a:lnTo>
                    <a:pt x="3" y="231"/>
                  </a:lnTo>
                  <a:lnTo>
                    <a:pt x="3" y="232"/>
                  </a:lnTo>
                  <a:lnTo>
                    <a:pt x="2" y="231"/>
                  </a:lnTo>
                  <a:lnTo>
                    <a:pt x="2" y="230"/>
                  </a:lnTo>
                  <a:lnTo>
                    <a:pt x="0" y="228"/>
                  </a:lnTo>
                  <a:lnTo>
                    <a:pt x="0" y="227"/>
                  </a:lnTo>
                  <a:lnTo>
                    <a:pt x="1" y="227"/>
                  </a:lnTo>
                  <a:lnTo>
                    <a:pt x="3" y="227"/>
                  </a:lnTo>
                  <a:lnTo>
                    <a:pt x="4" y="227"/>
                  </a:lnTo>
                  <a:lnTo>
                    <a:pt x="4" y="226"/>
                  </a:lnTo>
                  <a:lnTo>
                    <a:pt x="6" y="227"/>
                  </a:lnTo>
                  <a:close/>
                  <a:moveTo>
                    <a:pt x="11" y="229"/>
                  </a:moveTo>
                  <a:lnTo>
                    <a:pt x="12" y="229"/>
                  </a:lnTo>
                  <a:lnTo>
                    <a:pt x="14" y="228"/>
                  </a:lnTo>
                  <a:lnTo>
                    <a:pt x="14" y="227"/>
                  </a:lnTo>
                  <a:lnTo>
                    <a:pt x="14" y="226"/>
                  </a:lnTo>
                  <a:lnTo>
                    <a:pt x="17" y="228"/>
                  </a:lnTo>
                  <a:lnTo>
                    <a:pt x="14" y="228"/>
                  </a:lnTo>
                  <a:lnTo>
                    <a:pt x="14" y="229"/>
                  </a:lnTo>
                  <a:lnTo>
                    <a:pt x="12" y="230"/>
                  </a:lnTo>
                  <a:lnTo>
                    <a:pt x="9" y="228"/>
                  </a:lnTo>
                  <a:lnTo>
                    <a:pt x="8" y="226"/>
                  </a:lnTo>
                  <a:lnTo>
                    <a:pt x="8" y="224"/>
                  </a:lnTo>
                  <a:lnTo>
                    <a:pt x="8" y="223"/>
                  </a:lnTo>
                  <a:lnTo>
                    <a:pt x="9" y="223"/>
                  </a:lnTo>
                  <a:lnTo>
                    <a:pt x="11" y="224"/>
                  </a:lnTo>
                  <a:lnTo>
                    <a:pt x="12" y="225"/>
                  </a:lnTo>
                  <a:lnTo>
                    <a:pt x="12" y="226"/>
                  </a:lnTo>
                  <a:lnTo>
                    <a:pt x="12" y="227"/>
                  </a:lnTo>
                  <a:lnTo>
                    <a:pt x="11" y="229"/>
                  </a:lnTo>
                  <a:close/>
                  <a:moveTo>
                    <a:pt x="26" y="214"/>
                  </a:moveTo>
                  <a:lnTo>
                    <a:pt x="26" y="215"/>
                  </a:lnTo>
                  <a:lnTo>
                    <a:pt x="26" y="216"/>
                  </a:lnTo>
                  <a:lnTo>
                    <a:pt x="23" y="219"/>
                  </a:lnTo>
                  <a:lnTo>
                    <a:pt x="22" y="220"/>
                  </a:lnTo>
                  <a:lnTo>
                    <a:pt x="21" y="221"/>
                  </a:lnTo>
                  <a:lnTo>
                    <a:pt x="22" y="223"/>
                  </a:lnTo>
                  <a:lnTo>
                    <a:pt x="23" y="225"/>
                  </a:lnTo>
                  <a:lnTo>
                    <a:pt x="24" y="227"/>
                  </a:lnTo>
                  <a:lnTo>
                    <a:pt x="21" y="226"/>
                  </a:lnTo>
                  <a:lnTo>
                    <a:pt x="20" y="225"/>
                  </a:lnTo>
                  <a:lnTo>
                    <a:pt x="19" y="224"/>
                  </a:lnTo>
                  <a:lnTo>
                    <a:pt x="17" y="224"/>
                  </a:lnTo>
                  <a:lnTo>
                    <a:pt x="16" y="223"/>
                  </a:lnTo>
                  <a:lnTo>
                    <a:pt x="15" y="222"/>
                  </a:lnTo>
                  <a:lnTo>
                    <a:pt x="13" y="222"/>
                  </a:lnTo>
                  <a:lnTo>
                    <a:pt x="12" y="221"/>
                  </a:lnTo>
                  <a:lnTo>
                    <a:pt x="9" y="218"/>
                  </a:lnTo>
                  <a:lnTo>
                    <a:pt x="8" y="216"/>
                  </a:lnTo>
                  <a:lnTo>
                    <a:pt x="9" y="215"/>
                  </a:lnTo>
                  <a:lnTo>
                    <a:pt x="12" y="214"/>
                  </a:lnTo>
                  <a:lnTo>
                    <a:pt x="13" y="214"/>
                  </a:lnTo>
                  <a:lnTo>
                    <a:pt x="15" y="216"/>
                  </a:lnTo>
                  <a:lnTo>
                    <a:pt x="16" y="217"/>
                  </a:lnTo>
                  <a:lnTo>
                    <a:pt x="17" y="215"/>
                  </a:lnTo>
                  <a:lnTo>
                    <a:pt x="18" y="214"/>
                  </a:lnTo>
                  <a:lnTo>
                    <a:pt x="19" y="214"/>
                  </a:lnTo>
                  <a:lnTo>
                    <a:pt x="20" y="214"/>
                  </a:lnTo>
                  <a:lnTo>
                    <a:pt x="21" y="214"/>
                  </a:lnTo>
                  <a:lnTo>
                    <a:pt x="23" y="214"/>
                  </a:lnTo>
                  <a:lnTo>
                    <a:pt x="24" y="214"/>
                  </a:lnTo>
                  <a:lnTo>
                    <a:pt x="26" y="214"/>
                  </a:lnTo>
                  <a:close/>
                  <a:moveTo>
                    <a:pt x="181" y="14"/>
                  </a:moveTo>
                  <a:lnTo>
                    <a:pt x="188" y="22"/>
                  </a:lnTo>
                  <a:lnTo>
                    <a:pt x="189" y="23"/>
                  </a:lnTo>
                  <a:lnTo>
                    <a:pt x="188" y="23"/>
                  </a:lnTo>
                  <a:lnTo>
                    <a:pt x="189" y="24"/>
                  </a:lnTo>
                  <a:lnTo>
                    <a:pt x="192" y="26"/>
                  </a:lnTo>
                  <a:lnTo>
                    <a:pt x="200" y="34"/>
                  </a:lnTo>
                  <a:lnTo>
                    <a:pt x="203" y="35"/>
                  </a:lnTo>
                  <a:lnTo>
                    <a:pt x="205" y="38"/>
                  </a:lnTo>
                  <a:lnTo>
                    <a:pt x="207" y="41"/>
                  </a:lnTo>
                  <a:lnTo>
                    <a:pt x="215" y="50"/>
                  </a:lnTo>
                  <a:lnTo>
                    <a:pt x="216" y="52"/>
                  </a:lnTo>
                  <a:lnTo>
                    <a:pt x="212" y="58"/>
                  </a:lnTo>
                  <a:lnTo>
                    <a:pt x="207" y="64"/>
                  </a:lnTo>
                  <a:lnTo>
                    <a:pt x="203" y="68"/>
                  </a:lnTo>
                  <a:lnTo>
                    <a:pt x="201" y="70"/>
                  </a:lnTo>
                  <a:lnTo>
                    <a:pt x="199" y="75"/>
                  </a:lnTo>
                  <a:lnTo>
                    <a:pt x="196" y="76"/>
                  </a:lnTo>
                  <a:lnTo>
                    <a:pt x="194" y="78"/>
                  </a:lnTo>
                  <a:lnTo>
                    <a:pt x="192" y="79"/>
                  </a:lnTo>
                  <a:lnTo>
                    <a:pt x="182" y="83"/>
                  </a:lnTo>
                  <a:lnTo>
                    <a:pt x="180" y="83"/>
                  </a:lnTo>
                  <a:lnTo>
                    <a:pt x="177" y="85"/>
                  </a:lnTo>
                  <a:lnTo>
                    <a:pt x="175" y="87"/>
                  </a:lnTo>
                  <a:lnTo>
                    <a:pt x="174" y="91"/>
                  </a:lnTo>
                  <a:lnTo>
                    <a:pt x="178" y="99"/>
                  </a:lnTo>
                  <a:lnTo>
                    <a:pt x="178" y="100"/>
                  </a:lnTo>
                  <a:lnTo>
                    <a:pt x="180" y="106"/>
                  </a:lnTo>
                  <a:lnTo>
                    <a:pt x="184" y="116"/>
                  </a:lnTo>
                  <a:lnTo>
                    <a:pt x="185" y="119"/>
                  </a:lnTo>
                  <a:lnTo>
                    <a:pt x="186" y="121"/>
                  </a:lnTo>
                  <a:lnTo>
                    <a:pt x="190" y="131"/>
                  </a:lnTo>
                  <a:lnTo>
                    <a:pt x="191" y="132"/>
                  </a:lnTo>
                  <a:lnTo>
                    <a:pt x="190" y="132"/>
                  </a:lnTo>
                  <a:lnTo>
                    <a:pt x="192" y="136"/>
                  </a:lnTo>
                  <a:lnTo>
                    <a:pt x="193" y="140"/>
                  </a:lnTo>
                  <a:lnTo>
                    <a:pt x="194" y="140"/>
                  </a:lnTo>
                  <a:lnTo>
                    <a:pt x="196" y="141"/>
                  </a:lnTo>
                  <a:lnTo>
                    <a:pt x="198" y="143"/>
                  </a:lnTo>
                  <a:lnTo>
                    <a:pt x="199" y="144"/>
                  </a:lnTo>
                  <a:lnTo>
                    <a:pt x="200" y="145"/>
                  </a:lnTo>
                  <a:lnTo>
                    <a:pt x="200" y="146"/>
                  </a:lnTo>
                  <a:lnTo>
                    <a:pt x="197" y="151"/>
                  </a:lnTo>
                  <a:lnTo>
                    <a:pt x="200" y="152"/>
                  </a:lnTo>
                  <a:lnTo>
                    <a:pt x="200" y="152"/>
                  </a:lnTo>
                  <a:lnTo>
                    <a:pt x="204" y="153"/>
                  </a:lnTo>
                  <a:lnTo>
                    <a:pt x="206" y="154"/>
                  </a:lnTo>
                  <a:lnTo>
                    <a:pt x="207" y="154"/>
                  </a:lnTo>
                  <a:lnTo>
                    <a:pt x="207" y="152"/>
                  </a:lnTo>
                  <a:lnTo>
                    <a:pt x="208" y="152"/>
                  </a:lnTo>
                  <a:lnTo>
                    <a:pt x="207" y="151"/>
                  </a:lnTo>
                  <a:lnTo>
                    <a:pt x="206" y="149"/>
                  </a:lnTo>
                  <a:lnTo>
                    <a:pt x="209" y="148"/>
                  </a:lnTo>
                  <a:lnTo>
                    <a:pt x="210" y="151"/>
                  </a:lnTo>
                  <a:lnTo>
                    <a:pt x="211" y="151"/>
                  </a:lnTo>
                  <a:lnTo>
                    <a:pt x="212" y="151"/>
                  </a:lnTo>
                  <a:lnTo>
                    <a:pt x="212" y="153"/>
                  </a:lnTo>
                  <a:lnTo>
                    <a:pt x="213" y="153"/>
                  </a:lnTo>
                  <a:lnTo>
                    <a:pt x="213" y="152"/>
                  </a:lnTo>
                  <a:lnTo>
                    <a:pt x="214" y="150"/>
                  </a:lnTo>
                  <a:lnTo>
                    <a:pt x="217" y="147"/>
                  </a:lnTo>
                  <a:lnTo>
                    <a:pt x="218" y="146"/>
                  </a:lnTo>
                  <a:lnTo>
                    <a:pt x="219" y="147"/>
                  </a:lnTo>
                  <a:lnTo>
                    <a:pt x="220" y="146"/>
                  </a:lnTo>
                  <a:lnTo>
                    <a:pt x="222" y="146"/>
                  </a:lnTo>
                  <a:lnTo>
                    <a:pt x="223" y="146"/>
                  </a:lnTo>
                  <a:lnTo>
                    <a:pt x="224" y="146"/>
                  </a:lnTo>
                  <a:lnTo>
                    <a:pt x="224" y="145"/>
                  </a:lnTo>
                  <a:lnTo>
                    <a:pt x="225" y="145"/>
                  </a:lnTo>
                  <a:lnTo>
                    <a:pt x="226" y="146"/>
                  </a:lnTo>
                  <a:lnTo>
                    <a:pt x="226" y="145"/>
                  </a:lnTo>
                  <a:lnTo>
                    <a:pt x="227" y="145"/>
                  </a:lnTo>
                  <a:lnTo>
                    <a:pt x="226" y="147"/>
                  </a:lnTo>
                  <a:lnTo>
                    <a:pt x="228" y="147"/>
                  </a:lnTo>
                  <a:lnTo>
                    <a:pt x="227" y="148"/>
                  </a:lnTo>
                  <a:lnTo>
                    <a:pt x="228" y="148"/>
                  </a:lnTo>
                  <a:lnTo>
                    <a:pt x="229" y="148"/>
                  </a:lnTo>
                  <a:lnTo>
                    <a:pt x="230" y="149"/>
                  </a:lnTo>
                  <a:lnTo>
                    <a:pt x="231" y="149"/>
                  </a:lnTo>
                  <a:lnTo>
                    <a:pt x="232" y="149"/>
                  </a:lnTo>
                  <a:lnTo>
                    <a:pt x="233" y="149"/>
                  </a:lnTo>
                  <a:lnTo>
                    <a:pt x="233" y="150"/>
                  </a:lnTo>
                  <a:lnTo>
                    <a:pt x="233" y="151"/>
                  </a:lnTo>
                  <a:lnTo>
                    <a:pt x="235" y="152"/>
                  </a:lnTo>
                  <a:lnTo>
                    <a:pt x="235" y="152"/>
                  </a:lnTo>
                  <a:lnTo>
                    <a:pt x="237" y="152"/>
                  </a:lnTo>
                  <a:lnTo>
                    <a:pt x="238" y="151"/>
                  </a:lnTo>
                  <a:lnTo>
                    <a:pt x="241" y="153"/>
                  </a:lnTo>
                  <a:lnTo>
                    <a:pt x="241" y="155"/>
                  </a:lnTo>
                  <a:lnTo>
                    <a:pt x="241" y="156"/>
                  </a:lnTo>
                  <a:lnTo>
                    <a:pt x="242" y="157"/>
                  </a:lnTo>
                  <a:lnTo>
                    <a:pt x="242" y="156"/>
                  </a:lnTo>
                  <a:lnTo>
                    <a:pt x="242" y="157"/>
                  </a:lnTo>
                  <a:lnTo>
                    <a:pt x="243" y="158"/>
                  </a:lnTo>
                  <a:lnTo>
                    <a:pt x="244" y="158"/>
                  </a:lnTo>
                  <a:lnTo>
                    <a:pt x="245" y="158"/>
                  </a:lnTo>
                  <a:lnTo>
                    <a:pt x="246" y="158"/>
                  </a:lnTo>
                  <a:lnTo>
                    <a:pt x="248" y="158"/>
                  </a:lnTo>
                  <a:lnTo>
                    <a:pt x="250" y="159"/>
                  </a:lnTo>
                  <a:lnTo>
                    <a:pt x="250" y="160"/>
                  </a:lnTo>
                  <a:lnTo>
                    <a:pt x="253" y="162"/>
                  </a:lnTo>
                  <a:lnTo>
                    <a:pt x="255" y="162"/>
                  </a:lnTo>
                  <a:lnTo>
                    <a:pt x="255" y="161"/>
                  </a:lnTo>
                  <a:lnTo>
                    <a:pt x="256" y="160"/>
                  </a:lnTo>
                  <a:lnTo>
                    <a:pt x="257" y="159"/>
                  </a:lnTo>
                  <a:lnTo>
                    <a:pt x="258" y="159"/>
                  </a:lnTo>
                  <a:lnTo>
                    <a:pt x="259" y="159"/>
                  </a:lnTo>
                  <a:lnTo>
                    <a:pt x="260" y="160"/>
                  </a:lnTo>
                  <a:lnTo>
                    <a:pt x="261" y="160"/>
                  </a:lnTo>
                  <a:lnTo>
                    <a:pt x="261" y="162"/>
                  </a:lnTo>
                  <a:lnTo>
                    <a:pt x="262" y="163"/>
                  </a:lnTo>
                  <a:lnTo>
                    <a:pt x="262" y="164"/>
                  </a:lnTo>
                  <a:lnTo>
                    <a:pt x="262" y="163"/>
                  </a:lnTo>
                  <a:lnTo>
                    <a:pt x="263" y="164"/>
                  </a:lnTo>
                  <a:lnTo>
                    <a:pt x="264" y="164"/>
                  </a:lnTo>
                  <a:lnTo>
                    <a:pt x="266" y="164"/>
                  </a:lnTo>
                  <a:lnTo>
                    <a:pt x="266" y="163"/>
                  </a:lnTo>
                  <a:lnTo>
                    <a:pt x="267" y="161"/>
                  </a:lnTo>
                  <a:lnTo>
                    <a:pt x="269" y="161"/>
                  </a:lnTo>
                  <a:lnTo>
                    <a:pt x="270" y="161"/>
                  </a:lnTo>
                  <a:lnTo>
                    <a:pt x="270" y="160"/>
                  </a:lnTo>
                  <a:lnTo>
                    <a:pt x="272" y="161"/>
                  </a:lnTo>
                  <a:lnTo>
                    <a:pt x="274" y="161"/>
                  </a:lnTo>
                  <a:lnTo>
                    <a:pt x="275" y="160"/>
                  </a:lnTo>
                  <a:lnTo>
                    <a:pt x="275" y="159"/>
                  </a:lnTo>
                  <a:lnTo>
                    <a:pt x="276" y="159"/>
                  </a:lnTo>
                  <a:lnTo>
                    <a:pt x="277" y="159"/>
                  </a:lnTo>
                  <a:lnTo>
                    <a:pt x="277" y="158"/>
                  </a:lnTo>
                  <a:lnTo>
                    <a:pt x="278" y="158"/>
                  </a:lnTo>
                  <a:lnTo>
                    <a:pt x="279" y="158"/>
                  </a:lnTo>
                  <a:lnTo>
                    <a:pt x="279" y="157"/>
                  </a:lnTo>
                  <a:lnTo>
                    <a:pt x="280" y="157"/>
                  </a:lnTo>
                  <a:lnTo>
                    <a:pt x="282" y="158"/>
                  </a:lnTo>
                  <a:lnTo>
                    <a:pt x="283" y="160"/>
                  </a:lnTo>
                  <a:lnTo>
                    <a:pt x="283" y="161"/>
                  </a:lnTo>
                  <a:lnTo>
                    <a:pt x="283" y="162"/>
                  </a:lnTo>
                  <a:lnTo>
                    <a:pt x="282" y="163"/>
                  </a:lnTo>
                  <a:lnTo>
                    <a:pt x="282" y="164"/>
                  </a:lnTo>
                  <a:lnTo>
                    <a:pt x="282" y="165"/>
                  </a:lnTo>
                  <a:lnTo>
                    <a:pt x="282" y="166"/>
                  </a:lnTo>
                  <a:lnTo>
                    <a:pt x="282" y="167"/>
                  </a:lnTo>
                  <a:lnTo>
                    <a:pt x="283" y="167"/>
                  </a:lnTo>
                  <a:lnTo>
                    <a:pt x="284" y="169"/>
                  </a:lnTo>
                  <a:lnTo>
                    <a:pt x="286" y="171"/>
                  </a:lnTo>
                  <a:lnTo>
                    <a:pt x="290" y="172"/>
                  </a:lnTo>
                  <a:lnTo>
                    <a:pt x="291" y="174"/>
                  </a:lnTo>
                  <a:lnTo>
                    <a:pt x="298" y="178"/>
                  </a:lnTo>
                  <a:lnTo>
                    <a:pt x="300" y="179"/>
                  </a:lnTo>
                  <a:lnTo>
                    <a:pt x="302" y="181"/>
                  </a:lnTo>
                  <a:lnTo>
                    <a:pt x="302" y="185"/>
                  </a:lnTo>
                  <a:lnTo>
                    <a:pt x="303" y="186"/>
                  </a:lnTo>
                  <a:lnTo>
                    <a:pt x="305" y="187"/>
                  </a:lnTo>
                  <a:lnTo>
                    <a:pt x="305" y="189"/>
                  </a:lnTo>
                  <a:lnTo>
                    <a:pt x="305" y="191"/>
                  </a:lnTo>
                  <a:lnTo>
                    <a:pt x="308" y="194"/>
                  </a:lnTo>
                  <a:lnTo>
                    <a:pt x="308" y="196"/>
                  </a:lnTo>
                  <a:lnTo>
                    <a:pt x="307" y="198"/>
                  </a:lnTo>
                  <a:lnTo>
                    <a:pt x="309" y="201"/>
                  </a:lnTo>
                  <a:lnTo>
                    <a:pt x="309" y="204"/>
                  </a:lnTo>
                  <a:lnTo>
                    <a:pt x="311" y="204"/>
                  </a:lnTo>
                  <a:lnTo>
                    <a:pt x="312" y="204"/>
                  </a:lnTo>
                  <a:lnTo>
                    <a:pt x="313" y="207"/>
                  </a:lnTo>
                  <a:lnTo>
                    <a:pt x="315" y="206"/>
                  </a:lnTo>
                  <a:lnTo>
                    <a:pt x="317" y="205"/>
                  </a:lnTo>
                  <a:lnTo>
                    <a:pt x="318" y="203"/>
                  </a:lnTo>
                  <a:lnTo>
                    <a:pt x="320" y="203"/>
                  </a:lnTo>
                  <a:lnTo>
                    <a:pt x="322" y="204"/>
                  </a:lnTo>
                  <a:lnTo>
                    <a:pt x="324" y="204"/>
                  </a:lnTo>
                  <a:lnTo>
                    <a:pt x="325" y="203"/>
                  </a:lnTo>
                  <a:lnTo>
                    <a:pt x="325" y="202"/>
                  </a:lnTo>
                  <a:lnTo>
                    <a:pt x="325" y="200"/>
                  </a:lnTo>
                  <a:lnTo>
                    <a:pt x="327" y="199"/>
                  </a:lnTo>
                  <a:lnTo>
                    <a:pt x="327" y="200"/>
                  </a:lnTo>
                  <a:lnTo>
                    <a:pt x="328" y="201"/>
                  </a:lnTo>
                  <a:lnTo>
                    <a:pt x="329" y="202"/>
                  </a:lnTo>
                  <a:lnTo>
                    <a:pt x="330" y="202"/>
                  </a:lnTo>
                  <a:lnTo>
                    <a:pt x="331" y="199"/>
                  </a:lnTo>
                  <a:lnTo>
                    <a:pt x="335" y="197"/>
                  </a:lnTo>
                  <a:lnTo>
                    <a:pt x="334" y="195"/>
                  </a:lnTo>
                  <a:lnTo>
                    <a:pt x="335" y="193"/>
                  </a:lnTo>
                  <a:lnTo>
                    <a:pt x="337" y="193"/>
                  </a:lnTo>
                  <a:lnTo>
                    <a:pt x="338" y="194"/>
                  </a:lnTo>
                  <a:lnTo>
                    <a:pt x="338" y="195"/>
                  </a:lnTo>
                  <a:lnTo>
                    <a:pt x="339" y="201"/>
                  </a:lnTo>
                  <a:lnTo>
                    <a:pt x="341" y="203"/>
                  </a:lnTo>
                  <a:lnTo>
                    <a:pt x="343" y="204"/>
                  </a:lnTo>
                  <a:lnTo>
                    <a:pt x="344" y="204"/>
                  </a:lnTo>
                  <a:lnTo>
                    <a:pt x="349" y="205"/>
                  </a:lnTo>
                  <a:lnTo>
                    <a:pt x="353" y="203"/>
                  </a:lnTo>
                  <a:lnTo>
                    <a:pt x="355" y="197"/>
                  </a:lnTo>
                  <a:lnTo>
                    <a:pt x="356" y="197"/>
                  </a:lnTo>
                  <a:lnTo>
                    <a:pt x="358" y="196"/>
                  </a:lnTo>
                  <a:lnTo>
                    <a:pt x="359" y="196"/>
                  </a:lnTo>
                  <a:lnTo>
                    <a:pt x="359" y="198"/>
                  </a:lnTo>
                  <a:lnTo>
                    <a:pt x="362" y="201"/>
                  </a:lnTo>
                  <a:lnTo>
                    <a:pt x="363" y="202"/>
                  </a:lnTo>
                  <a:lnTo>
                    <a:pt x="365" y="201"/>
                  </a:lnTo>
                  <a:lnTo>
                    <a:pt x="369" y="201"/>
                  </a:lnTo>
                  <a:lnTo>
                    <a:pt x="377" y="203"/>
                  </a:lnTo>
                  <a:lnTo>
                    <a:pt x="379" y="204"/>
                  </a:lnTo>
                  <a:lnTo>
                    <a:pt x="380" y="204"/>
                  </a:lnTo>
                  <a:lnTo>
                    <a:pt x="380" y="205"/>
                  </a:lnTo>
                  <a:lnTo>
                    <a:pt x="383" y="204"/>
                  </a:lnTo>
                  <a:lnTo>
                    <a:pt x="383" y="203"/>
                  </a:lnTo>
                  <a:lnTo>
                    <a:pt x="382" y="201"/>
                  </a:lnTo>
                  <a:lnTo>
                    <a:pt x="380" y="178"/>
                  </a:lnTo>
                  <a:lnTo>
                    <a:pt x="380" y="177"/>
                  </a:lnTo>
                  <a:lnTo>
                    <a:pt x="388" y="170"/>
                  </a:lnTo>
                  <a:lnTo>
                    <a:pt x="398" y="161"/>
                  </a:lnTo>
                  <a:lnTo>
                    <a:pt x="400" y="160"/>
                  </a:lnTo>
                  <a:lnTo>
                    <a:pt x="415" y="156"/>
                  </a:lnTo>
                  <a:lnTo>
                    <a:pt x="427" y="153"/>
                  </a:lnTo>
                  <a:lnTo>
                    <a:pt x="431" y="152"/>
                  </a:lnTo>
                  <a:lnTo>
                    <a:pt x="432" y="152"/>
                  </a:lnTo>
                  <a:lnTo>
                    <a:pt x="440" y="155"/>
                  </a:lnTo>
                  <a:lnTo>
                    <a:pt x="449" y="160"/>
                  </a:lnTo>
                  <a:lnTo>
                    <a:pt x="454" y="162"/>
                  </a:lnTo>
                  <a:lnTo>
                    <a:pt x="469" y="168"/>
                  </a:lnTo>
                  <a:lnTo>
                    <a:pt x="470" y="169"/>
                  </a:lnTo>
                  <a:lnTo>
                    <a:pt x="479" y="172"/>
                  </a:lnTo>
                  <a:lnTo>
                    <a:pt x="481" y="173"/>
                  </a:lnTo>
                  <a:lnTo>
                    <a:pt x="481" y="174"/>
                  </a:lnTo>
                  <a:lnTo>
                    <a:pt x="480" y="176"/>
                  </a:lnTo>
                  <a:lnTo>
                    <a:pt x="480" y="178"/>
                  </a:lnTo>
                  <a:lnTo>
                    <a:pt x="479" y="179"/>
                  </a:lnTo>
                  <a:lnTo>
                    <a:pt x="479" y="180"/>
                  </a:lnTo>
                  <a:lnTo>
                    <a:pt x="480" y="180"/>
                  </a:lnTo>
                  <a:lnTo>
                    <a:pt x="481" y="181"/>
                  </a:lnTo>
                  <a:lnTo>
                    <a:pt x="480" y="185"/>
                  </a:lnTo>
                  <a:lnTo>
                    <a:pt x="480" y="187"/>
                  </a:lnTo>
                  <a:lnTo>
                    <a:pt x="479" y="190"/>
                  </a:lnTo>
                  <a:lnTo>
                    <a:pt x="479" y="191"/>
                  </a:lnTo>
                  <a:lnTo>
                    <a:pt x="479" y="192"/>
                  </a:lnTo>
                  <a:lnTo>
                    <a:pt x="481" y="192"/>
                  </a:lnTo>
                  <a:lnTo>
                    <a:pt x="483" y="191"/>
                  </a:lnTo>
                  <a:lnTo>
                    <a:pt x="483" y="192"/>
                  </a:lnTo>
                  <a:lnTo>
                    <a:pt x="484" y="192"/>
                  </a:lnTo>
                  <a:lnTo>
                    <a:pt x="490" y="198"/>
                  </a:lnTo>
                  <a:lnTo>
                    <a:pt x="492" y="202"/>
                  </a:lnTo>
                  <a:lnTo>
                    <a:pt x="489" y="216"/>
                  </a:lnTo>
                  <a:lnTo>
                    <a:pt x="489" y="218"/>
                  </a:lnTo>
                  <a:lnTo>
                    <a:pt x="489" y="219"/>
                  </a:lnTo>
                  <a:lnTo>
                    <a:pt x="489" y="221"/>
                  </a:lnTo>
                  <a:lnTo>
                    <a:pt x="488" y="225"/>
                  </a:lnTo>
                  <a:lnTo>
                    <a:pt x="503" y="237"/>
                  </a:lnTo>
                  <a:lnTo>
                    <a:pt x="514" y="246"/>
                  </a:lnTo>
                  <a:lnTo>
                    <a:pt x="514" y="248"/>
                  </a:lnTo>
                  <a:lnTo>
                    <a:pt x="513" y="248"/>
                  </a:lnTo>
                  <a:lnTo>
                    <a:pt x="506" y="250"/>
                  </a:lnTo>
                  <a:lnTo>
                    <a:pt x="500" y="248"/>
                  </a:lnTo>
                  <a:lnTo>
                    <a:pt x="497" y="248"/>
                  </a:lnTo>
                  <a:lnTo>
                    <a:pt x="493" y="247"/>
                  </a:lnTo>
                  <a:lnTo>
                    <a:pt x="490" y="256"/>
                  </a:lnTo>
                  <a:lnTo>
                    <a:pt x="489" y="256"/>
                  </a:lnTo>
                  <a:lnTo>
                    <a:pt x="489" y="257"/>
                  </a:lnTo>
                  <a:lnTo>
                    <a:pt x="488" y="257"/>
                  </a:lnTo>
                  <a:lnTo>
                    <a:pt x="487" y="257"/>
                  </a:lnTo>
                  <a:lnTo>
                    <a:pt x="487" y="258"/>
                  </a:lnTo>
                  <a:lnTo>
                    <a:pt x="487" y="259"/>
                  </a:lnTo>
                  <a:lnTo>
                    <a:pt x="478" y="257"/>
                  </a:lnTo>
                  <a:lnTo>
                    <a:pt x="472" y="256"/>
                  </a:lnTo>
                  <a:lnTo>
                    <a:pt x="471" y="256"/>
                  </a:lnTo>
                  <a:lnTo>
                    <a:pt x="469" y="256"/>
                  </a:lnTo>
                  <a:lnTo>
                    <a:pt x="477" y="270"/>
                  </a:lnTo>
                  <a:lnTo>
                    <a:pt x="482" y="283"/>
                  </a:lnTo>
                  <a:lnTo>
                    <a:pt x="479" y="312"/>
                  </a:lnTo>
                  <a:lnTo>
                    <a:pt x="489" y="319"/>
                  </a:lnTo>
                  <a:lnTo>
                    <a:pt x="494" y="321"/>
                  </a:lnTo>
                  <a:lnTo>
                    <a:pt x="508" y="331"/>
                  </a:lnTo>
                  <a:lnTo>
                    <a:pt x="510" y="332"/>
                  </a:lnTo>
                  <a:lnTo>
                    <a:pt x="520" y="335"/>
                  </a:lnTo>
                  <a:lnTo>
                    <a:pt x="545" y="334"/>
                  </a:lnTo>
                  <a:lnTo>
                    <a:pt x="550" y="334"/>
                  </a:lnTo>
                  <a:lnTo>
                    <a:pt x="556" y="335"/>
                  </a:lnTo>
                  <a:lnTo>
                    <a:pt x="562" y="334"/>
                  </a:lnTo>
                  <a:lnTo>
                    <a:pt x="561" y="343"/>
                  </a:lnTo>
                  <a:lnTo>
                    <a:pt x="566" y="341"/>
                  </a:lnTo>
                  <a:lnTo>
                    <a:pt x="580" y="345"/>
                  </a:lnTo>
                  <a:lnTo>
                    <a:pt x="589" y="349"/>
                  </a:lnTo>
                  <a:lnTo>
                    <a:pt x="608" y="354"/>
                  </a:lnTo>
                  <a:lnTo>
                    <a:pt x="611" y="353"/>
                  </a:lnTo>
                  <a:lnTo>
                    <a:pt x="614" y="350"/>
                  </a:lnTo>
                  <a:lnTo>
                    <a:pt x="618" y="347"/>
                  </a:lnTo>
                  <a:lnTo>
                    <a:pt x="619" y="347"/>
                  </a:lnTo>
                  <a:lnTo>
                    <a:pt x="618" y="346"/>
                  </a:lnTo>
                  <a:lnTo>
                    <a:pt x="620" y="344"/>
                  </a:lnTo>
                  <a:lnTo>
                    <a:pt x="623" y="336"/>
                  </a:lnTo>
                  <a:lnTo>
                    <a:pt x="624" y="335"/>
                  </a:lnTo>
                  <a:lnTo>
                    <a:pt x="625" y="333"/>
                  </a:lnTo>
                  <a:lnTo>
                    <a:pt x="626" y="327"/>
                  </a:lnTo>
                  <a:lnTo>
                    <a:pt x="632" y="324"/>
                  </a:lnTo>
                  <a:lnTo>
                    <a:pt x="633" y="326"/>
                  </a:lnTo>
                  <a:lnTo>
                    <a:pt x="634" y="327"/>
                  </a:lnTo>
                  <a:lnTo>
                    <a:pt x="635" y="330"/>
                  </a:lnTo>
                  <a:lnTo>
                    <a:pt x="638" y="337"/>
                  </a:lnTo>
                  <a:lnTo>
                    <a:pt x="641" y="345"/>
                  </a:lnTo>
                  <a:lnTo>
                    <a:pt x="642" y="353"/>
                  </a:lnTo>
                  <a:lnTo>
                    <a:pt x="644" y="359"/>
                  </a:lnTo>
                  <a:lnTo>
                    <a:pt x="650" y="363"/>
                  </a:lnTo>
                  <a:lnTo>
                    <a:pt x="653" y="371"/>
                  </a:lnTo>
                  <a:lnTo>
                    <a:pt x="657" y="380"/>
                  </a:lnTo>
                  <a:lnTo>
                    <a:pt x="658" y="381"/>
                  </a:lnTo>
                  <a:lnTo>
                    <a:pt x="661" y="381"/>
                  </a:lnTo>
                  <a:lnTo>
                    <a:pt x="666" y="383"/>
                  </a:lnTo>
                  <a:lnTo>
                    <a:pt x="668" y="382"/>
                  </a:lnTo>
                  <a:lnTo>
                    <a:pt x="670" y="384"/>
                  </a:lnTo>
                  <a:lnTo>
                    <a:pt x="670" y="386"/>
                  </a:lnTo>
                  <a:lnTo>
                    <a:pt x="673" y="391"/>
                  </a:lnTo>
                  <a:lnTo>
                    <a:pt x="678" y="407"/>
                  </a:lnTo>
                  <a:lnTo>
                    <a:pt x="678" y="412"/>
                  </a:lnTo>
                  <a:lnTo>
                    <a:pt x="678" y="424"/>
                  </a:lnTo>
                  <a:lnTo>
                    <a:pt x="671" y="436"/>
                  </a:lnTo>
                  <a:lnTo>
                    <a:pt x="670" y="436"/>
                  </a:lnTo>
                  <a:lnTo>
                    <a:pt x="670" y="439"/>
                  </a:lnTo>
                  <a:lnTo>
                    <a:pt x="669" y="441"/>
                  </a:lnTo>
                  <a:lnTo>
                    <a:pt x="670" y="441"/>
                  </a:lnTo>
                  <a:lnTo>
                    <a:pt x="665" y="449"/>
                  </a:lnTo>
                  <a:lnTo>
                    <a:pt x="666" y="451"/>
                  </a:lnTo>
                  <a:lnTo>
                    <a:pt x="666" y="452"/>
                  </a:lnTo>
                  <a:lnTo>
                    <a:pt x="665" y="455"/>
                  </a:lnTo>
                  <a:lnTo>
                    <a:pt x="666" y="456"/>
                  </a:lnTo>
                  <a:lnTo>
                    <a:pt x="664" y="458"/>
                  </a:lnTo>
                  <a:lnTo>
                    <a:pt x="661" y="459"/>
                  </a:lnTo>
                  <a:lnTo>
                    <a:pt x="663" y="460"/>
                  </a:lnTo>
                  <a:lnTo>
                    <a:pt x="662" y="463"/>
                  </a:lnTo>
                  <a:lnTo>
                    <a:pt x="659" y="467"/>
                  </a:lnTo>
                  <a:lnTo>
                    <a:pt x="655" y="476"/>
                  </a:lnTo>
                  <a:lnTo>
                    <a:pt x="655" y="480"/>
                  </a:lnTo>
                  <a:lnTo>
                    <a:pt x="657" y="485"/>
                  </a:lnTo>
                  <a:lnTo>
                    <a:pt x="657" y="486"/>
                  </a:lnTo>
                  <a:lnTo>
                    <a:pt x="656" y="488"/>
                  </a:lnTo>
                  <a:lnTo>
                    <a:pt x="657" y="492"/>
                  </a:lnTo>
                  <a:lnTo>
                    <a:pt x="658" y="494"/>
                  </a:lnTo>
                  <a:lnTo>
                    <a:pt x="662" y="503"/>
                  </a:lnTo>
                  <a:lnTo>
                    <a:pt x="664" y="507"/>
                  </a:lnTo>
                  <a:lnTo>
                    <a:pt x="677" y="519"/>
                  </a:lnTo>
                  <a:lnTo>
                    <a:pt x="675" y="525"/>
                  </a:lnTo>
                  <a:lnTo>
                    <a:pt x="668" y="528"/>
                  </a:lnTo>
                  <a:lnTo>
                    <a:pt x="667" y="529"/>
                  </a:lnTo>
                  <a:lnTo>
                    <a:pt x="665" y="530"/>
                  </a:lnTo>
                  <a:lnTo>
                    <a:pt x="664" y="531"/>
                  </a:lnTo>
                  <a:lnTo>
                    <a:pt x="662" y="531"/>
                  </a:lnTo>
                  <a:lnTo>
                    <a:pt x="656" y="533"/>
                  </a:lnTo>
                  <a:lnTo>
                    <a:pt x="653" y="533"/>
                  </a:lnTo>
                  <a:lnTo>
                    <a:pt x="652" y="534"/>
                  </a:lnTo>
                  <a:lnTo>
                    <a:pt x="649" y="532"/>
                  </a:lnTo>
                  <a:lnTo>
                    <a:pt x="648" y="532"/>
                  </a:lnTo>
                  <a:lnTo>
                    <a:pt x="646" y="531"/>
                  </a:lnTo>
                  <a:lnTo>
                    <a:pt x="645" y="531"/>
                  </a:lnTo>
                  <a:lnTo>
                    <a:pt x="644" y="531"/>
                  </a:lnTo>
                  <a:lnTo>
                    <a:pt x="640" y="532"/>
                  </a:lnTo>
                  <a:lnTo>
                    <a:pt x="636" y="533"/>
                  </a:lnTo>
                  <a:lnTo>
                    <a:pt x="635" y="534"/>
                  </a:lnTo>
                  <a:lnTo>
                    <a:pt x="634" y="534"/>
                  </a:lnTo>
                  <a:lnTo>
                    <a:pt x="634" y="535"/>
                  </a:lnTo>
                  <a:lnTo>
                    <a:pt x="633" y="536"/>
                  </a:lnTo>
                  <a:lnTo>
                    <a:pt x="632" y="538"/>
                  </a:lnTo>
                  <a:lnTo>
                    <a:pt x="632" y="540"/>
                  </a:lnTo>
                  <a:lnTo>
                    <a:pt x="632" y="543"/>
                  </a:lnTo>
                  <a:lnTo>
                    <a:pt x="632" y="545"/>
                  </a:lnTo>
                  <a:lnTo>
                    <a:pt x="630" y="548"/>
                  </a:lnTo>
                  <a:lnTo>
                    <a:pt x="630" y="551"/>
                  </a:lnTo>
                  <a:lnTo>
                    <a:pt x="628" y="554"/>
                  </a:lnTo>
                  <a:lnTo>
                    <a:pt x="626" y="558"/>
                  </a:lnTo>
                  <a:lnTo>
                    <a:pt x="623" y="561"/>
                  </a:lnTo>
                  <a:lnTo>
                    <a:pt x="623" y="562"/>
                  </a:lnTo>
                  <a:lnTo>
                    <a:pt x="624" y="564"/>
                  </a:lnTo>
                  <a:lnTo>
                    <a:pt x="618" y="572"/>
                  </a:lnTo>
                  <a:lnTo>
                    <a:pt x="617" y="573"/>
                  </a:lnTo>
                  <a:lnTo>
                    <a:pt x="611" y="574"/>
                  </a:lnTo>
                  <a:lnTo>
                    <a:pt x="608" y="575"/>
                  </a:lnTo>
                  <a:lnTo>
                    <a:pt x="599" y="575"/>
                  </a:lnTo>
                  <a:lnTo>
                    <a:pt x="595" y="577"/>
                  </a:lnTo>
                  <a:lnTo>
                    <a:pt x="594" y="578"/>
                  </a:lnTo>
                  <a:lnTo>
                    <a:pt x="593" y="579"/>
                  </a:lnTo>
                  <a:lnTo>
                    <a:pt x="593" y="582"/>
                  </a:lnTo>
                  <a:lnTo>
                    <a:pt x="585" y="590"/>
                  </a:lnTo>
                  <a:lnTo>
                    <a:pt x="581" y="595"/>
                  </a:lnTo>
                  <a:lnTo>
                    <a:pt x="581" y="595"/>
                  </a:lnTo>
                  <a:lnTo>
                    <a:pt x="578" y="615"/>
                  </a:lnTo>
                  <a:lnTo>
                    <a:pt x="578" y="617"/>
                  </a:lnTo>
                  <a:lnTo>
                    <a:pt x="574" y="619"/>
                  </a:lnTo>
                  <a:lnTo>
                    <a:pt x="568" y="625"/>
                  </a:lnTo>
                  <a:lnTo>
                    <a:pt x="562" y="626"/>
                  </a:lnTo>
                  <a:lnTo>
                    <a:pt x="551" y="627"/>
                  </a:lnTo>
                  <a:lnTo>
                    <a:pt x="520" y="628"/>
                  </a:lnTo>
                  <a:lnTo>
                    <a:pt x="518" y="628"/>
                  </a:lnTo>
                  <a:lnTo>
                    <a:pt x="507" y="628"/>
                  </a:lnTo>
                  <a:lnTo>
                    <a:pt x="494" y="629"/>
                  </a:lnTo>
                  <a:lnTo>
                    <a:pt x="491" y="627"/>
                  </a:lnTo>
                  <a:lnTo>
                    <a:pt x="484" y="624"/>
                  </a:lnTo>
                  <a:lnTo>
                    <a:pt x="474" y="622"/>
                  </a:lnTo>
                  <a:lnTo>
                    <a:pt x="471" y="621"/>
                  </a:lnTo>
                  <a:lnTo>
                    <a:pt x="466" y="620"/>
                  </a:lnTo>
                  <a:lnTo>
                    <a:pt x="469" y="614"/>
                  </a:lnTo>
                  <a:lnTo>
                    <a:pt x="471" y="612"/>
                  </a:lnTo>
                  <a:lnTo>
                    <a:pt x="472" y="609"/>
                  </a:lnTo>
                  <a:lnTo>
                    <a:pt x="472" y="604"/>
                  </a:lnTo>
                  <a:lnTo>
                    <a:pt x="470" y="602"/>
                  </a:lnTo>
                  <a:lnTo>
                    <a:pt x="471" y="602"/>
                  </a:lnTo>
                  <a:lnTo>
                    <a:pt x="472" y="600"/>
                  </a:lnTo>
                  <a:lnTo>
                    <a:pt x="471" y="600"/>
                  </a:lnTo>
                  <a:lnTo>
                    <a:pt x="471" y="598"/>
                  </a:lnTo>
                  <a:lnTo>
                    <a:pt x="470" y="597"/>
                  </a:lnTo>
                  <a:lnTo>
                    <a:pt x="472" y="594"/>
                  </a:lnTo>
                  <a:lnTo>
                    <a:pt x="471" y="593"/>
                  </a:lnTo>
                  <a:lnTo>
                    <a:pt x="472" y="592"/>
                  </a:lnTo>
                  <a:lnTo>
                    <a:pt x="471" y="592"/>
                  </a:lnTo>
                  <a:lnTo>
                    <a:pt x="471" y="591"/>
                  </a:lnTo>
                  <a:lnTo>
                    <a:pt x="471" y="589"/>
                  </a:lnTo>
                  <a:lnTo>
                    <a:pt x="470" y="588"/>
                  </a:lnTo>
                  <a:lnTo>
                    <a:pt x="458" y="582"/>
                  </a:lnTo>
                  <a:lnTo>
                    <a:pt x="456" y="581"/>
                  </a:lnTo>
                  <a:lnTo>
                    <a:pt x="453" y="587"/>
                  </a:lnTo>
                  <a:lnTo>
                    <a:pt x="450" y="583"/>
                  </a:lnTo>
                  <a:lnTo>
                    <a:pt x="448" y="582"/>
                  </a:lnTo>
                  <a:lnTo>
                    <a:pt x="447" y="583"/>
                  </a:lnTo>
                  <a:lnTo>
                    <a:pt x="446" y="583"/>
                  </a:lnTo>
                  <a:lnTo>
                    <a:pt x="445" y="583"/>
                  </a:lnTo>
                  <a:lnTo>
                    <a:pt x="446" y="584"/>
                  </a:lnTo>
                  <a:lnTo>
                    <a:pt x="445" y="586"/>
                  </a:lnTo>
                  <a:lnTo>
                    <a:pt x="444" y="587"/>
                  </a:lnTo>
                  <a:lnTo>
                    <a:pt x="441" y="589"/>
                  </a:lnTo>
                  <a:lnTo>
                    <a:pt x="438" y="591"/>
                  </a:lnTo>
                  <a:lnTo>
                    <a:pt x="437" y="590"/>
                  </a:lnTo>
                  <a:lnTo>
                    <a:pt x="436" y="590"/>
                  </a:lnTo>
                  <a:lnTo>
                    <a:pt x="433" y="586"/>
                  </a:lnTo>
                  <a:lnTo>
                    <a:pt x="433" y="585"/>
                  </a:lnTo>
                  <a:lnTo>
                    <a:pt x="435" y="583"/>
                  </a:lnTo>
                  <a:lnTo>
                    <a:pt x="430" y="577"/>
                  </a:lnTo>
                  <a:lnTo>
                    <a:pt x="428" y="575"/>
                  </a:lnTo>
                  <a:lnTo>
                    <a:pt x="427" y="575"/>
                  </a:lnTo>
                  <a:lnTo>
                    <a:pt x="426" y="575"/>
                  </a:lnTo>
                  <a:lnTo>
                    <a:pt x="424" y="575"/>
                  </a:lnTo>
                  <a:lnTo>
                    <a:pt x="409" y="579"/>
                  </a:lnTo>
                  <a:lnTo>
                    <a:pt x="388" y="576"/>
                  </a:lnTo>
                  <a:lnTo>
                    <a:pt x="386" y="576"/>
                  </a:lnTo>
                  <a:lnTo>
                    <a:pt x="378" y="580"/>
                  </a:lnTo>
                  <a:lnTo>
                    <a:pt x="376" y="580"/>
                  </a:lnTo>
                  <a:lnTo>
                    <a:pt x="375" y="578"/>
                  </a:lnTo>
                  <a:lnTo>
                    <a:pt x="368" y="575"/>
                  </a:lnTo>
                  <a:lnTo>
                    <a:pt x="368" y="574"/>
                  </a:lnTo>
                  <a:lnTo>
                    <a:pt x="365" y="570"/>
                  </a:lnTo>
                  <a:lnTo>
                    <a:pt x="363" y="568"/>
                  </a:lnTo>
                  <a:lnTo>
                    <a:pt x="363" y="563"/>
                  </a:lnTo>
                  <a:lnTo>
                    <a:pt x="363" y="562"/>
                  </a:lnTo>
                  <a:lnTo>
                    <a:pt x="362" y="561"/>
                  </a:lnTo>
                  <a:lnTo>
                    <a:pt x="356" y="560"/>
                  </a:lnTo>
                  <a:lnTo>
                    <a:pt x="354" y="558"/>
                  </a:lnTo>
                  <a:lnTo>
                    <a:pt x="354" y="556"/>
                  </a:lnTo>
                  <a:lnTo>
                    <a:pt x="350" y="550"/>
                  </a:lnTo>
                  <a:lnTo>
                    <a:pt x="347" y="546"/>
                  </a:lnTo>
                  <a:lnTo>
                    <a:pt x="342" y="543"/>
                  </a:lnTo>
                  <a:lnTo>
                    <a:pt x="341" y="541"/>
                  </a:lnTo>
                  <a:lnTo>
                    <a:pt x="337" y="533"/>
                  </a:lnTo>
                  <a:lnTo>
                    <a:pt x="334" y="529"/>
                  </a:lnTo>
                  <a:lnTo>
                    <a:pt x="334" y="527"/>
                  </a:lnTo>
                  <a:lnTo>
                    <a:pt x="334" y="525"/>
                  </a:lnTo>
                  <a:lnTo>
                    <a:pt x="328" y="524"/>
                  </a:lnTo>
                  <a:lnTo>
                    <a:pt x="321" y="525"/>
                  </a:lnTo>
                  <a:lnTo>
                    <a:pt x="319" y="524"/>
                  </a:lnTo>
                  <a:lnTo>
                    <a:pt x="317" y="523"/>
                  </a:lnTo>
                  <a:lnTo>
                    <a:pt x="316" y="521"/>
                  </a:lnTo>
                  <a:lnTo>
                    <a:pt x="314" y="523"/>
                  </a:lnTo>
                  <a:lnTo>
                    <a:pt x="308" y="526"/>
                  </a:lnTo>
                  <a:lnTo>
                    <a:pt x="300" y="526"/>
                  </a:lnTo>
                  <a:lnTo>
                    <a:pt x="299" y="526"/>
                  </a:lnTo>
                  <a:lnTo>
                    <a:pt x="299" y="527"/>
                  </a:lnTo>
                  <a:lnTo>
                    <a:pt x="293" y="530"/>
                  </a:lnTo>
                  <a:lnTo>
                    <a:pt x="293" y="538"/>
                  </a:lnTo>
                  <a:lnTo>
                    <a:pt x="286" y="539"/>
                  </a:lnTo>
                  <a:lnTo>
                    <a:pt x="284" y="540"/>
                  </a:lnTo>
                  <a:lnTo>
                    <a:pt x="272" y="540"/>
                  </a:lnTo>
                  <a:lnTo>
                    <a:pt x="272" y="537"/>
                  </a:lnTo>
                  <a:lnTo>
                    <a:pt x="270" y="537"/>
                  </a:lnTo>
                  <a:lnTo>
                    <a:pt x="270" y="535"/>
                  </a:lnTo>
                  <a:lnTo>
                    <a:pt x="269" y="535"/>
                  </a:lnTo>
                  <a:lnTo>
                    <a:pt x="266" y="536"/>
                  </a:lnTo>
                  <a:lnTo>
                    <a:pt x="261" y="538"/>
                  </a:lnTo>
                  <a:lnTo>
                    <a:pt x="258" y="538"/>
                  </a:lnTo>
                  <a:lnTo>
                    <a:pt x="258" y="539"/>
                  </a:lnTo>
                  <a:lnTo>
                    <a:pt x="257" y="539"/>
                  </a:lnTo>
                  <a:lnTo>
                    <a:pt x="255" y="539"/>
                  </a:lnTo>
                  <a:lnTo>
                    <a:pt x="252" y="537"/>
                  </a:lnTo>
                  <a:lnTo>
                    <a:pt x="251" y="539"/>
                  </a:lnTo>
                  <a:lnTo>
                    <a:pt x="240" y="539"/>
                  </a:lnTo>
                  <a:lnTo>
                    <a:pt x="238" y="537"/>
                  </a:lnTo>
                  <a:lnTo>
                    <a:pt x="235" y="537"/>
                  </a:lnTo>
                  <a:lnTo>
                    <a:pt x="232" y="538"/>
                  </a:lnTo>
                  <a:lnTo>
                    <a:pt x="229" y="535"/>
                  </a:lnTo>
                  <a:lnTo>
                    <a:pt x="229" y="536"/>
                  </a:lnTo>
                  <a:lnTo>
                    <a:pt x="229" y="540"/>
                  </a:lnTo>
                  <a:lnTo>
                    <a:pt x="222" y="537"/>
                  </a:lnTo>
                  <a:lnTo>
                    <a:pt x="215" y="538"/>
                  </a:lnTo>
                  <a:lnTo>
                    <a:pt x="215" y="537"/>
                  </a:lnTo>
                  <a:lnTo>
                    <a:pt x="215" y="538"/>
                  </a:lnTo>
                  <a:lnTo>
                    <a:pt x="214" y="536"/>
                  </a:lnTo>
                  <a:lnTo>
                    <a:pt x="213" y="536"/>
                  </a:lnTo>
                  <a:lnTo>
                    <a:pt x="213" y="535"/>
                  </a:lnTo>
                  <a:lnTo>
                    <a:pt x="211" y="534"/>
                  </a:lnTo>
                  <a:lnTo>
                    <a:pt x="209" y="534"/>
                  </a:lnTo>
                  <a:lnTo>
                    <a:pt x="207" y="535"/>
                  </a:lnTo>
                  <a:lnTo>
                    <a:pt x="203" y="536"/>
                  </a:lnTo>
                  <a:lnTo>
                    <a:pt x="201" y="538"/>
                  </a:lnTo>
                  <a:lnTo>
                    <a:pt x="204" y="539"/>
                  </a:lnTo>
                  <a:lnTo>
                    <a:pt x="203" y="540"/>
                  </a:lnTo>
                  <a:lnTo>
                    <a:pt x="201" y="539"/>
                  </a:lnTo>
                  <a:lnTo>
                    <a:pt x="202" y="543"/>
                  </a:lnTo>
                  <a:lnTo>
                    <a:pt x="204" y="545"/>
                  </a:lnTo>
                  <a:lnTo>
                    <a:pt x="203" y="547"/>
                  </a:lnTo>
                  <a:lnTo>
                    <a:pt x="202" y="548"/>
                  </a:lnTo>
                  <a:lnTo>
                    <a:pt x="201" y="547"/>
                  </a:lnTo>
                  <a:lnTo>
                    <a:pt x="201" y="544"/>
                  </a:lnTo>
                  <a:lnTo>
                    <a:pt x="200" y="542"/>
                  </a:lnTo>
                  <a:lnTo>
                    <a:pt x="199" y="541"/>
                  </a:lnTo>
                  <a:lnTo>
                    <a:pt x="197" y="541"/>
                  </a:lnTo>
                  <a:lnTo>
                    <a:pt x="193" y="539"/>
                  </a:lnTo>
                  <a:lnTo>
                    <a:pt x="190" y="536"/>
                  </a:lnTo>
                  <a:lnTo>
                    <a:pt x="189" y="533"/>
                  </a:lnTo>
                  <a:lnTo>
                    <a:pt x="189" y="531"/>
                  </a:lnTo>
                  <a:lnTo>
                    <a:pt x="190" y="530"/>
                  </a:lnTo>
                  <a:lnTo>
                    <a:pt x="191" y="529"/>
                  </a:lnTo>
                  <a:lnTo>
                    <a:pt x="194" y="526"/>
                  </a:lnTo>
                  <a:lnTo>
                    <a:pt x="196" y="525"/>
                  </a:lnTo>
                  <a:lnTo>
                    <a:pt x="196" y="523"/>
                  </a:lnTo>
                  <a:lnTo>
                    <a:pt x="196" y="522"/>
                  </a:lnTo>
                  <a:lnTo>
                    <a:pt x="194" y="521"/>
                  </a:lnTo>
                  <a:lnTo>
                    <a:pt x="193" y="521"/>
                  </a:lnTo>
                  <a:lnTo>
                    <a:pt x="191" y="522"/>
                  </a:lnTo>
                  <a:lnTo>
                    <a:pt x="190" y="523"/>
                  </a:lnTo>
                  <a:lnTo>
                    <a:pt x="188" y="522"/>
                  </a:lnTo>
                  <a:lnTo>
                    <a:pt x="186" y="520"/>
                  </a:lnTo>
                  <a:lnTo>
                    <a:pt x="181" y="519"/>
                  </a:lnTo>
                  <a:lnTo>
                    <a:pt x="180" y="518"/>
                  </a:lnTo>
                  <a:lnTo>
                    <a:pt x="179" y="517"/>
                  </a:lnTo>
                  <a:lnTo>
                    <a:pt x="180" y="515"/>
                  </a:lnTo>
                  <a:lnTo>
                    <a:pt x="183" y="511"/>
                  </a:lnTo>
                  <a:lnTo>
                    <a:pt x="181" y="510"/>
                  </a:lnTo>
                  <a:lnTo>
                    <a:pt x="179" y="508"/>
                  </a:lnTo>
                  <a:lnTo>
                    <a:pt x="179" y="504"/>
                  </a:lnTo>
                  <a:lnTo>
                    <a:pt x="178" y="501"/>
                  </a:lnTo>
                  <a:lnTo>
                    <a:pt x="174" y="496"/>
                  </a:lnTo>
                  <a:lnTo>
                    <a:pt x="174" y="494"/>
                  </a:lnTo>
                  <a:lnTo>
                    <a:pt x="174" y="487"/>
                  </a:lnTo>
                  <a:lnTo>
                    <a:pt x="171" y="484"/>
                  </a:lnTo>
                  <a:lnTo>
                    <a:pt x="168" y="476"/>
                  </a:lnTo>
                  <a:lnTo>
                    <a:pt x="167" y="476"/>
                  </a:lnTo>
                  <a:lnTo>
                    <a:pt x="167" y="477"/>
                  </a:lnTo>
                  <a:lnTo>
                    <a:pt x="162" y="477"/>
                  </a:lnTo>
                  <a:lnTo>
                    <a:pt x="161" y="477"/>
                  </a:lnTo>
                  <a:lnTo>
                    <a:pt x="160" y="475"/>
                  </a:lnTo>
                  <a:lnTo>
                    <a:pt x="159" y="476"/>
                  </a:lnTo>
                  <a:lnTo>
                    <a:pt x="159" y="475"/>
                  </a:lnTo>
                  <a:lnTo>
                    <a:pt x="159" y="474"/>
                  </a:lnTo>
                  <a:lnTo>
                    <a:pt x="158" y="474"/>
                  </a:lnTo>
                  <a:lnTo>
                    <a:pt x="158" y="471"/>
                  </a:lnTo>
                  <a:lnTo>
                    <a:pt x="159" y="467"/>
                  </a:lnTo>
                  <a:lnTo>
                    <a:pt x="157" y="467"/>
                  </a:lnTo>
                  <a:lnTo>
                    <a:pt x="156" y="463"/>
                  </a:lnTo>
                  <a:lnTo>
                    <a:pt x="153" y="463"/>
                  </a:lnTo>
                  <a:lnTo>
                    <a:pt x="152" y="463"/>
                  </a:lnTo>
                  <a:lnTo>
                    <a:pt x="149" y="463"/>
                  </a:lnTo>
                  <a:lnTo>
                    <a:pt x="149" y="460"/>
                  </a:lnTo>
                  <a:lnTo>
                    <a:pt x="150" y="459"/>
                  </a:lnTo>
                  <a:lnTo>
                    <a:pt x="151" y="459"/>
                  </a:lnTo>
                  <a:lnTo>
                    <a:pt x="152" y="457"/>
                  </a:lnTo>
                  <a:lnTo>
                    <a:pt x="153" y="451"/>
                  </a:lnTo>
                  <a:lnTo>
                    <a:pt x="153" y="450"/>
                  </a:lnTo>
                  <a:lnTo>
                    <a:pt x="154" y="449"/>
                  </a:lnTo>
                  <a:lnTo>
                    <a:pt x="153" y="448"/>
                  </a:lnTo>
                  <a:lnTo>
                    <a:pt x="154" y="448"/>
                  </a:lnTo>
                  <a:lnTo>
                    <a:pt x="155" y="444"/>
                  </a:lnTo>
                  <a:lnTo>
                    <a:pt x="154" y="439"/>
                  </a:lnTo>
                  <a:lnTo>
                    <a:pt x="154" y="438"/>
                  </a:lnTo>
                  <a:lnTo>
                    <a:pt x="154" y="434"/>
                  </a:lnTo>
                  <a:lnTo>
                    <a:pt x="155" y="433"/>
                  </a:lnTo>
                  <a:lnTo>
                    <a:pt x="155" y="432"/>
                  </a:lnTo>
                  <a:lnTo>
                    <a:pt x="160" y="431"/>
                  </a:lnTo>
                  <a:lnTo>
                    <a:pt x="164" y="428"/>
                  </a:lnTo>
                  <a:lnTo>
                    <a:pt x="163" y="427"/>
                  </a:lnTo>
                  <a:lnTo>
                    <a:pt x="162" y="425"/>
                  </a:lnTo>
                  <a:lnTo>
                    <a:pt x="161" y="425"/>
                  </a:lnTo>
                  <a:lnTo>
                    <a:pt x="157" y="424"/>
                  </a:lnTo>
                  <a:lnTo>
                    <a:pt x="155" y="422"/>
                  </a:lnTo>
                  <a:lnTo>
                    <a:pt x="155" y="418"/>
                  </a:lnTo>
                  <a:lnTo>
                    <a:pt x="156" y="416"/>
                  </a:lnTo>
                  <a:lnTo>
                    <a:pt x="157" y="415"/>
                  </a:lnTo>
                  <a:lnTo>
                    <a:pt x="164" y="413"/>
                  </a:lnTo>
                  <a:lnTo>
                    <a:pt x="174" y="411"/>
                  </a:lnTo>
                  <a:lnTo>
                    <a:pt x="178" y="409"/>
                  </a:lnTo>
                  <a:lnTo>
                    <a:pt x="178" y="408"/>
                  </a:lnTo>
                  <a:lnTo>
                    <a:pt x="179" y="405"/>
                  </a:lnTo>
                  <a:lnTo>
                    <a:pt x="180" y="404"/>
                  </a:lnTo>
                  <a:lnTo>
                    <a:pt x="179" y="398"/>
                  </a:lnTo>
                  <a:lnTo>
                    <a:pt x="182" y="393"/>
                  </a:lnTo>
                  <a:lnTo>
                    <a:pt x="182" y="391"/>
                  </a:lnTo>
                  <a:lnTo>
                    <a:pt x="180" y="392"/>
                  </a:lnTo>
                  <a:lnTo>
                    <a:pt x="179" y="391"/>
                  </a:lnTo>
                  <a:lnTo>
                    <a:pt x="178" y="390"/>
                  </a:lnTo>
                  <a:lnTo>
                    <a:pt x="177" y="389"/>
                  </a:lnTo>
                  <a:lnTo>
                    <a:pt x="175" y="387"/>
                  </a:lnTo>
                  <a:lnTo>
                    <a:pt x="174" y="385"/>
                  </a:lnTo>
                  <a:lnTo>
                    <a:pt x="172" y="385"/>
                  </a:lnTo>
                  <a:lnTo>
                    <a:pt x="174" y="379"/>
                  </a:lnTo>
                  <a:lnTo>
                    <a:pt x="174" y="377"/>
                  </a:lnTo>
                  <a:lnTo>
                    <a:pt x="174" y="374"/>
                  </a:lnTo>
                  <a:lnTo>
                    <a:pt x="176" y="368"/>
                  </a:lnTo>
                  <a:lnTo>
                    <a:pt x="176" y="366"/>
                  </a:lnTo>
                  <a:lnTo>
                    <a:pt x="175" y="365"/>
                  </a:lnTo>
                  <a:lnTo>
                    <a:pt x="177" y="363"/>
                  </a:lnTo>
                  <a:lnTo>
                    <a:pt x="174" y="359"/>
                  </a:lnTo>
                  <a:lnTo>
                    <a:pt x="171" y="357"/>
                  </a:lnTo>
                  <a:lnTo>
                    <a:pt x="169" y="355"/>
                  </a:lnTo>
                  <a:lnTo>
                    <a:pt x="167" y="352"/>
                  </a:lnTo>
                  <a:lnTo>
                    <a:pt x="167" y="351"/>
                  </a:lnTo>
                  <a:lnTo>
                    <a:pt x="168" y="345"/>
                  </a:lnTo>
                  <a:lnTo>
                    <a:pt x="167" y="334"/>
                  </a:lnTo>
                  <a:lnTo>
                    <a:pt x="165" y="331"/>
                  </a:lnTo>
                  <a:lnTo>
                    <a:pt x="163" y="328"/>
                  </a:lnTo>
                  <a:lnTo>
                    <a:pt x="160" y="325"/>
                  </a:lnTo>
                  <a:lnTo>
                    <a:pt x="153" y="322"/>
                  </a:lnTo>
                  <a:lnTo>
                    <a:pt x="150" y="321"/>
                  </a:lnTo>
                  <a:lnTo>
                    <a:pt x="148" y="318"/>
                  </a:lnTo>
                  <a:lnTo>
                    <a:pt x="146" y="316"/>
                  </a:lnTo>
                  <a:lnTo>
                    <a:pt x="145" y="313"/>
                  </a:lnTo>
                  <a:lnTo>
                    <a:pt x="143" y="309"/>
                  </a:lnTo>
                  <a:lnTo>
                    <a:pt x="141" y="306"/>
                  </a:lnTo>
                  <a:lnTo>
                    <a:pt x="137" y="303"/>
                  </a:lnTo>
                  <a:lnTo>
                    <a:pt x="134" y="301"/>
                  </a:lnTo>
                  <a:lnTo>
                    <a:pt x="128" y="298"/>
                  </a:lnTo>
                  <a:lnTo>
                    <a:pt x="127" y="300"/>
                  </a:lnTo>
                  <a:lnTo>
                    <a:pt x="125" y="302"/>
                  </a:lnTo>
                  <a:lnTo>
                    <a:pt x="123" y="302"/>
                  </a:lnTo>
                  <a:lnTo>
                    <a:pt x="121" y="301"/>
                  </a:lnTo>
                  <a:lnTo>
                    <a:pt x="120" y="301"/>
                  </a:lnTo>
                  <a:lnTo>
                    <a:pt x="117" y="303"/>
                  </a:lnTo>
                  <a:lnTo>
                    <a:pt x="114" y="306"/>
                  </a:lnTo>
                  <a:lnTo>
                    <a:pt x="109" y="311"/>
                  </a:lnTo>
                  <a:lnTo>
                    <a:pt x="104" y="315"/>
                  </a:lnTo>
                  <a:lnTo>
                    <a:pt x="98" y="322"/>
                  </a:lnTo>
                  <a:lnTo>
                    <a:pt x="95" y="326"/>
                  </a:lnTo>
                  <a:lnTo>
                    <a:pt x="91" y="319"/>
                  </a:lnTo>
                  <a:lnTo>
                    <a:pt x="87" y="319"/>
                  </a:lnTo>
                  <a:lnTo>
                    <a:pt x="84" y="321"/>
                  </a:lnTo>
                  <a:lnTo>
                    <a:pt x="80" y="326"/>
                  </a:lnTo>
                  <a:lnTo>
                    <a:pt x="79" y="326"/>
                  </a:lnTo>
                  <a:lnTo>
                    <a:pt x="79" y="325"/>
                  </a:lnTo>
                  <a:lnTo>
                    <a:pt x="75" y="328"/>
                  </a:lnTo>
                  <a:lnTo>
                    <a:pt x="72" y="321"/>
                  </a:lnTo>
                  <a:lnTo>
                    <a:pt x="66" y="309"/>
                  </a:lnTo>
                  <a:lnTo>
                    <a:pt x="61" y="302"/>
                  </a:lnTo>
                  <a:lnTo>
                    <a:pt x="54" y="292"/>
                  </a:lnTo>
                  <a:lnTo>
                    <a:pt x="49" y="288"/>
                  </a:lnTo>
                  <a:lnTo>
                    <a:pt x="48" y="288"/>
                  </a:lnTo>
                  <a:lnTo>
                    <a:pt x="42" y="291"/>
                  </a:lnTo>
                  <a:lnTo>
                    <a:pt x="42" y="289"/>
                  </a:lnTo>
                  <a:lnTo>
                    <a:pt x="41" y="289"/>
                  </a:lnTo>
                  <a:lnTo>
                    <a:pt x="41" y="288"/>
                  </a:lnTo>
                  <a:lnTo>
                    <a:pt x="41" y="287"/>
                  </a:lnTo>
                  <a:lnTo>
                    <a:pt x="41" y="286"/>
                  </a:lnTo>
                  <a:lnTo>
                    <a:pt x="41" y="284"/>
                  </a:lnTo>
                  <a:lnTo>
                    <a:pt x="40" y="283"/>
                  </a:lnTo>
                  <a:lnTo>
                    <a:pt x="40" y="282"/>
                  </a:lnTo>
                  <a:lnTo>
                    <a:pt x="40" y="280"/>
                  </a:lnTo>
                  <a:lnTo>
                    <a:pt x="40" y="278"/>
                  </a:lnTo>
                  <a:lnTo>
                    <a:pt x="39" y="277"/>
                  </a:lnTo>
                  <a:lnTo>
                    <a:pt x="39" y="275"/>
                  </a:lnTo>
                  <a:lnTo>
                    <a:pt x="40" y="274"/>
                  </a:lnTo>
                  <a:lnTo>
                    <a:pt x="39" y="274"/>
                  </a:lnTo>
                  <a:lnTo>
                    <a:pt x="40" y="273"/>
                  </a:lnTo>
                  <a:lnTo>
                    <a:pt x="39" y="273"/>
                  </a:lnTo>
                  <a:lnTo>
                    <a:pt x="39" y="274"/>
                  </a:lnTo>
                  <a:lnTo>
                    <a:pt x="39" y="273"/>
                  </a:lnTo>
                  <a:lnTo>
                    <a:pt x="39" y="270"/>
                  </a:lnTo>
                  <a:lnTo>
                    <a:pt x="38" y="269"/>
                  </a:lnTo>
                  <a:lnTo>
                    <a:pt x="37" y="268"/>
                  </a:lnTo>
                  <a:lnTo>
                    <a:pt x="38" y="268"/>
                  </a:lnTo>
                  <a:lnTo>
                    <a:pt x="38" y="267"/>
                  </a:lnTo>
                  <a:lnTo>
                    <a:pt x="38" y="266"/>
                  </a:lnTo>
                  <a:lnTo>
                    <a:pt x="38" y="265"/>
                  </a:lnTo>
                  <a:lnTo>
                    <a:pt x="37" y="263"/>
                  </a:lnTo>
                  <a:lnTo>
                    <a:pt x="37" y="262"/>
                  </a:lnTo>
                  <a:lnTo>
                    <a:pt x="38" y="261"/>
                  </a:lnTo>
                  <a:lnTo>
                    <a:pt x="37" y="261"/>
                  </a:lnTo>
                  <a:lnTo>
                    <a:pt x="37" y="262"/>
                  </a:lnTo>
                  <a:lnTo>
                    <a:pt x="35" y="261"/>
                  </a:lnTo>
                  <a:lnTo>
                    <a:pt x="35" y="258"/>
                  </a:lnTo>
                  <a:lnTo>
                    <a:pt x="29" y="253"/>
                  </a:lnTo>
                  <a:lnTo>
                    <a:pt x="28" y="247"/>
                  </a:lnTo>
                  <a:lnTo>
                    <a:pt x="25" y="241"/>
                  </a:lnTo>
                  <a:lnTo>
                    <a:pt x="22" y="239"/>
                  </a:lnTo>
                  <a:lnTo>
                    <a:pt x="21" y="238"/>
                  </a:lnTo>
                  <a:lnTo>
                    <a:pt x="18" y="238"/>
                  </a:lnTo>
                  <a:lnTo>
                    <a:pt x="15" y="236"/>
                  </a:lnTo>
                  <a:lnTo>
                    <a:pt x="24" y="236"/>
                  </a:lnTo>
                  <a:lnTo>
                    <a:pt x="28" y="237"/>
                  </a:lnTo>
                  <a:lnTo>
                    <a:pt x="28" y="236"/>
                  </a:lnTo>
                  <a:lnTo>
                    <a:pt x="28" y="235"/>
                  </a:lnTo>
                  <a:lnTo>
                    <a:pt x="24" y="235"/>
                  </a:lnTo>
                  <a:lnTo>
                    <a:pt x="11" y="234"/>
                  </a:lnTo>
                  <a:lnTo>
                    <a:pt x="16" y="231"/>
                  </a:lnTo>
                  <a:lnTo>
                    <a:pt x="18" y="230"/>
                  </a:lnTo>
                  <a:lnTo>
                    <a:pt x="18" y="231"/>
                  </a:lnTo>
                  <a:lnTo>
                    <a:pt x="15" y="232"/>
                  </a:lnTo>
                  <a:lnTo>
                    <a:pt x="15" y="233"/>
                  </a:lnTo>
                  <a:lnTo>
                    <a:pt x="15" y="234"/>
                  </a:lnTo>
                  <a:lnTo>
                    <a:pt x="17" y="234"/>
                  </a:lnTo>
                  <a:lnTo>
                    <a:pt x="18" y="232"/>
                  </a:lnTo>
                  <a:lnTo>
                    <a:pt x="20" y="232"/>
                  </a:lnTo>
                  <a:lnTo>
                    <a:pt x="23" y="232"/>
                  </a:lnTo>
                  <a:lnTo>
                    <a:pt x="26" y="233"/>
                  </a:lnTo>
                  <a:lnTo>
                    <a:pt x="28" y="235"/>
                  </a:lnTo>
                  <a:lnTo>
                    <a:pt x="29" y="235"/>
                  </a:lnTo>
                  <a:lnTo>
                    <a:pt x="26" y="230"/>
                  </a:lnTo>
                  <a:lnTo>
                    <a:pt x="25" y="228"/>
                  </a:lnTo>
                  <a:lnTo>
                    <a:pt x="27" y="224"/>
                  </a:lnTo>
                  <a:lnTo>
                    <a:pt x="26" y="223"/>
                  </a:lnTo>
                  <a:lnTo>
                    <a:pt x="25" y="222"/>
                  </a:lnTo>
                  <a:lnTo>
                    <a:pt x="25" y="220"/>
                  </a:lnTo>
                  <a:lnTo>
                    <a:pt x="25" y="219"/>
                  </a:lnTo>
                  <a:lnTo>
                    <a:pt x="27" y="218"/>
                  </a:lnTo>
                  <a:lnTo>
                    <a:pt x="27" y="216"/>
                  </a:lnTo>
                  <a:lnTo>
                    <a:pt x="27" y="215"/>
                  </a:lnTo>
                  <a:lnTo>
                    <a:pt x="27" y="214"/>
                  </a:lnTo>
                  <a:lnTo>
                    <a:pt x="28" y="214"/>
                  </a:lnTo>
                  <a:lnTo>
                    <a:pt x="28" y="212"/>
                  </a:lnTo>
                  <a:lnTo>
                    <a:pt x="28" y="211"/>
                  </a:lnTo>
                  <a:lnTo>
                    <a:pt x="29" y="211"/>
                  </a:lnTo>
                  <a:lnTo>
                    <a:pt x="30" y="211"/>
                  </a:lnTo>
                  <a:lnTo>
                    <a:pt x="54" y="205"/>
                  </a:lnTo>
                  <a:lnTo>
                    <a:pt x="58" y="204"/>
                  </a:lnTo>
                  <a:lnTo>
                    <a:pt x="58" y="205"/>
                  </a:lnTo>
                  <a:lnTo>
                    <a:pt x="60" y="204"/>
                  </a:lnTo>
                  <a:lnTo>
                    <a:pt x="63" y="204"/>
                  </a:lnTo>
                  <a:lnTo>
                    <a:pt x="63" y="206"/>
                  </a:lnTo>
                  <a:lnTo>
                    <a:pt x="64" y="207"/>
                  </a:lnTo>
                  <a:lnTo>
                    <a:pt x="64" y="206"/>
                  </a:lnTo>
                  <a:lnTo>
                    <a:pt x="67" y="207"/>
                  </a:lnTo>
                  <a:lnTo>
                    <a:pt x="68" y="208"/>
                  </a:lnTo>
                  <a:lnTo>
                    <a:pt x="69" y="209"/>
                  </a:lnTo>
                  <a:lnTo>
                    <a:pt x="71" y="209"/>
                  </a:lnTo>
                  <a:lnTo>
                    <a:pt x="71" y="208"/>
                  </a:lnTo>
                  <a:lnTo>
                    <a:pt x="77" y="208"/>
                  </a:lnTo>
                  <a:lnTo>
                    <a:pt x="79" y="206"/>
                  </a:lnTo>
                  <a:lnTo>
                    <a:pt x="82" y="204"/>
                  </a:lnTo>
                  <a:lnTo>
                    <a:pt x="88" y="202"/>
                  </a:lnTo>
                  <a:lnTo>
                    <a:pt x="89" y="201"/>
                  </a:lnTo>
                  <a:lnTo>
                    <a:pt x="89" y="200"/>
                  </a:lnTo>
                  <a:lnTo>
                    <a:pt x="90" y="199"/>
                  </a:lnTo>
                  <a:lnTo>
                    <a:pt x="92" y="200"/>
                  </a:lnTo>
                  <a:lnTo>
                    <a:pt x="100" y="201"/>
                  </a:lnTo>
                  <a:lnTo>
                    <a:pt x="103" y="201"/>
                  </a:lnTo>
                  <a:lnTo>
                    <a:pt x="105" y="200"/>
                  </a:lnTo>
                  <a:lnTo>
                    <a:pt x="106" y="200"/>
                  </a:lnTo>
                  <a:lnTo>
                    <a:pt x="105" y="199"/>
                  </a:lnTo>
                  <a:lnTo>
                    <a:pt x="105" y="197"/>
                  </a:lnTo>
                  <a:lnTo>
                    <a:pt x="107" y="199"/>
                  </a:lnTo>
                  <a:lnTo>
                    <a:pt x="118" y="188"/>
                  </a:lnTo>
                  <a:lnTo>
                    <a:pt x="119" y="186"/>
                  </a:lnTo>
                  <a:lnTo>
                    <a:pt x="122" y="186"/>
                  </a:lnTo>
                  <a:lnTo>
                    <a:pt x="123" y="187"/>
                  </a:lnTo>
                  <a:lnTo>
                    <a:pt x="124" y="186"/>
                  </a:lnTo>
                  <a:lnTo>
                    <a:pt x="124" y="185"/>
                  </a:lnTo>
                  <a:lnTo>
                    <a:pt x="123" y="185"/>
                  </a:lnTo>
                  <a:lnTo>
                    <a:pt x="122" y="183"/>
                  </a:lnTo>
                  <a:lnTo>
                    <a:pt x="121" y="183"/>
                  </a:lnTo>
                  <a:lnTo>
                    <a:pt x="120" y="182"/>
                  </a:lnTo>
                  <a:lnTo>
                    <a:pt x="120" y="180"/>
                  </a:lnTo>
                  <a:lnTo>
                    <a:pt x="119" y="179"/>
                  </a:lnTo>
                  <a:lnTo>
                    <a:pt x="118" y="179"/>
                  </a:lnTo>
                  <a:lnTo>
                    <a:pt x="118" y="178"/>
                  </a:lnTo>
                  <a:lnTo>
                    <a:pt x="117" y="178"/>
                  </a:lnTo>
                  <a:lnTo>
                    <a:pt x="116" y="176"/>
                  </a:lnTo>
                  <a:lnTo>
                    <a:pt x="115" y="176"/>
                  </a:lnTo>
                  <a:lnTo>
                    <a:pt x="115" y="175"/>
                  </a:lnTo>
                  <a:lnTo>
                    <a:pt x="114" y="174"/>
                  </a:lnTo>
                  <a:lnTo>
                    <a:pt x="113" y="174"/>
                  </a:lnTo>
                  <a:lnTo>
                    <a:pt x="112" y="173"/>
                  </a:lnTo>
                  <a:lnTo>
                    <a:pt x="110" y="173"/>
                  </a:lnTo>
                  <a:lnTo>
                    <a:pt x="110" y="172"/>
                  </a:lnTo>
                  <a:lnTo>
                    <a:pt x="109" y="172"/>
                  </a:lnTo>
                  <a:lnTo>
                    <a:pt x="108" y="172"/>
                  </a:lnTo>
                  <a:lnTo>
                    <a:pt x="107" y="172"/>
                  </a:lnTo>
                  <a:lnTo>
                    <a:pt x="105" y="171"/>
                  </a:lnTo>
                  <a:lnTo>
                    <a:pt x="104" y="171"/>
                  </a:lnTo>
                  <a:lnTo>
                    <a:pt x="103" y="171"/>
                  </a:lnTo>
                  <a:lnTo>
                    <a:pt x="103" y="170"/>
                  </a:lnTo>
                  <a:lnTo>
                    <a:pt x="101" y="168"/>
                  </a:lnTo>
                  <a:lnTo>
                    <a:pt x="98" y="166"/>
                  </a:lnTo>
                  <a:lnTo>
                    <a:pt x="96" y="164"/>
                  </a:lnTo>
                  <a:lnTo>
                    <a:pt x="94" y="163"/>
                  </a:lnTo>
                  <a:lnTo>
                    <a:pt x="93" y="163"/>
                  </a:lnTo>
                  <a:lnTo>
                    <a:pt x="92" y="163"/>
                  </a:lnTo>
                  <a:lnTo>
                    <a:pt x="92" y="162"/>
                  </a:lnTo>
                  <a:lnTo>
                    <a:pt x="90" y="162"/>
                  </a:lnTo>
                  <a:lnTo>
                    <a:pt x="87" y="162"/>
                  </a:lnTo>
                  <a:lnTo>
                    <a:pt x="81" y="159"/>
                  </a:lnTo>
                  <a:lnTo>
                    <a:pt x="80" y="159"/>
                  </a:lnTo>
                  <a:lnTo>
                    <a:pt x="80" y="161"/>
                  </a:lnTo>
                  <a:lnTo>
                    <a:pt x="77" y="160"/>
                  </a:lnTo>
                  <a:lnTo>
                    <a:pt x="77" y="159"/>
                  </a:lnTo>
                  <a:lnTo>
                    <a:pt x="77" y="157"/>
                  </a:lnTo>
                  <a:lnTo>
                    <a:pt x="77" y="155"/>
                  </a:lnTo>
                  <a:lnTo>
                    <a:pt x="80" y="152"/>
                  </a:lnTo>
                  <a:lnTo>
                    <a:pt x="83" y="150"/>
                  </a:lnTo>
                  <a:lnTo>
                    <a:pt x="82" y="150"/>
                  </a:lnTo>
                  <a:lnTo>
                    <a:pt x="83" y="148"/>
                  </a:lnTo>
                  <a:lnTo>
                    <a:pt x="85" y="147"/>
                  </a:lnTo>
                  <a:lnTo>
                    <a:pt x="86" y="148"/>
                  </a:lnTo>
                  <a:lnTo>
                    <a:pt x="87" y="147"/>
                  </a:lnTo>
                  <a:lnTo>
                    <a:pt x="90" y="143"/>
                  </a:lnTo>
                  <a:lnTo>
                    <a:pt x="92" y="143"/>
                  </a:lnTo>
                  <a:lnTo>
                    <a:pt x="93" y="140"/>
                  </a:lnTo>
                  <a:lnTo>
                    <a:pt x="93" y="136"/>
                  </a:lnTo>
                  <a:lnTo>
                    <a:pt x="90" y="131"/>
                  </a:lnTo>
                  <a:lnTo>
                    <a:pt x="88" y="131"/>
                  </a:lnTo>
                  <a:lnTo>
                    <a:pt x="88" y="128"/>
                  </a:lnTo>
                  <a:lnTo>
                    <a:pt x="86" y="125"/>
                  </a:lnTo>
                  <a:lnTo>
                    <a:pt x="86" y="124"/>
                  </a:lnTo>
                  <a:lnTo>
                    <a:pt x="81" y="121"/>
                  </a:lnTo>
                  <a:lnTo>
                    <a:pt x="81" y="120"/>
                  </a:lnTo>
                  <a:lnTo>
                    <a:pt x="80" y="119"/>
                  </a:lnTo>
                  <a:lnTo>
                    <a:pt x="77" y="108"/>
                  </a:lnTo>
                  <a:lnTo>
                    <a:pt x="75" y="100"/>
                  </a:lnTo>
                  <a:lnTo>
                    <a:pt x="71" y="91"/>
                  </a:lnTo>
                  <a:lnTo>
                    <a:pt x="62" y="82"/>
                  </a:lnTo>
                  <a:lnTo>
                    <a:pt x="59" y="82"/>
                  </a:lnTo>
                  <a:lnTo>
                    <a:pt x="58" y="81"/>
                  </a:lnTo>
                  <a:lnTo>
                    <a:pt x="57" y="81"/>
                  </a:lnTo>
                  <a:lnTo>
                    <a:pt x="56" y="79"/>
                  </a:lnTo>
                  <a:lnTo>
                    <a:pt x="55" y="78"/>
                  </a:lnTo>
                  <a:lnTo>
                    <a:pt x="51" y="75"/>
                  </a:lnTo>
                  <a:lnTo>
                    <a:pt x="48" y="72"/>
                  </a:lnTo>
                  <a:lnTo>
                    <a:pt x="39" y="65"/>
                  </a:lnTo>
                  <a:lnTo>
                    <a:pt x="33" y="62"/>
                  </a:lnTo>
                  <a:lnTo>
                    <a:pt x="29" y="62"/>
                  </a:lnTo>
                  <a:lnTo>
                    <a:pt x="28" y="61"/>
                  </a:lnTo>
                  <a:lnTo>
                    <a:pt x="27" y="61"/>
                  </a:lnTo>
                  <a:lnTo>
                    <a:pt x="26" y="61"/>
                  </a:lnTo>
                  <a:lnTo>
                    <a:pt x="22" y="61"/>
                  </a:lnTo>
                  <a:lnTo>
                    <a:pt x="17" y="62"/>
                  </a:lnTo>
                  <a:lnTo>
                    <a:pt x="17" y="59"/>
                  </a:lnTo>
                  <a:lnTo>
                    <a:pt x="14" y="56"/>
                  </a:lnTo>
                  <a:lnTo>
                    <a:pt x="9" y="51"/>
                  </a:lnTo>
                  <a:lnTo>
                    <a:pt x="4" y="44"/>
                  </a:lnTo>
                  <a:lnTo>
                    <a:pt x="12" y="37"/>
                  </a:lnTo>
                  <a:lnTo>
                    <a:pt x="16" y="35"/>
                  </a:lnTo>
                  <a:lnTo>
                    <a:pt x="17" y="34"/>
                  </a:lnTo>
                  <a:lnTo>
                    <a:pt x="17" y="35"/>
                  </a:lnTo>
                  <a:lnTo>
                    <a:pt x="19" y="36"/>
                  </a:lnTo>
                  <a:lnTo>
                    <a:pt x="19" y="38"/>
                  </a:lnTo>
                  <a:lnTo>
                    <a:pt x="22" y="37"/>
                  </a:lnTo>
                  <a:lnTo>
                    <a:pt x="24" y="39"/>
                  </a:lnTo>
                  <a:lnTo>
                    <a:pt x="27" y="42"/>
                  </a:lnTo>
                  <a:lnTo>
                    <a:pt x="26" y="44"/>
                  </a:lnTo>
                  <a:lnTo>
                    <a:pt x="27" y="44"/>
                  </a:lnTo>
                  <a:lnTo>
                    <a:pt x="28" y="43"/>
                  </a:lnTo>
                  <a:lnTo>
                    <a:pt x="29" y="45"/>
                  </a:lnTo>
                  <a:lnTo>
                    <a:pt x="32" y="44"/>
                  </a:lnTo>
                  <a:lnTo>
                    <a:pt x="35" y="44"/>
                  </a:lnTo>
                  <a:lnTo>
                    <a:pt x="36" y="43"/>
                  </a:lnTo>
                  <a:lnTo>
                    <a:pt x="37" y="45"/>
                  </a:lnTo>
                  <a:lnTo>
                    <a:pt x="41" y="45"/>
                  </a:lnTo>
                  <a:lnTo>
                    <a:pt x="42" y="47"/>
                  </a:lnTo>
                  <a:lnTo>
                    <a:pt x="46" y="48"/>
                  </a:lnTo>
                  <a:lnTo>
                    <a:pt x="48" y="48"/>
                  </a:lnTo>
                  <a:lnTo>
                    <a:pt x="50" y="46"/>
                  </a:lnTo>
                  <a:lnTo>
                    <a:pt x="55" y="43"/>
                  </a:lnTo>
                  <a:lnTo>
                    <a:pt x="58" y="42"/>
                  </a:lnTo>
                  <a:lnTo>
                    <a:pt x="59" y="39"/>
                  </a:lnTo>
                  <a:lnTo>
                    <a:pt x="63" y="37"/>
                  </a:lnTo>
                  <a:lnTo>
                    <a:pt x="65" y="35"/>
                  </a:lnTo>
                  <a:lnTo>
                    <a:pt x="66" y="33"/>
                  </a:lnTo>
                  <a:lnTo>
                    <a:pt x="67" y="31"/>
                  </a:lnTo>
                  <a:lnTo>
                    <a:pt x="72" y="28"/>
                  </a:lnTo>
                  <a:lnTo>
                    <a:pt x="71" y="25"/>
                  </a:lnTo>
                  <a:lnTo>
                    <a:pt x="73" y="24"/>
                  </a:lnTo>
                  <a:lnTo>
                    <a:pt x="71" y="23"/>
                  </a:lnTo>
                  <a:lnTo>
                    <a:pt x="71" y="22"/>
                  </a:lnTo>
                  <a:lnTo>
                    <a:pt x="73" y="21"/>
                  </a:lnTo>
                  <a:lnTo>
                    <a:pt x="75" y="21"/>
                  </a:lnTo>
                  <a:lnTo>
                    <a:pt x="73" y="20"/>
                  </a:lnTo>
                  <a:lnTo>
                    <a:pt x="75" y="18"/>
                  </a:lnTo>
                  <a:lnTo>
                    <a:pt x="78" y="18"/>
                  </a:lnTo>
                  <a:lnTo>
                    <a:pt x="80" y="17"/>
                  </a:lnTo>
                  <a:lnTo>
                    <a:pt x="81" y="16"/>
                  </a:lnTo>
                  <a:lnTo>
                    <a:pt x="82" y="16"/>
                  </a:lnTo>
                  <a:lnTo>
                    <a:pt x="87" y="20"/>
                  </a:lnTo>
                  <a:lnTo>
                    <a:pt x="88" y="19"/>
                  </a:lnTo>
                  <a:lnTo>
                    <a:pt x="87" y="16"/>
                  </a:lnTo>
                  <a:lnTo>
                    <a:pt x="89" y="14"/>
                  </a:lnTo>
                  <a:lnTo>
                    <a:pt x="95" y="12"/>
                  </a:lnTo>
                  <a:lnTo>
                    <a:pt x="96" y="11"/>
                  </a:lnTo>
                  <a:lnTo>
                    <a:pt x="96" y="12"/>
                  </a:lnTo>
                  <a:lnTo>
                    <a:pt x="96" y="13"/>
                  </a:lnTo>
                  <a:lnTo>
                    <a:pt x="98" y="18"/>
                  </a:lnTo>
                  <a:lnTo>
                    <a:pt x="101" y="23"/>
                  </a:lnTo>
                  <a:lnTo>
                    <a:pt x="104" y="29"/>
                  </a:lnTo>
                  <a:lnTo>
                    <a:pt x="104" y="30"/>
                  </a:lnTo>
                  <a:lnTo>
                    <a:pt x="105" y="29"/>
                  </a:lnTo>
                  <a:lnTo>
                    <a:pt x="106" y="30"/>
                  </a:lnTo>
                  <a:lnTo>
                    <a:pt x="108" y="32"/>
                  </a:lnTo>
                  <a:lnTo>
                    <a:pt x="109" y="34"/>
                  </a:lnTo>
                  <a:lnTo>
                    <a:pt x="110" y="34"/>
                  </a:lnTo>
                  <a:lnTo>
                    <a:pt x="115" y="31"/>
                  </a:lnTo>
                  <a:lnTo>
                    <a:pt x="120" y="29"/>
                  </a:lnTo>
                  <a:lnTo>
                    <a:pt x="124" y="29"/>
                  </a:lnTo>
                  <a:lnTo>
                    <a:pt x="125" y="30"/>
                  </a:lnTo>
                  <a:lnTo>
                    <a:pt x="127" y="35"/>
                  </a:lnTo>
                  <a:lnTo>
                    <a:pt x="130" y="33"/>
                  </a:lnTo>
                  <a:lnTo>
                    <a:pt x="133" y="31"/>
                  </a:lnTo>
                  <a:lnTo>
                    <a:pt x="135" y="30"/>
                  </a:lnTo>
                  <a:lnTo>
                    <a:pt x="136" y="29"/>
                  </a:lnTo>
                  <a:lnTo>
                    <a:pt x="138" y="27"/>
                  </a:lnTo>
                  <a:lnTo>
                    <a:pt x="140" y="26"/>
                  </a:lnTo>
                  <a:lnTo>
                    <a:pt x="142" y="25"/>
                  </a:lnTo>
                  <a:lnTo>
                    <a:pt x="141" y="25"/>
                  </a:lnTo>
                  <a:lnTo>
                    <a:pt x="139" y="21"/>
                  </a:lnTo>
                  <a:lnTo>
                    <a:pt x="138" y="16"/>
                  </a:lnTo>
                  <a:lnTo>
                    <a:pt x="139" y="15"/>
                  </a:lnTo>
                  <a:lnTo>
                    <a:pt x="140" y="15"/>
                  </a:lnTo>
                  <a:lnTo>
                    <a:pt x="142" y="14"/>
                  </a:lnTo>
                  <a:lnTo>
                    <a:pt x="153" y="14"/>
                  </a:lnTo>
                  <a:lnTo>
                    <a:pt x="154" y="14"/>
                  </a:lnTo>
                  <a:lnTo>
                    <a:pt x="156" y="10"/>
                  </a:lnTo>
                  <a:lnTo>
                    <a:pt x="159" y="9"/>
                  </a:lnTo>
                  <a:lnTo>
                    <a:pt x="173" y="0"/>
                  </a:lnTo>
                  <a:lnTo>
                    <a:pt x="178" y="6"/>
                  </a:lnTo>
                  <a:lnTo>
                    <a:pt x="178" y="9"/>
                  </a:lnTo>
                  <a:lnTo>
                    <a:pt x="181" y="14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7B90A47F-F36D-A6A9-8B63-D781A8E64B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2425" y="2446338"/>
              <a:ext cx="1550987" cy="1076325"/>
            </a:xfrm>
            <a:custGeom>
              <a:avLst/>
              <a:gdLst>
                <a:gd name="T0" fmla="*/ 516 w 977"/>
                <a:gd name="T1" fmla="*/ 34 h 678"/>
                <a:gd name="T2" fmla="*/ 581 w 977"/>
                <a:gd name="T3" fmla="*/ 40 h 678"/>
                <a:gd name="T4" fmla="*/ 597 w 977"/>
                <a:gd name="T5" fmla="*/ 103 h 678"/>
                <a:gd name="T6" fmla="*/ 573 w 977"/>
                <a:gd name="T7" fmla="*/ 144 h 678"/>
                <a:gd name="T8" fmla="*/ 576 w 977"/>
                <a:gd name="T9" fmla="*/ 183 h 678"/>
                <a:gd name="T10" fmla="*/ 597 w 977"/>
                <a:gd name="T11" fmla="*/ 229 h 678"/>
                <a:gd name="T12" fmla="*/ 618 w 977"/>
                <a:gd name="T13" fmla="*/ 254 h 678"/>
                <a:gd name="T14" fmla="*/ 640 w 977"/>
                <a:gd name="T15" fmla="*/ 249 h 678"/>
                <a:gd name="T16" fmla="*/ 702 w 977"/>
                <a:gd name="T17" fmla="*/ 252 h 678"/>
                <a:gd name="T18" fmla="*/ 768 w 977"/>
                <a:gd name="T19" fmla="*/ 262 h 678"/>
                <a:gd name="T20" fmla="*/ 848 w 977"/>
                <a:gd name="T21" fmla="*/ 289 h 678"/>
                <a:gd name="T22" fmla="*/ 889 w 977"/>
                <a:gd name="T23" fmla="*/ 303 h 678"/>
                <a:gd name="T24" fmla="*/ 925 w 977"/>
                <a:gd name="T25" fmla="*/ 340 h 678"/>
                <a:gd name="T26" fmla="*/ 902 w 977"/>
                <a:gd name="T27" fmla="*/ 383 h 678"/>
                <a:gd name="T28" fmla="*/ 975 w 977"/>
                <a:gd name="T29" fmla="*/ 462 h 678"/>
                <a:gd name="T30" fmla="*/ 931 w 977"/>
                <a:gd name="T31" fmla="*/ 523 h 678"/>
                <a:gd name="T32" fmla="*/ 856 w 977"/>
                <a:gd name="T33" fmla="*/ 532 h 678"/>
                <a:gd name="T34" fmla="*/ 814 w 977"/>
                <a:gd name="T35" fmla="*/ 553 h 678"/>
                <a:gd name="T36" fmla="*/ 771 w 977"/>
                <a:gd name="T37" fmla="*/ 563 h 678"/>
                <a:gd name="T38" fmla="*/ 747 w 977"/>
                <a:gd name="T39" fmla="*/ 557 h 678"/>
                <a:gd name="T40" fmla="*/ 750 w 977"/>
                <a:gd name="T41" fmla="*/ 586 h 678"/>
                <a:gd name="T42" fmla="*/ 704 w 977"/>
                <a:gd name="T43" fmla="*/ 574 h 678"/>
                <a:gd name="T44" fmla="*/ 658 w 977"/>
                <a:gd name="T45" fmla="*/ 558 h 678"/>
                <a:gd name="T46" fmla="*/ 602 w 977"/>
                <a:gd name="T47" fmla="*/ 535 h 678"/>
                <a:gd name="T48" fmla="*/ 612 w 977"/>
                <a:gd name="T49" fmla="*/ 559 h 678"/>
                <a:gd name="T50" fmla="*/ 563 w 977"/>
                <a:gd name="T51" fmla="*/ 571 h 678"/>
                <a:gd name="T52" fmla="*/ 513 w 977"/>
                <a:gd name="T53" fmla="*/ 605 h 678"/>
                <a:gd name="T54" fmla="*/ 525 w 977"/>
                <a:gd name="T55" fmla="*/ 632 h 678"/>
                <a:gd name="T56" fmla="*/ 503 w 977"/>
                <a:gd name="T57" fmla="*/ 670 h 678"/>
                <a:gd name="T58" fmla="*/ 457 w 977"/>
                <a:gd name="T59" fmla="*/ 655 h 678"/>
                <a:gd name="T60" fmla="*/ 362 w 977"/>
                <a:gd name="T61" fmla="*/ 627 h 678"/>
                <a:gd name="T62" fmla="*/ 297 w 977"/>
                <a:gd name="T63" fmla="*/ 600 h 678"/>
                <a:gd name="T64" fmla="*/ 238 w 977"/>
                <a:gd name="T65" fmla="*/ 612 h 678"/>
                <a:gd name="T66" fmla="*/ 165 w 977"/>
                <a:gd name="T67" fmla="*/ 674 h 678"/>
                <a:gd name="T68" fmla="*/ 72 w 977"/>
                <a:gd name="T69" fmla="*/ 674 h 678"/>
                <a:gd name="T70" fmla="*/ 47 w 977"/>
                <a:gd name="T71" fmla="*/ 637 h 678"/>
                <a:gd name="T72" fmla="*/ 18 w 977"/>
                <a:gd name="T73" fmla="*/ 600 h 678"/>
                <a:gd name="T74" fmla="*/ 36 w 977"/>
                <a:gd name="T75" fmla="*/ 571 h 678"/>
                <a:gd name="T76" fmla="*/ 64 w 977"/>
                <a:gd name="T77" fmla="*/ 545 h 678"/>
                <a:gd name="T78" fmla="*/ 96 w 977"/>
                <a:gd name="T79" fmla="*/ 483 h 678"/>
                <a:gd name="T80" fmla="*/ 176 w 977"/>
                <a:gd name="T81" fmla="*/ 488 h 678"/>
                <a:gd name="T82" fmla="*/ 279 w 977"/>
                <a:gd name="T83" fmla="*/ 473 h 678"/>
                <a:gd name="T84" fmla="*/ 334 w 977"/>
                <a:gd name="T85" fmla="*/ 478 h 678"/>
                <a:gd name="T86" fmla="*/ 315 w 977"/>
                <a:gd name="T87" fmla="*/ 422 h 678"/>
                <a:gd name="T88" fmla="*/ 299 w 977"/>
                <a:gd name="T89" fmla="*/ 374 h 678"/>
                <a:gd name="T90" fmla="*/ 286 w 977"/>
                <a:gd name="T91" fmla="*/ 372 h 678"/>
                <a:gd name="T92" fmla="*/ 263 w 977"/>
                <a:gd name="T93" fmla="*/ 388 h 678"/>
                <a:gd name="T94" fmla="*/ 260 w 977"/>
                <a:gd name="T95" fmla="*/ 369 h 678"/>
                <a:gd name="T96" fmla="*/ 268 w 977"/>
                <a:gd name="T97" fmla="*/ 346 h 678"/>
                <a:gd name="T98" fmla="*/ 261 w 977"/>
                <a:gd name="T99" fmla="*/ 321 h 678"/>
                <a:gd name="T100" fmla="*/ 238 w 977"/>
                <a:gd name="T101" fmla="*/ 300 h 678"/>
                <a:gd name="T102" fmla="*/ 233 w 977"/>
                <a:gd name="T103" fmla="*/ 234 h 678"/>
                <a:gd name="T104" fmla="*/ 252 w 977"/>
                <a:gd name="T105" fmla="*/ 225 h 678"/>
                <a:gd name="T106" fmla="*/ 286 w 977"/>
                <a:gd name="T107" fmla="*/ 218 h 678"/>
                <a:gd name="T108" fmla="*/ 302 w 977"/>
                <a:gd name="T109" fmla="*/ 177 h 678"/>
                <a:gd name="T110" fmla="*/ 323 w 977"/>
                <a:gd name="T111" fmla="*/ 157 h 678"/>
                <a:gd name="T112" fmla="*/ 335 w 977"/>
                <a:gd name="T113" fmla="*/ 143 h 678"/>
                <a:gd name="T114" fmla="*/ 332 w 977"/>
                <a:gd name="T115" fmla="*/ 139 h 678"/>
                <a:gd name="T116" fmla="*/ 337 w 977"/>
                <a:gd name="T117" fmla="*/ 135 h 678"/>
                <a:gd name="T118" fmla="*/ 369 w 977"/>
                <a:gd name="T119" fmla="*/ 123 h 678"/>
                <a:gd name="T120" fmla="*/ 391 w 977"/>
                <a:gd name="T121" fmla="*/ 109 h 678"/>
                <a:gd name="T122" fmla="*/ 439 w 977"/>
                <a:gd name="T123" fmla="*/ 60 h 678"/>
                <a:gd name="T124" fmla="*/ 445 w 977"/>
                <a:gd name="T125" fmla="*/ 47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77" h="678">
                  <a:moveTo>
                    <a:pt x="325" y="136"/>
                  </a:moveTo>
                  <a:lnTo>
                    <a:pt x="324" y="138"/>
                  </a:lnTo>
                  <a:lnTo>
                    <a:pt x="322" y="138"/>
                  </a:lnTo>
                  <a:lnTo>
                    <a:pt x="323" y="138"/>
                  </a:lnTo>
                  <a:lnTo>
                    <a:pt x="322" y="138"/>
                  </a:lnTo>
                  <a:lnTo>
                    <a:pt x="321" y="138"/>
                  </a:lnTo>
                  <a:lnTo>
                    <a:pt x="319" y="138"/>
                  </a:lnTo>
                  <a:lnTo>
                    <a:pt x="318" y="137"/>
                  </a:lnTo>
                  <a:lnTo>
                    <a:pt x="319" y="136"/>
                  </a:lnTo>
                  <a:lnTo>
                    <a:pt x="321" y="136"/>
                  </a:lnTo>
                  <a:lnTo>
                    <a:pt x="325" y="136"/>
                  </a:lnTo>
                  <a:close/>
                  <a:moveTo>
                    <a:pt x="490" y="33"/>
                  </a:moveTo>
                  <a:lnTo>
                    <a:pt x="493" y="40"/>
                  </a:lnTo>
                  <a:lnTo>
                    <a:pt x="497" y="37"/>
                  </a:lnTo>
                  <a:lnTo>
                    <a:pt x="497" y="38"/>
                  </a:lnTo>
                  <a:lnTo>
                    <a:pt x="498" y="38"/>
                  </a:lnTo>
                  <a:lnTo>
                    <a:pt x="502" y="33"/>
                  </a:lnTo>
                  <a:lnTo>
                    <a:pt x="505" y="31"/>
                  </a:lnTo>
                  <a:lnTo>
                    <a:pt x="509" y="31"/>
                  </a:lnTo>
                  <a:lnTo>
                    <a:pt x="513" y="38"/>
                  </a:lnTo>
                  <a:lnTo>
                    <a:pt x="516" y="34"/>
                  </a:lnTo>
                  <a:lnTo>
                    <a:pt x="522" y="27"/>
                  </a:lnTo>
                  <a:lnTo>
                    <a:pt x="527" y="23"/>
                  </a:lnTo>
                  <a:lnTo>
                    <a:pt x="532" y="18"/>
                  </a:lnTo>
                  <a:lnTo>
                    <a:pt x="535" y="15"/>
                  </a:lnTo>
                  <a:lnTo>
                    <a:pt x="538" y="13"/>
                  </a:lnTo>
                  <a:lnTo>
                    <a:pt x="539" y="13"/>
                  </a:lnTo>
                  <a:lnTo>
                    <a:pt x="541" y="14"/>
                  </a:lnTo>
                  <a:lnTo>
                    <a:pt x="543" y="14"/>
                  </a:lnTo>
                  <a:lnTo>
                    <a:pt x="545" y="12"/>
                  </a:lnTo>
                  <a:lnTo>
                    <a:pt x="546" y="10"/>
                  </a:lnTo>
                  <a:lnTo>
                    <a:pt x="552" y="13"/>
                  </a:lnTo>
                  <a:lnTo>
                    <a:pt x="555" y="15"/>
                  </a:lnTo>
                  <a:lnTo>
                    <a:pt x="559" y="18"/>
                  </a:lnTo>
                  <a:lnTo>
                    <a:pt x="561" y="21"/>
                  </a:lnTo>
                  <a:lnTo>
                    <a:pt x="563" y="25"/>
                  </a:lnTo>
                  <a:lnTo>
                    <a:pt x="564" y="28"/>
                  </a:lnTo>
                  <a:lnTo>
                    <a:pt x="566" y="30"/>
                  </a:lnTo>
                  <a:lnTo>
                    <a:pt x="568" y="33"/>
                  </a:lnTo>
                  <a:lnTo>
                    <a:pt x="571" y="34"/>
                  </a:lnTo>
                  <a:lnTo>
                    <a:pt x="578" y="37"/>
                  </a:lnTo>
                  <a:lnTo>
                    <a:pt x="581" y="40"/>
                  </a:lnTo>
                  <a:lnTo>
                    <a:pt x="583" y="43"/>
                  </a:lnTo>
                  <a:lnTo>
                    <a:pt x="585" y="46"/>
                  </a:lnTo>
                  <a:lnTo>
                    <a:pt x="586" y="57"/>
                  </a:lnTo>
                  <a:lnTo>
                    <a:pt x="585" y="63"/>
                  </a:lnTo>
                  <a:lnTo>
                    <a:pt x="585" y="64"/>
                  </a:lnTo>
                  <a:lnTo>
                    <a:pt x="587" y="67"/>
                  </a:lnTo>
                  <a:lnTo>
                    <a:pt x="589" y="69"/>
                  </a:lnTo>
                  <a:lnTo>
                    <a:pt x="592" y="71"/>
                  </a:lnTo>
                  <a:lnTo>
                    <a:pt x="595" y="75"/>
                  </a:lnTo>
                  <a:lnTo>
                    <a:pt x="593" y="77"/>
                  </a:lnTo>
                  <a:lnTo>
                    <a:pt x="594" y="78"/>
                  </a:lnTo>
                  <a:lnTo>
                    <a:pt x="594" y="80"/>
                  </a:lnTo>
                  <a:lnTo>
                    <a:pt x="592" y="86"/>
                  </a:lnTo>
                  <a:lnTo>
                    <a:pt x="592" y="89"/>
                  </a:lnTo>
                  <a:lnTo>
                    <a:pt x="592" y="91"/>
                  </a:lnTo>
                  <a:lnTo>
                    <a:pt x="590" y="97"/>
                  </a:lnTo>
                  <a:lnTo>
                    <a:pt x="592" y="97"/>
                  </a:lnTo>
                  <a:lnTo>
                    <a:pt x="593" y="99"/>
                  </a:lnTo>
                  <a:lnTo>
                    <a:pt x="595" y="101"/>
                  </a:lnTo>
                  <a:lnTo>
                    <a:pt x="596" y="102"/>
                  </a:lnTo>
                  <a:lnTo>
                    <a:pt x="597" y="103"/>
                  </a:lnTo>
                  <a:lnTo>
                    <a:pt x="598" y="104"/>
                  </a:lnTo>
                  <a:lnTo>
                    <a:pt x="600" y="103"/>
                  </a:lnTo>
                  <a:lnTo>
                    <a:pt x="600" y="105"/>
                  </a:lnTo>
                  <a:lnTo>
                    <a:pt x="597" y="110"/>
                  </a:lnTo>
                  <a:lnTo>
                    <a:pt x="598" y="116"/>
                  </a:lnTo>
                  <a:lnTo>
                    <a:pt x="597" y="117"/>
                  </a:lnTo>
                  <a:lnTo>
                    <a:pt x="596" y="120"/>
                  </a:lnTo>
                  <a:lnTo>
                    <a:pt x="596" y="121"/>
                  </a:lnTo>
                  <a:lnTo>
                    <a:pt x="592" y="123"/>
                  </a:lnTo>
                  <a:lnTo>
                    <a:pt x="582" y="125"/>
                  </a:lnTo>
                  <a:lnTo>
                    <a:pt x="575" y="127"/>
                  </a:lnTo>
                  <a:lnTo>
                    <a:pt x="574" y="128"/>
                  </a:lnTo>
                  <a:lnTo>
                    <a:pt x="573" y="130"/>
                  </a:lnTo>
                  <a:lnTo>
                    <a:pt x="573" y="134"/>
                  </a:lnTo>
                  <a:lnTo>
                    <a:pt x="575" y="136"/>
                  </a:lnTo>
                  <a:lnTo>
                    <a:pt x="579" y="137"/>
                  </a:lnTo>
                  <a:lnTo>
                    <a:pt x="580" y="137"/>
                  </a:lnTo>
                  <a:lnTo>
                    <a:pt x="581" y="139"/>
                  </a:lnTo>
                  <a:lnTo>
                    <a:pt x="582" y="140"/>
                  </a:lnTo>
                  <a:lnTo>
                    <a:pt x="578" y="143"/>
                  </a:lnTo>
                  <a:lnTo>
                    <a:pt x="573" y="144"/>
                  </a:lnTo>
                  <a:lnTo>
                    <a:pt x="573" y="145"/>
                  </a:lnTo>
                  <a:lnTo>
                    <a:pt x="572" y="146"/>
                  </a:lnTo>
                  <a:lnTo>
                    <a:pt x="572" y="150"/>
                  </a:lnTo>
                  <a:lnTo>
                    <a:pt x="572" y="151"/>
                  </a:lnTo>
                  <a:lnTo>
                    <a:pt x="573" y="156"/>
                  </a:lnTo>
                  <a:lnTo>
                    <a:pt x="572" y="160"/>
                  </a:lnTo>
                  <a:lnTo>
                    <a:pt x="571" y="160"/>
                  </a:lnTo>
                  <a:lnTo>
                    <a:pt x="572" y="161"/>
                  </a:lnTo>
                  <a:lnTo>
                    <a:pt x="571" y="162"/>
                  </a:lnTo>
                  <a:lnTo>
                    <a:pt x="571" y="163"/>
                  </a:lnTo>
                  <a:lnTo>
                    <a:pt x="570" y="169"/>
                  </a:lnTo>
                  <a:lnTo>
                    <a:pt x="569" y="171"/>
                  </a:lnTo>
                  <a:lnTo>
                    <a:pt x="568" y="171"/>
                  </a:lnTo>
                  <a:lnTo>
                    <a:pt x="567" y="172"/>
                  </a:lnTo>
                  <a:lnTo>
                    <a:pt x="567" y="175"/>
                  </a:lnTo>
                  <a:lnTo>
                    <a:pt x="570" y="175"/>
                  </a:lnTo>
                  <a:lnTo>
                    <a:pt x="571" y="175"/>
                  </a:lnTo>
                  <a:lnTo>
                    <a:pt x="574" y="175"/>
                  </a:lnTo>
                  <a:lnTo>
                    <a:pt x="575" y="179"/>
                  </a:lnTo>
                  <a:lnTo>
                    <a:pt x="577" y="179"/>
                  </a:lnTo>
                  <a:lnTo>
                    <a:pt x="576" y="183"/>
                  </a:lnTo>
                  <a:lnTo>
                    <a:pt x="576" y="186"/>
                  </a:lnTo>
                  <a:lnTo>
                    <a:pt x="577" y="186"/>
                  </a:lnTo>
                  <a:lnTo>
                    <a:pt x="577" y="187"/>
                  </a:lnTo>
                  <a:lnTo>
                    <a:pt x="577" y="188"/>
                  </a:lnTo>
                  <a:lnTo>
                    <a:pt x="578" y="187"/>
                  </a:lnTo>
                  <a:lnTo>
                    <a:pt x="579" y="189"/>
                  </a:lnTo>
                  <a:lnTo>
                    <a:pt x="580" y="189"/>
                  </a:lnTo>
                  <a:lnTo>
                    <a:pt x="585" y="189"/>
                  </a:lnTo>
                  <a:lnTo>
                    <a:pt x="585" y="188"/>
                  </a:lnTo>
                  <a:lnTo>
                    <a:pt x="586" y="188"/>
                  </a:lnTo>
                  <a:lnTo>
                    <a:pt x="589" y="196"/>
                  </a:lnTo>
                  <a:lnTo>
                    <a:pt x="592" y="199"/>
                  </a:lnTo>
                  <a:lnTo>
                    <a:pt x="592" y="206"/>
                  </a:lnTo>
                  <a:lnTo>
                    <a:pt x="592" y="208"/>
                  </a:lnTo>
                  <a:lnTo>
                    <a:pt x="596" y="213"/>
                  </a:lnTo>
                  <a:lnTo>
                    <a:pt x="597" y="216"/>
                  </a:lnTo>
                  <a:lnTo>
                    <a:pt x="597" y="220"/>
                  </a:lnTo>
                  <a:lnTo>
                    <a:pt x="599" y="222"/>
                  </a:lnTo>
                  <a:lnTo>
                    <a:pt x="601" y="223"/>
                  </a:lnTo>
                  <a:lnTo>
                    <a:pt x="598" y="227"/>
                  </a:lnTo>
                  <a:lnTo>
                    <a:pt x="597" y="229"/>
                  </a:lnTo>
                  <a:lnTo>
                    <a:pt x="598" y="230"/>
                  </a:lnTo>
                  <a:lnTo>
                    <a:pt x="599" y="231"/>
                  </a:lnTo>
                  <a:lnTo>
                    <a:pt x="604" y="232"/>
                  </a:lnTo>
                  <a:lnTo>
                    <a:pt x="606" y="234"/>
                  </a:lnTo>
                  <a:lnTo>
                    <a:pt x="608" y="235"/>
                  </a:lnTo>
                  <a:lnTo>
                    <a:pt x="609" y="234"/>
                  </a:lnTo>
                  <a:lnTo>
                    <a:pt x="611" y="233"/>
                  </a:lnTo>
                  <a:lnTo>
                    <a:pt x="612" y="233"/>
                  </a:lnTo>
                  <a:lnTo>
                    <a:pt x="614" y="234"/>
                  </a:lnTo>
                  <a:lnTo>
                    <a:pt x="614" y="235"/>
                  </a:lnTo>
                  <a:lnTo>
                    <a:pt x="614" y="237"/>
                  </a:lnTo>
                  <a:lnTo>
                    <a:pt x="612" y="238"/>
                  </a:lnTo>
                  <a:lnTo>
                    <a:pt x="609" y="241"/>
                  </a:lnTo>
                  <a:lnTo>
                    <a:pt x="608" y="242"/>
                  </a:lnTo>
                  <a:lnTo>
                    <a:pt x="607" y="243"/>
                  </a:lnTo>
                  <a:lnTo>
                    <a:pt x="607" y="245"/>
                  </a:lnTo>
                  <a:lnTo>
                    <a:pt x="608" y="248"/>
                  </a:lnTo>
                  <a:lnTo>
                    <a:pt x="611" y="251"/>
                  </a:lnTo>
                  <a:lnTo>
                    <a:pt x="615" y="253"/>
                  </a:lnTo>
                  <a:lnTo>
                    <a:pt x="617" y="253"/>
                  </a:lnTo>
                  <a:lnTo>
                    <a:pt x="618" y="254"/>
                  </a:lnTo>
                  <a:lnTo>
                    <a:pt x="619" y="256"/>
                  </a:lnTo>
                  <a:lnTo>
                    <a:pt x="619" y="259"/>
                  </a:lnTo>
                  <a:lnTo>
                    <a:pt x="620" y="260"/>
                  </a:lnTo>
                  <a:lnTo>
                    <a:pt x="621" y="259"/>
                  </a:lnTo>
                  <a:lnTo>
                    <a:pt x="622" y="257"/>
                  </a:lnTo>
                  <a:lnTo>
                    <a:pt x="620" y="255"/>
                  </a:lnTo>
                  <a:lnTo>
                    <a:pt x="619" y="251"/>
                  </a:lnTo>
                  <a:lnTo>
                    <a:pt x="621" y="252"/>
                  </a:lnTo>
                  <a:lnTo>
                    <a:pt x="622" y="251"/>
                  </a:lnTo>
                  <a:lnTo>
                    <a:pt x="619" y="250"/>
                  </a:lnTo>
                  <a:lnTo>
                    <a:pt x="621" y="248"/>
                  </a:lnTo>
                  <a:lnTo>
                    <a:pt x="625" y="247"/>
                  </a:lnTo>
                  <a:lnTo>
                    <a:pt x="627" y="246"/>
                  </a:lnTo>
                  <a:lnTo>
                    <a:pt x="629" y="246"/>
                  </a:lnTo>
                  <a:lnTo>
                    <a:pt x="631" y="247"/>
                  </a:lnTo>
                  <a:lnTo>
                    <a:pt x="631" y="248"/>
                  </a:lnTo>
                  <a:lnTo>
                    <a:pt x="632" y="248"/>
                  </a:lnTo>
                  <a:lnTo>
                    <a:pt x="633" y="250"/>
                  </a:lnTo>
                  <a:lnTo>
                    <a:pt x="633" y="249"/>
                  </a:lnTo>
                  <a:lnTo>
                    <a:pt x="633" y="250"/>
                  </a:lnTo>
                  <a:lnTo>
                    <a:pt x="640" y="249"/>
                  </a:lnTo>
                  <a:lnTo>
                    <a:pt x="647" y="252"/>
                  </a:lnTo>
                  <a:lnTo>
                    <a:pt x="647" y="248"/>
                  </a:lnTo>
                  <a:lnTo>
                    <a:pt x="647" y="247"/>
                  </a:lnTo>
                  <a:lnTo>
                    <a:pt x="650" y="250"/>
                  </a:lnTo>
                  <a:lnTo>
                    <a:pt x="653" y="249"/>
                  </a:lnTo>
                  <a:lnTo>
                    <a:pt x="656" y="249"/>
                  </a:lnTo>
                  <a:lnTo>
                    <a:pt x="658" y="251"/>
                  </a:lnTo>
                  <a:lnTo>
                    <a:pt x="669" y="251"/>
                  </a:lnTo>
                  <a:lnTo>
                    <a:pt x="670" y="249"/>
                  </a:lnTo>
                  <a:lnTo>
                    <a:pt x="673" y="251"/>
                  </a:lnTo>
                  <a:lnTo>
                    <a:pt x="675" y="251"/>
                  </a:lnTo>
                  <a:lnTo>
                    <a:pt x="676" y="251"/>
                  </a:lnTo>
                  <a:lnTo>
                    <a:pt x="676" y="250"/>
                  </a:lnTo>
                  <a:lnTo>
                    <a:pt x="679" y="250"/>
                  </a:lnTo>
                  <a:lnTo>
                    <a:pt x="684" y="248"/>
                  </a:lnTo>
                  <a:lnTo>
                    <a:pt x="687" y="247"/>
                  </a:lnTo>
                  <a:lnTo>
                    <a:pt x="688" y="247"/>
                  </a:lnTo>
                  <a:lnTo>
                    <a:pt x="688" y="249"/>
                  </a:lnTo>
                  <a:lnTo>
                    <a:pt x="690" y="249"/>
                  </a:lnTo>
                  <a:lnTo>
                    <a:pt x="690" y="252"/>
                  </a:lnTo>
                  <a:lnTo>
                    <a:pt x="702" y="252"/>
                  </a:lnTo>
                  <a:lnTo>
                    <a:pt x="704" y="251"/>
                  </a:lnTo>
                  <a:lnTo>
                    <a:pt x="711" y="250"/>
                  </a:lnTo>
                  <a:lnTo>
                    <a:pt x="711" y="242"/>
                  </a:lnTo>
                  <a:lnTo>
                    <a:pt x="717" y="239"/>
                  </a:lnTo>
                  <a:lnTo>
                    <a:pt x="717" y="238"/>
                  </a:lnTo>
                  <a:lnTo>
                    <a:pt x="718" y="238"/>
                  </a:lnTo>
                  <a:lnTo>
                    <a:pt x="726" y="238"/>
                  </a:lnTo>
                  <a:lnTo>
                    <a:pt x="732" y="235"/>
                  </a:lnTo>
                  <a:lnTo>
                    <a:pt x="734" y="233"/>
                  </a:lnTo>
                  <a:lnTo>
                    <a:pt x="735" y="235"/>
                  </a:lnTo>
                  <a:lnTo>
                    <a:pt x="737" y="236"/>
                  </a:lnTo>
                  <a:lnTo>
                    <a:pt x="739" y="237"/>
                  </a:lnTo>
                  <a:lnTo>
                    <a:pt x="746" y="236"/>
                  </a:lnTo>
                  <a:lnTo>
                    <a:pt x="752" y="237"/>
                  </a:lnTo>
                  <a:lnTo>
                    <a:pt x="752" y="239"/>
                  </a:lnTo>
                  <a:lnTo>
                    <a:pt x="752" y="241"/>
                  </a:lnTo>
                  <a:lnTo>
                    <a:pt x="755" y="245"/>
                  </a:lnTo>
                  <a:lnTo>
                    <a:pt x="759" y="253"/>
                  </a:lnTo>
                  <a:lnTo>
                    <a:pt x="760" y="255"/>
                  </a:lnTo>
                  <a:lnTo>
                    <a:pt x="765" y="258"/>
                  </a:lnTo>
                  <a:lnTo>
                    <a:pt x="768" y="262"/>
                  </a:lnTo>
                  <a:lnTo>
                    <a:pt x="772" y="268"/>
                  </a:lnTo>
                  <a:lnTo>
                    <a:pt x="772" y="270"/>
                  </a:lnTo>
                  <a:lnTo>
                    <a:pt x="774" y="272"/>
                  </a:lnTo>
                  <a:lnTo>
                    <a:pt x="780" y="273"/>
                  </a:lnTo>
                  <a:lnTo>
                    <a:pt x="781" y="274"/>
                  </a:lnTo>
                  <a:lnTo>
                    <a:pt x="781" y="275"/>
                  </a:lnTo>
                  <a:lnTo>
                    <a:pt x="781" y="280"/>
                  </a:lnTo>
                  <a:lnTo>
                    <a:pt x="783" y="282"/>
                  </a:lnTo>
                  <a:lnTo>
                    <a:pt x="786" y="286"/>
                  </a:lnTo>
                  <a:lnTo>
                    <a:pt x="786" y="287"/>
                  </a:lnTo>
                  <a:lnTo>
                    <a:pt x="793" y="290"/>
                  </a:lnTo>
                  <a:lnTo>
                    <a:pt x="794" y="292"/>
                  </a:lnTo>
                  <a:lnTo>
                    <a:pt x="796" y="292"/>
                  </a:lnTo>
                  <a:lnTo>
                    <a:pt x="804" y="288"/>
                  </a:lnTo>
                  <a:lnTo>
                    <a:pt x="806" y="288"/>
                  </a:lnTo>
                  <a:lnTo>
                    <a:pt x="827" y="291"/>
                  </a:lnTo>
                  <a:lnTo>
                    <a:pt x="842" y="287"/>
                  </a:lnTo>
                  <a:lnTo>
                    <a:pt x="844" y="287"/>
                  </a:lnTo>
                  <a:lnTo>
                    <a:pt x="845" y="287"/>
                  </a:lnTo>
                  <a:lnTo>
                    <a:pt x="846" y="287"/>
                  </a:lnTo>
                  <a:lnTo>
                    <a:pt x="848" y="289"/>
                  </a:lnTo>
                  <a:lnTo>
                    <a:pt x="853" y="295"/>
                  </a:lnTo>
                  <a:lnTo>
                    <a:pt x="851" y="297"/>
                  </a:lnTo>
                  <a:lnTo>
                    <a:pt x="851" y="298"/>
                  </a:lnTo>
                  <a:lnTo>
                    <a:pt x="854" y="302"/>
                  </a:lnTo>
                  <a:lnTo>
                    <a:pt x="855" y="302"/>
                  </a:lnTo>
                  <a:lnTo>
                    <a:pt x="856" y="303"/>
                  </a:lnTo>
                  <a:lnTo>
                    <a:pt x="859" y="301"/>
                  </a:lnTo>
                  <a:lnTo>
                    <a:pt x="862" y="299"/>
                  </a:lnTo>
                  <a:lnTo>
                    <a:pt x="863" y="298"/>
                  </a:lnTo>
                  <a:lnTo>
                    <a:pt x="864" y="296"/>
                  </a:lnTo>
                  <a:lnTo>
                    <a:pt x="863" y="295"/>
                  </a:lnTo>
                  <a:lnTo>
                    <a:pt x="864" y="295"/>
                  </a:lnTo>
                  <a:lnTo>
                    <a:pt x="865" y="295"/>
                  </a:lnTo>
                  <a:lnTo>
                    <a:pt x="866" y="294"/>
                  </a:lnTo>
                  <a:lnTo>
                    <a:pt x="868" y="295"/>
                  </a:lnTo>
                  <a:lnTo>
                    <a:pt x="871" y="299"/>
                  </a:lnTo>
                  <a:lnTo>
                    <a:pt x="874" y="293"/>
                  </a:lnTo>
                  <a:lnTo>
                    <a:pt x="876" y="294"/>
                  </a:lnTo>
                  <a:lnTo>
                    <a:pt x="888" y="300"/>
                  </a:lnTo>
                  <a:lnTo>
                    <a:pt x="889" y="301"/>
                  </a:lnTo>
                  <a:lnTo>
                    <a:pt x="889" y="303"/>
                  </a:lnTo>
                  <a:lnTo>
                    <a:pt x="889" y="304"/>
                  </a:lnTo>
                  <a:lnTo>
                    <a:pt x="890" y="304"/>
                  </a:lnTo>
                  <a:lnTo>
                    <a:pt x="889" y="305"/>
                  </a:lnTo>
                  <a:lnTo>
                    <a:pt x="890" y="306"/>
                  </a:lnTo>
                  <a:lnTo>
                    <a:pt x="888" y="309"/>
                  </a:lnTo>
                  <a:lnTo>
                    <a:pt x="889" y="310"/>
                  </a:lnTo>
                  <a:lnTo>
                    <a:pt x="889" y="312"/>
                  </a:lnTo>
                  <a:lnTo>
                    <a:pt x="890" y="312"/>
                  </a:lnTo>
                  <a:lnTo>
                    <a:pt x="889" y="314"/>
                  </a:lnTo>
                  <a:lnTo>
                    <a:pt x="888" y="314"/>
                  </a:lnTo>
                  <a:lnTo>
                    <a:pt x="890" y="316"/>
                  </a:lnTo>
                  <a:lnTo>
                    <a:pt x="890" y="321"/>
                  </a:lnTo>
                  <a:lnTo>
                    <a:pt x="889" y="324"/>
                  </a:lnTo>
                  <a:lnTo>
                    <a:pt x="887" y="326"/>
                  </a:lnTo>
                  <a:lnTo>
                    <a:pt x="884" y="332"/>
                  </a:lnTo>
                  <a:lnTo>
                    <a:pt x="889" y="333"/>
                  </a:lnTo>
                  <a:lnTo>
                    <a:pt x="892" y="334"/>
                  </a:lnTo>
                  <a:lnTo>
                    <a:pt x="902" y="336"/>
                  </a:lnTo>
                  <a:lnTo>
                    <a:pt x="909" y="339"/>
                  </a:lnTo>
                  <a:lnTo>
                    <a:pt x="912" y="341"/>
                  </a:lnTo>
                  <a:lnTo>
                    <a:pt x="925" y="340"/>
                  </a:lnTo>
                  <a:lnTo>
                    <a:pt x="936" y="340"/>
                  </a:lnTo>
                  <a:lnTo>
                    <a:pt x="936" y="345"/>
                  </a:lnTo>
                  <a:lnTo>
                    <a:pt x="936" y="348"/>
                  </a:lnTo>
                  <a:lnTo>
                    <a:pt x="935" y="352"/>
                  </a:lnTo>
                  <a:lnTo>
                    <a:pt x="935" y="353"/>
                  </a:lnTo>
                  <a:lnTo>
                    <a:pt x="935" y="357"/>
                  </a:lnTo>
                  <a:lnTo>
                    <a:pt x="934" y="358"/>
                  </a:lnTo>
                  <a:lnTo>
                    <a:pt x="934" y="359"/>
                  </a:lnTo>
                  <a:lnTo>
                    <a:pt x="933" y="361"/>
                  </a:lnTo>
                  <a:lnTo>
                    <a:pt x="933" y="360"/>
                  </a:lnTo>
                  <a:lnTo>
                    <a:pt x="931" y="360"/>
                  </a:lnTo>
                  <a:lnTo>
                    <a:pt x="928" y="362"/>
                  </a:lnTo>
                  <a:lnTo>
                    <a:pt x="928" y="364"/>
                  </a:lnTo>
                  <a:lnTo>
                    <a:pt x="928" y="365"/>
                  </a:lnTo>
                  <a:lnTo>
                    <a:pt x="931" y="367"/>
                  </a:lnTo>
                  <a:lnTo>
                    <a:pt x="932" y="369"/>
                  </a:lnTo>
                  <a:lnTo>
                    <a:pt x="930" y="372"/>
                  </a:lnTo>
                  <a:lnTo>
                    <a:pt x="928" y="374"/>
                  </a:lnTo>
                  <a:lnTo>
                    <a:pt x="923" y="379"/>
                  </a:lnTo>
                  <a:lnTo>
                    <a:pt x="912" y="380"/>
                  </a:lnTo>
                  <a:lnTo>
                    <a:pt x="902" y="383"/>
                  </a:lnTo>
                  <a:lnTo>
                    <a:pt x="901" y="383"/>
                  </a:lnTo>
                  <a:lnTo>
                    <a:pt x="903" y="385"/>
                  </a:lnTo>
                  <a:lnTo>
                    <a:pt x="902" y="387"/>
                  </a:lnTo>
                  <a:lnTo>
                    <a:pt x="899" y="394"/>
                  </a:lnTo>
                  <a:lnTo>
                    <a:pt x="898" y="394"/>
                  </a:lnTo>
                  <a:lnTo>
                    <a:pt x="898" y="395"/>
                  </a:lnTo>
                  <a:lnTo>
                    <a:pt x="898" y="397"/>
                  </a:lnTo>
                  <a:lnTo>
                    <a:pt x="898" y="398"/>
                  </a:lnTo>
                  <a:lnTo>
                    <a:pt x="898" y="405"/>
                  </a:lnTo>
                  <a:lnTo>
                    <a:pt x="898" y="409"/>
                  </a:lnTo>
                  <a:lnTo>
                    <a:pt x="912" y="408"/>
                  </a:lnTo>
                  <a:lnTo>
                    <a:pt x="933" y="418"/>
                  </a:lnTo>
                  <a:lnTo>
                    <a:pt x="940" y="423"/>
                  </a:lnTo>
                  <a:lnTo>
                    <a:pt x="941" y="426"/>
                  </a:lnTo>
                  <a:lnTo>
                    <a:pt x="944" y="427"/>
                  </a:lnTo>
                  <a:lnTo>
                    <a:pt x="965" y="443"/>
                  </a:lnTo>
                  <a:lnTo>
                    <a:pt x="963" y="446"/>
                  </a:lnTo>
                  <a:lnTo>
                    <a:pt x="973" y="447"/>
                  </a:lnTo>
                  <a:lnTo>
                    <a:pt x="975" y="453"/>
                  </a:lnTo>
                  <a:lnTo>
                    <a:pt x="975" y="459"/>
                  </a:lnTo>
                  <a:lnTo>
                    <a:pt x="975" y="462"/>
                  </a:lnTo>
                  <a:lnTo>
                    <a:pt x="976" y="463"/>
                  </a:lnTo>
                  <a:lnTo>
                    <a:pt x="977" y="466"/>
                  </a:lnTo>
                  <a:lnTo>
                    <a:pt x="976" y="467"/>
                  </a:lnTo>
                  <a:lnTo>
                    <a:pt x="974" y="472"/>
                  </a:lnTo>
                  <a:lnTo>
                    <a:pt x="966" y="473"/>
                  </a:lnTo>
                  <a:lnTo>
                    <a:pt x="966" y="475"/>
                  </a:lnTo>
                  <a:lnTo>
                    <a:pt x="958" y="477"/>
                  </a:lnTo>
                  <a:lnTo>
                    <a:pt x="957" y="489"/>
                  </a:lnTo>
                  <a:lnTo>
                    <a:pt x="958" y="491"/>
                  </a:lnTo>
                  <a:lnTo>
                    <a:pt x="956" y="497"/>
                  </a:lnTo>
                  <a:lnTo>
                    <a:pt x="952" y="501"/>
                  </a:lnTo>
                  <a:lnTo>
                    <a:pt x="954" y="502"/>
                  </a:lnTo>
                  <a:lnTo>
                    <a:pt x="945" y="514"/>
                  </a:lnTo>
                  <a:lnTo>
                    <a:pt x="942" y="514"/>
                  </a:lnTo>
                  <a:lnTo>
                    <a:pt x="939" y="516"/>
                  </a:lnTo>
                  <a:lnTo>
                    <a:pt x="938" y="516"/>
                  </a:lnTo>
                  <a:lnTo>
                    <a:pt x="936" y="517"/>
                  </a:lnTo>
                  <a:lnTo>
                    <a:pt x="936" y="520"/>
                  </a:lnTo>
                  <a:lnTo>
                    <a:pt x="935" y="521"/>
                  </a:lnTo>
                  <a:lnTo>
                    <a:pt x="935" y="522"/>
                  </a:lnTo>
                  <a:lnTo>
                    <a:pt x="931" y="523"/>
                  </a:lnTo>
                  <a:lnTo>
                    <a:pt x="927" y="524"/>
                  </a:lnTo>
                  <a:lnTo>
                    <a:pt x="925" y="530"/>
                  </a:lnTo>
                  <a:lnTo>
                    <a:pt x="919" y="532"/>
                  </a:lnTo>
                  <a:lnTo>
                    <a:pt x="909" y="523"/>
                  </a:lnTo>
                  <a:lnTo>
                    <a:pt x="909" y="521"/>
                  </a:lnTo>
                  <a:lnTo>
                    <a:pt x="908" y="520"/>
                  </a:lnTo>
                  <a:lnTo>
                    <a:pt x="907" y="521"/>
                  </a:lnTo>
                  <a:lnTo>
                    <a:pt x="905" y="520"/>
                  </a:lnTo>
                  <a:lnTo>
                    <a:pt x="904" y="515"/>
                  </a:lnTo>
                  <a:lnTo>
                    <a:pt x="903" y="516"/>
                  </a:lnTo>
                  <a:lnTo>
                    <a:pt x="898" y="515"/>
                  </a:lnTo>
                  <a:lnTo>
                    <a:pt x="898" y="514"/>
                  </a:lnTo>
                  <a:lnTo>
                    <a:pt x="894" y="515"/>
                  </a:lnTo>
                  <a:lnTo>
                    <a:pt x="891" y="517"/>
                  </a:lnTo>
                  <a:lnTo>
                    <a:pt x="883" y="522"/>
                  </a:lnTo>
                  <a:lnTo>
                    <a:pt x="874" y="526"/>
                  </a:lnTo>
                  <a:lnTo>
                    <a:pt x="872" y="529"/>
                  </a:lnTo>
                  <a:lnTo>
                    <a:pt x="869" y="529"/>
                  </a:lnTo>
                  <a:lnTo>
                    <a:pt x="867" y="528"/>
                  </a:lnTo>
                  <a:lnTo>
                    <a:pt x="864" y="529"/>
                  </a:lnTo>
                  <a:lnTo>
                    <a:pt x="856" y="532"/>
                  </a:lnTo>
                  <a:lnTo>
                    <a:pt x="847" y="535"/>
                  </a:lnTo>
                  <a:lnTo>
                    <a:pt x="838" y="541"/>
                  </a:lnTo>
                  <a:lnTo>
                    <a:pt x="835" y="542"/>
                  </a:lnTo>
                  <a:lnTo>
                    <a:pt x="835" y="543"/>
                  </a:lnTo>
                  <a:lnTo>
                    <a:pt x="834" y="543"/>
                  </a:lnTo>
                  <a:lnTo>
                    <a:pt x="834" y="545"/>
                  </a:lnTo>
                  <a:lnTo>
                    <a:pt x="833" y="545"/>
                  </a:lnTo>
                  <a:lnTo>
                    <a:pt x="832" y="545"/>
                  </a:lnTo>
                  <a:lnTo>
                    <a:pt x="831" y="545"/>
                  </a:lnTo>
                  <a:lnTo>
                    <a:pt x="831" y="544"/>
                  </a:lnTo>
                  <a:lnTo>
                    <a:pt x="829" y="543"/>
                  </a:lnTo>
                  <a:lnTo>
                    <a:pt x="829" y="541"/>
                  </a:lnTo>
                  <a:lnTo>
                    <a:pt x="827" y="542"/>
                  </a:lnTo>
                  <a:lnTo>
                    <a:pt x="828" y="544"/>
                  </a:lnTo>
                  <a:lnTo>
                    <a:pt x="827" y="544"/>
                  </a:lnTo>
                  <a:lnTo>
                    <a:pt x="826" y="544"/>
                  </a:lnTo>
                  <a:lnTo>
                    <a:pt x="825" y="543"/>
                  </a:lnTo>
                  <a:lnTo>
                    <a:pt x="822" y="546"/>
                  </a:lnTo>
                  <a:lnTo>
                    <a:pt x="817" y="550"/>
                  </a:lnTo>
                  <a:lnTo>
                    <a:pt x="814" y="552"/>
                  </a:lnTo>
                  <a:lnTo>
                    <a:pt x="814" y="553"/>
                  </a:lnTo>
                  <a:lnTo>
                    <a:pt x="811" y="553"/>
                  </a:lnTo>
                  <a:lnTo>
                    <a:pt x="809" y="553"/>
                  </a:lnTo>
                  <a:lnTo>
                    <a:pt x="807" y="555"/>
                  </a:lnTo>
                  <a:lnTo>
                    <a:pt x="803" y="557"/>
                  </a:lnTo>
                  <a:lnTo>
                    <a:pt x="803" y="558"/>
                  </a:lnTo>
                  <a:lnTo>
                    <a:pt x="802" y="558"/>
                  </a:lnTo>
                  <a:lnTo>
                    <a:pt x="802" y="561"/>
                  </a:lnTo>
                  <a:lnTo>
                    <a:pt x="801" y="563"/>
                  </a:lnTo>
                  <a:lnTo>
                    <a:pt x="796" y="566"/>
                  </a:lnTo>
                  <a:lnTo>
                    <a:pt x="793" y="567"/>
                  </a:lnTo>
                  <a:lnTo>
                    <a:pt x="793" y="568"/>
                  </a:lnTo>
                  <a:lnTo>
                    <a:pt x="792" y="568"/>
                  </a:lnTo>
                  <a:lnTo>
                    <a:pt x="790" y="568"/>
                  </a:lnTo>
                  <a:lnTo>
                    <a:pt x="788" y="569"/>
                  </a:lnTo>
                  <a:lnTo>
                    <a:pt x="787" y="570"/>
                  </a:lnTo>
                  <a:lnTo>
                    <a:pt x="783" y="569"/>
                  </a:lnTo>
                  <a:lnTo>
                    <a:pt x="779" y="566"/>
                  </a:lnTo>
                  <a:lnTo>
                    <a:pt x="775" y="561"/>
                  </a:lnTo>
                  <a:lnTo>
                    <a:pt x="774" y="560"/>
                  </a:lnTo>
                  <a:lnTo>
                    <a:pt x="773" y="561"/>
                  </a:lnTo>
                  <a:lnTo>
                    <a:pt x="771" y="563"/>
                  </a:lnTo>
                  <a:lnTo>
                    <a:pt x="770" y="564"/>
                  </a:lnTo>
                  <a:lnTo>
                    <a:pt x="769" y="563"/>
                  </a:lnTo>
                  <a:lnTo>
                    <a:pt x="765" y="566"/>
                  </a:lnTo>
                  <a:lnTo>
                    <a:pt x="764" y="565"/>
                  </a:lnTo>
                  <a:lnTo>
                    <a:pt x="763" y="561"/>
                  </a:lnTo>
                  <a:lnTo>
                    <a:pt x="763" y="560"/>
                  </a:lnTo>
                  <a:lnTo>
                    <a:pt x="762" y="560"/>
                  </a:lnTo>
                  <a:lnTo>
                    <a:pt x="761" y="560"/>
                  </a:lnTo>
                  <a:lnTo>
                    <a:pt x="760" y="559"/>
                  </a:lnTo>
                  <a:lnTo>
                    <a:pt x="759" y="559"/>
                  </a:lnTo>
                  <a:lnTo>
                    <a:pt x="758" y="559"/>
                  </a:lnTo>
                  <a:lnTo>
                    <a:pt x="756" y="558"/>
                  </a:lnTo>
                  <a:lnTo>
                    <a:pt x="754" y="556"/>
                  </a:lnTo>
                  <a:lnTo>
                    <a:pt x="753" y="557"/>
                  </a:lnTo>
                  <a:lnTo>
                    <a:pt x="752" y="557"/>
                  </a:lnTo>
                  <a:lnTo>
                    <a:pt x="751" y="556"/>
                  </a:lnTo>
                  <a:lnTo>
                    <a:pt x="750" y="557"/>
                  </a:lnTo>
                  <a:lnTo>
                    <a:pt x="749" y="558"/>
                  </a:lnTo>
                  <a:lnTo>
                    <a:pt x="748" y="557"/>
                  </a:lnTo>
                  <a:lnTo>
                    <a:pt x="748" y="556"/>
                  </a:lnTo>
                  <a:lnTo>
                    <a:pt x="747" y="557"/>
                  </a:lnTo>
                  <a:lnTo>
                    <a:pt x="747" y="556"/>
                  </a:lnTo>
                  <a:lnTo>
                    <a:pt x="747" y="557"/>
                  </a:lnTo>
                  <a:lnTo>
                    <a:pt x="744" y="553"/>
                  </a:lnTo>
                  <a:lnTo>
                    <a:pt x="744" y="554"/>
                  </a:lnTo>
                  <a:lnTo>
                    <a:pt x="742" y="559"/>
                  </a:lnTo>
                  <a:lnTo>
                    <a:pt x="742" y="561"/>
                  </a:lnTo>
                  <a:lnTo>
                    <a:pt x="742" y="564"/>
                  </a:lnTo>
                  <a:lnTo>
                    <a:pt x="744" y="564"/>
                  </a:lnTo>
                  <a:lnTo>
                    <a:pt x="744" y="565"/>
                  </a:lnTo>
                  <a:lnTo>
                    <a:pt x="746" y="566"/>
                  </a:lnTo>
                  <a:lnTo>
                    <a:pt x="748" y="569"/>
                  </a:lnTo>
                  <a:lnTo>
                    <a:pt x="752" y="570"/>
                  </a:lnTo>
                  <a:lnTo>
                    <a:pt x="753" y="571"/>
                  </a:lnTo>
                  <a:lnTo>
                    <a:pt x="753" y="572"/>
                  </a:lnTo>
                  <a:lnTo>
                    <a:pt x="751" y="575"/>
                  </a:lnTo>
                  <a:lnTo>
                    <a:pt x="751" y="577"/>
                  </a:lnTo>
                  <a:lnTo>
                    <a:pt x="749" y="579"/>
                  </a:lnTo>
                  <a:lnTo>
                    <a:pt x="749" y="580"/>
                  </a:lnTo>
                  <a:lnTo>
                    <a:pt x="752" y="584"/>
                  </a:lnTo>
                  <a:lnTo>
                    <a:pt x="752" y="587"/>
                  </a:lnTo>
                  <a:lnTo>
                    <a:pt x="750" y="586"/>
                  </a:lnTo>
                  <a:lnTo>
                    <a:pt x="752" y="593"/>
                  </a:lnTo>
                  <a:lnTo>
                    <a:pt x="749" y="593"/>
                  </a:lnTo>
                  <a:lnTo>
                    <a:pt x="748" y="593"/>
                  </a:lnTo>
                  <a:lnTo>
                    <a:pt x="745" y="591"/>
                  </a:lnTo>
                  <a:lnTo>
                    <a:pt x="745" y="590"/>
                  </a:lnTo>
                  <a:lnTo>
                    <a:pt x="743" y="589"/>
                  </a:lnTo>
                  <a:lnTo>
                    <a:pt x="739" y="588"/>
                  </a:lnTo>
                  <a:lnTo>
                    <a:pt x="735" y="588"/>
                  </a:lnTo>
                  <a:lnTo>
                    <a:pt x="732" y="589"/>
                  </a:lnTo>
                  <a:lnTo>
                    <a:pt x="729" y="588"/>
                  </a:lnTo>
                  <a:lnTo>
                    <a:pt x="729" y="587"/>
                  </a:lnTo>
                  <a:lnTo>
                    <a:pt x="730" y="585"/>
                  </a:lnTo>
                  <a:lnTo>
                    <a:pt x="729" y="581"/>
                  </a:lnTo>
                  <a:lnTo>
                    <a:pt x="727" y="578"/>
                  </a:lnTo>
                  <a:lnTo>
                    <a:pt x="726" y="577"/>
                  </a:lnTo>
                  <a:lnTo>
                    <a:pt x="721" y="575"/>
                  </a:lnTo>
                  <a:lnTo>
                    <a:pt x="719" y="574"/>
                  </a:lnTo>
                  <a:lnTo>
                    <a:pt x="716" y="574"/>
                  </a:lnTo>
                  <a:lnTo>
                    <a:pt x="713" y="573"/>
                  </a:lnTo>
                  <a:lnTo>
                    <a:pt x="706" y="573"/>
                  </a:lnTo>
                  <a:lnTo>
                    <a:pt x="704" y="574"/>
                  </a:lnTo>
                  <a:lnTo>
                    <a:pt x="701" y="575"/>
                  </a:lnTo>
                  <a:lnTo>
                    <a:pt x="699" y="575"/>
                  </a:lnTo>
                  <a:lnTo>
                    <a:pt x="698" y="576"/>
                  </a:lnTo>
                  <a:lnTo>
                    <a:pt x="697" y="572"/>
                  </a:lnTo>
                  <a:lnTo>
                    <a:pt x="696" y="564"/>
                  </a:lnTo>
                  <a:lnTo>
                    <a:pt x="696" y="562"/>
                  </a:lnTo>
                  <a:lnTo>
                    <a:pt x="695" y="561"/>
                  </a:lnTo>
                  <a:lnTo>
                    <a:pt x="695" y="559"/>
                  </a:lnTo>
                  <a:lnTo>
                    <a:pt x="693" y="559"/>
                  </a:lnTo>
                  <a:lnTo>
                    <a:pt x="689" y="556"/>
                  </a:lnTo>
                  <a:lnTo>
                    <a:pt x="686" y="556"/>
                  </a:lnTo>
                  <a:lnTo>
                    <a:pt x="685" y="554"/>
                  </a:lnTo>
                  <a:lnTo>
                    <a:pt x="680" y="554"/>
                  </a:lnTo>
                  <a:lnTo>
                    <a:pt x="679" y="554"/>
                  </a:lnTo>
                  <a:lnTo>
                    <a:pt x="677" y="558"/>
                  </a:lnTo>
                  <a:lnTo>
                    <a:pt x="675" y="559"/>
                  </a:lnTo>
                  <a:lnTo>
                    <a:pt x="670" y="559"/>
                  </a:lnTo>
                  <a:lnTo>
                    <a:pt x="666" y="558"/>
                  </a:lnTo>
                  <a:lnTo>
                    <a:pt x="664" y="559"/>
                  </a:lnTo>
                  <a:lnTo>
                    <a:pt x="660" y="558"/>
                  </a:lnTo>
                  <a:lnTo>
                    <a:pt x="658" y="558"/>
                  </a:lnTo>
                  <a:lnTo>
                    <a:pt x="655" y="559"/>
                  </a:lnTo>
                  <a:lnTo>
                    <a:pt x="649" y="560"/>
                  </a:lnTo>
                  <a:lnTo>
                    <a:pt x="644" y="557"/>
                  </a:lnTo>
                  <a:lnTo>
                    <a:pt x="638" y="553"/>
                  </a:lnTo>
                  <a:lnTo>
                    <a:pt x="633" y="547"/>
                  </a:lnTo>
                  <a:lnTo>
                    <a:pt x="632" y="544"/>
                  </a:lnTo>
                  <a:lnTo>
                    <a:pt x="634" y="543"/>
                  </a:lnTo>
                  <a:lnTo>
                    <a:pt x="637" y="543"/>
                  </a:lnTo>
                  <a:lnTo>
                    <a:pt x="636" y="542"/>
                  </a:lnTo>
                  <a:lnTo>
                    <a:pt x="637" y="540"/>
                  </a:lnTo>
                  <a:lnTo>
                    <a:pt x="635" y="540"/>
                  </a:lnTo>
                  <a:lnTo>
                    <a:pt x="633" y="538"/>
                  </a:lnTo>
                  <a:lnTo>
                    <a:pt x="626" y="532"/>
                  </a:lnTo>
                  <a:lnTo>
                    <a:pt x="625" y="532"/>
                  </a:lnTo>
                  <a:lnTo>
                    <a:pt x="623" y="534"/>
                  </a:lnTo>
                  <a:lnTo>
                    <a:pt x="622" y="532"/>
                  </a:lnTo>
                  <a:lnTo>
                    <a:pt x="619" y="529"/>
                  </a:lnTo>
                  <a:lnTo>
                    <a:pt x="618" y="529"/>
                  </a:lnTo>
                  <a:lnTo>
                    <a:pt x="617" y="529"/>
                  </a:lnTo>
                  <a:lnTo>
                    <a:pt x="604" y="533"/>
                  </a:lnTo>
                  <a:lnTo>
                    <a:pt x="602" y="535"/>
                  </a:lnTo>
                  <a:lnTo>
                    <a:pt x="597" y="532"/>
                  </a:lnTo>
                  <a:lnTo>
                    <a:pt x="596" y="535"/>
                  </a:lnTo>
                  <a:lnTo>
                    <a:pt x="595" y="534"/>
                  </a:lnTo>
                  <a:lnTo>
                    <a:pt x="595" y="535"/>
                  </a:lnTo>
                  <a:lnTo>
                    <a:pt x="594" y="537"/>
                  </a:lnTo>
                  <a:lnTo>
                    <a:pt x="594" y="538"/>
                  </a:lnTo>
                  <a:lnTo>
                    <a:pt x="591" y="540"/>
                  </a:lnTo>
                  <a:lnTo>
                    <a:pt x="592" y="541"/>
                  </a:lnTo>
                  <a:lnTo>
                    <a:pt x="596" y="540"/>
                  </a:lnTo>
                  <a:lnTo>
                    <a:pt x="598" y="540"/>
                  </a:lnTo>
                  <a:lnTo>
                    <a:pt x="599" y="541"/>
                  </a:lnTo>
                  <a:lnTo>
                    <a:pt x="600" y="541"/>
                  </a:lnTo>
                  <a:lnTo>
                    <a:pt x="601" y="541"/>
                  </a:lnTo>
                  <a:lnTo>
                    <a:pt x="604" y="543"/>
                  </a:lnTo>
                  <a:lnTo>
                    <a:pt x="606" y="544"/>
                  </a:lnTo>
                  <a:lnTo>
                    <a:pt x="608" y="545"/>
                  </a:lnTo>
                  <a:lnTo>
                    <a:pt x="609" y="547"/>
                  </a:lnTo>
                  <a:lnTo>
                    <a:pt x="612" y="553"/>
                  </a:lnTo>
                  <a:lnTo>
                    <a:pt x="611" y="554"/>
                  </a:lnTo>
                  <a:lnTo>
                    <a:pt x="612" y="557"/>
                  </a:lnTo>
                  <a:lnTo>
                    <a:pt x="612" y="559"/>
                  </a:lnTo>
                  <a:lnTo>
                    <a:pt x="614" y="560"/>
                  </a:lnTo>
                  <a:lnTo>
                    <a:pt x="616" y="562"/>
                  </a:lnTo>
                  <a:lnTo>
                    <a:pt x="618" y="562"/>
                  </a:lnTo>
                  <a:lnTo>
                    <a:pt x="621" y="565"/>
                  </a:lnTo>
                  <a:lnTo>
                    <a:pt x="624" y="566"/>
                  </a:lnTo>
                  <a:lnTo>
                    <a:pt x="625" y="566"/>
                  </a:lnTo>
                  <a:lnTo>
                    <a:pt x="623" y="568"/>
                  </a:lnTo>
                  <a:lnTo>
                    <a:pt x="623" y="573"/>
                  </a:lnTo>
                  <a:lnTo>
                    <a:pt x="624" y="576"/>
                  </a:lnTo>
                  <a:lnTo>
                    <a:pt x="624" y="584"/>
                  </a:lnTo>
                  <a:lnTo>
                    <a:pt x="614" y="580"/>
                  </a:lnTo>
                  <a:lnTo>
                    <a:pt x="608" y="579"/>
                  </a:lnTo>
                  <a:lnTo>
                    <a:pt x="593" y="578"/>
                  </a:lnTo>
                  <a:lnTo>
                    <a:pt x="589" y="577"/>
                  </a:lnTo>
                  <a:lnTo>
                    <a:pt x="584" y="574"/>
                  </a:lnTo>
                  <a:lnTo>
                    <a:pt x="577" y="568"/>
                  </a:lnTo>
                  <a:lnTo>
                    <a:pt x="569" y="563"/>
                  </a:lnTo>
                  <a:lnTo>
                    <a:pt x="568" y="567"/>
                  </a:lnTo>
                  <a:lnTo>
                    <a:pt x="567" y="570"/>
                  </a:lnTo>
                  <a:lnTo>
                    <a:pt x="564" y="570"/>
                  </a:lnTo>
                  <a:lnTo>
                    <a:pt x="563" y="571"/>
                  </a:lnTo>
                  <a:lnTo>
                    <a:pt x="565" y="574"/>
                  </a:lnTo>
                  <a:lnTo>
                    <a:pt x="558" y="579"/>
                  </a:lnTo>
                  <a:lnTo>
                    <a:pt x="555" y="582"/>
                  </a:lnTo>
                  <a:lnTo>
                    <a:pt x="554" y="583"/>
                  </a:lnTo>
                  <a:lnTo>
                    <a:pt x="553" y="582"/>
                  </a:lnTo>
                  <a:lnTo>
                    <a:pt x="553" y="583"/>
                  </a:lnTo>
                  <a:lnTo>
                    <a:pt x="551" y="581"/>
                  </a:lnTo>
                  <a:lnTo>
                    <a:pt x="546" y="584"/>
                  </a:lnTo>
                  <a:lnTo>
                    <a:pt x="546" y="584"/>
                  </a:lnTo>
                  <a:lnTo>
                    <a:pt x="545" y="587"/>
                  </a:lnTo>
                  <a:lnTo>
                    <a:pt x="544" y="588"/>
                  </a:lnTo>
                  <a:lnTo>
                    <a:pt x="542" y="590"/>
                  </a:lnTo>
                  <a:lnTo>
                    <a:pt x="537" y="592"/>
                  </a:lnTo>
                  <a:lnTo>
                    <a:pt x="533" y="593"/>
                  </a:lnTo>
                  <a:lnTo>
                    <a:pt x="529" y="593"/>
                  </a:lnTo>
                  <a:lnTo>
                    <a:pt x="523" y="592"/>
                  </a:lnTo>
                  <a:lnTo>
                    <a:pt x="521" y="591"/>
                  </a:lnTo>
                  <a:lnTo>
                    <a:pt x="519" y="591"/>
                  </a:lnTo>
                  <a:lnTo>
                    <a:pt x="516" y="588"/>
                  </a:lnTo>
                  <a:lnTo>
                    <a:pt x="506" y="599"/>
                  </a:lnTo>
                  <a:lnTo>
                    <a:pt x="513" y="605"/>
                  </a:lnTo>
                  <a:lnTo>
                    <a:pt x="512" y="606"/>
                  </a:lnTo>
                  <a:lnTo>
                    <a:pt x="511" y="607"/>
                  </a:lnTo>
                  <a:lnTo>
                    <a:pt x="509" y="606"/>
                  </a:lnTo>
                  <a:lnTo>
                    <a:pt x="508" y="605"/>
                  </a:lnTo>
                  <a:lnTo>
                    <a:pt x="507" y="607"/>
                  </a:lnTo>
                  <a:lnTo>
                    <a:pt x="507" y="608"/>
                  </a:lnTo>
                  <a:lnTo>
                    <a:pt x="509" y="609"/>
                  </a:lnTo>
                  <a:lnTo>
                    <a:pt x="508" y="610"/>
                  </a:lnTo>
                  <a:lnTo>
                    <a:pt x="510" y="610"/>
                  </a:lnTo>
                  <a:lnTo>
                    <a:pt x="513" y="611"/>
                  </a:lnTo>
                  <a:lnTo>
                    <a:pt x="516" y="613"/>
                  </a:lnTo>
                  <a:lnTo>
                    <a:pt x="523" y="620"/>
                  </a:lnTo>
                  <a:lnTo>
                    <a:pt x="525" y="622"/>
                  </a:lnTo>
                  <a:lnTo>
                    <a:pt x="522" y="623"/>
                  </a:lnTo>
                  <a:lnTo>
                    <a:pt x="524" y="625"/>
                  </a:lnTo>
                  <a:lnTo>
                    <a:pt x="523" y="626"/>
                  </a:lnTo>
                  <a:lnTo>
                    <a:pt x="522" y="629"/>
                  </a:lnTo>
                  <a:lnTo>
                    <a:pt x="523" y="629"/>
                  </a:lnTo>
                  <a:lnTo>
                    <a:pt x="522" y="630"/>
                  </a:lnTo>
                  <a:lnTo>
                    <a:pt x="523" y="633"/>
                  </a:lnTo>
                  <a:lnTo>
                    <a:pt x="525" y="632"/>
                  </a:lnTo>
                  <a:lnTo>
                    <a:pt x="526" y="632"/>
                  </a:lnTo>
                  <a:lnTo>
                    <a:pt x="527" y="633"/>
                  </a:lnTo>
                  <a:lnTo>
                    <a:pt x="528" y="633"/>
                  </a:lnTo>
                  <a:lnTo>
                    <a:pt x="530" y="635"/>
                  </a:lnTo>
                  <a:lnTo>
                    <a:pt x="531" y="634"/>
                  </a:lnTo>
                  <a:lnTo>
                    <a:pt x="527" y="638"/>
                  </a:lnTo>
                  <a:lnTo>
                    <a:pt x="528" y="639"/>
                  </a:lnTo>
                  <a:lnTo>
                    <a:pt x="528" y="641"/>
                  </a:lnTo>
                  <a:lnTo>
                    <a:pt x="527" y="643"/>
                  </a:lnTo>
                  <a:lnTo>
                    <a:pt x="529" y="644"/>
                  </a:lnTo>
                  <a:lnTo>
                    <a:pt x="532" y="645"/>
                  </a:lnTo>
                  <a:lnTo>
                    <a:pt x="531" y="648"/>
                  </a:lnTo>
                  <a:lnTo>
                    <a:pt x="525" y="654"/>
                  </a:lnTo>
                  <a:lnTo>
                    <a:pt x="522" y="655"/>
                  </a:lnTo>
                  <a:lnTo>
                    <a:pt x="514" y="661"/>
                  </a:lnTo>
                  <a:lnTo>
                    <a:pt x="513" y="661"/>
                  </a:lnTo>
                  <a:lnTo>
                    <a:pt x="511" y="663"/>
                  </a:lnTo>
                  <a:lnTo>
                    <a:pt x="511" y="664"/>
                  </a:lnTo>
                  <a:lnTo>
                    <a:pt x="511" y="667"/>
                  </a:lnTo>
                  <a:lnTo>
                    <a:pt x="506" y="670"/>
                  </a:lnTo>
                  <a:lnTo>
                    <a:pt x="503" y="670"/>
                  </a:lnTo>
                  <a:lnTo>
                    <a:pt x="502" y="670"/>
                  </a:lnTo>
                  <a:lnTo>
                    <a:pt x="500" y="670"/>
                  </a:lnTo>
                  <a:lnTo>
                    <a:pt x="499" y="667"/>
                  </a:lnTo>
                  <a:lnTo>
                    <a:pt x="499" y="666"/>
                  </a:lnTo>
                  <a:lnTo>
                    <a:pt x="500" y="664"/>
                  </a:lnTo>
                  <a:lnTo>
                    <a:pt x="495" y="662"/>
                  </a:lnTo>
                  <a:lnTo>
                    <a:pt x="492" y="660"/>
                  </a:lnTo>
                  <a:lnTo>
                    <a:pt x="491" y="658"/>
                  </a:lnTo>
                  <a:lnTo>
                    <a:pt x="491" y="655"/>
                  </a:lnTo>
                  <a:lnTo>
                    <a:pt x="489" y="652"/>
                  </a:lnTo>
                  <a:lnTo>
                    <a:pt x="486" y="649"/>
                  </a:lnTo>
                  <a:lnTo>
                    <a:pt x="484" y="645"/>
                  </a:lnTo>
                  <a:lnTo>
                    <a:pt x="480" y="639"/>
                  </a:lnTo>
                  <a:lnTo>
                    <a:pt x="476" y="639"/>
                  </a:lnTo>
                  <a:lnTo>
                    <a:pt x="466" y="641"/>
                  </a:lnTo>
                  <a:lnTo>
                    <a:pt x="465" y="642"/>
                  </a:lnTo>
                  <a:lnTo>
                    <a:pt x="466" y="647"/>
                  </a:lnTo>
                  <a:lnTo>
                    <a:pt x="467" y="652"/>
                  </a:lnTo>
                  <a:lnTo>
                    <a:pt x="465" y="654"/>
                  </a:lnTo>
                  <a:lnTo>
                    <a:pt x="464" y="656"/>
                  </a:lnTo>
                  <a:lnTo>
                    <a:pt x="457" y="655"/>
                  </a:lnTo>
                  <a:lnTo>
                    <a:pt x="452" y="655"/>
                  </a:lnTo>
                  <a:lnTo>
                    <a:pt x="442" y="656"/>
                  </a:lnTo>
                  <a:lnTo>
                    <a:pt x="435" y="657"/>
                  </a:lnTo>
                  <a:lnTo>
                    <a:pt x="425" y="660"/>
                  </a:lnTo>
                  <a:lnTo>
                    <a:pt x="419" y="661"/>
                  </a:lnTo>
                  <a:lnTo>
                    <a:pt x="413" y="661"/>
                  </a:lnTo>
                  <a:lnTo>
                    <a:pt x="407" y="660"/>
                  </a:lnTo>
                  <a:lnTo>
                    <a:pt x="404" y="658"/>
                  </a:lnTo>
                  <a:lnTo>
                    <a:pt x="400" y="655"/>
                  </a:lnTo>
                  <a:lnTo>
                    <a:pt x="398" y="652"/>
                  </a:lnTo>
                  <a:lnTo>
                    <a:pt x="395" y="647"/>
                  </a:lnTo>
                  <a:lnTo>
                    <a:pt x="394" y="645"/>
                  </a:lnTo>
                  <a:lnTo>
                    <a:pt x="393" y="644"/>
                  </a:lnTo>
                  <a:lnTo>
                    <a:pt x="388" y="643"/>
                  </a:lnTo>
                  <a:lnTo>
                    <a:pt x="383" y="642"/>
                  </a:lnTo>
                  <a:lnTo>
                    <a:pt x="380" y="641"/>
                  </a:lnTo>
                  <a:lnTo>
                    <a:pt x="378" y="640"/>
                  </a:lnTo>
                  <a:lnTo>
                    <a:pt x="375" y="633"/>
                  </a:lnTo>
                  <a:lnTo>
                    <a:pt x="373" y="631"/>
                  </a:lnTo>
                  <a:lnTo>
                    <a:pt x="369" y="628"/>
                  </a:lnTo>
                  <a:lnTo>
                    <a:pt x="362" y="627"/>
                  </a:lnTo>
                  <a:lnTo>
                    <a:pt x="359" y="627"/>
                  </a:lnTo>
                  <a:lnTo>
                    <a:pt x="357" y="625"/>
                  </a:lnTo>
                  <a:lnTo>
                    <a:pt x="353" y="622"/>
                  </a:lnTo>
                  <a:lnTo>
                    <a:pt x="351" y="620"/>
                  </a:lnTo>
                  <a:lnTo>
                    <a:pt x="349" y="615"/>
                  </a:lnTo>
                  <a:lnTo>
                    <a:pt x="347" y="609"/>
                  </a:lnTo>
                  <a:lnTo>
                    <a:pt x="346" y="607"/>
                  </a:lnTo>
                  <a:lnTo>
                    <a:pt x="344" y="605"/>
                  </a:lnTo>
                  <a:lnTo>
                    <a:pt x="342" y="604"/>
                  </a:lnTo>
                  <a:lnTo>
                    <a:pt x="337" y="604"/>
                  </a:lnTo>
                  <a:lnTo>
                    <a:pt x="335" y="604"/>
                  </a:lnTo>
                  <a:lnTo>
                    <a:pt x="333" y="603"/>
                  </a:lnTo>
                  <a:lnTo>
                    <a:pt x="326" y="599"/>
                  </a:lnTo>
                  <a:lnTo>
                    <a:pt x="322" y="596"/>
                  </a:lnTo>
                  <a:lnTo>
                    <a:pt x="317" y="595"/>
                  </a:lnTo>
                  <a:lnTo>
                    <a:pt x="310" y="596"/>
                  </a:lnTo>
                  <a:lnTo>
                    <a:pt x="306" y="596"/>
                  </a:lnTo>
                  <a:lnTo>
                    <a:pt x="300" y="597"/>
                  </a:lnTo>
                  <a:lnTo>
                    <a:pt x="299" y="598"/>
                  </a:lnTo>
                  <a:lnTo>
                    <a:pt x="297" y="599"/>
                  </a:lnTo>
                  <a:lnTo>
                    <a:pt x="297" y="600"/>
                  </a:lnTo>
                  <a:lnTo>
                    <a:pt x="295" y="603"/>
                  </a:lnTo>
                  <a:lnTo>
                    <a:pt x="294" y="606"/>
                  </a:lnTo>
                  <a:lnTo>
                    <a:pt x="292" y="607"/>
                  </a:lnTo>
                  <a:lnTo>
                    <a:pt x="289" y="606"/>
                  </a:lnTo>
                  <a:lnTo>
                    <a:pt x="285" y="605"/>
                  </a:lnTo>
                  <a:lnTo>
                    <a:pt x="279" y="604"/>
                  </a:lnTo>
                  <a:lnTo>
                    <a:pt x="277" y="603"/>
                  </a:lnTo>
                  <a:lnTo>
                    <a:pt x="274" y="598"/>
                  </a:lnTo>
                  <a:lnTo>
                    <a:pt x="272" y="596"/>
                  </a:lnTo>
                  <a:lnTo>
                    <a:pt x="268" y="594"/>
                  </a:lnTo>
                  <a:lnTo>
                    <a:pt x="264" y="594"/>
                  </a:lnTo>
                  <a:lnTo>
                    <a:pt x="262" y="595"/>
                  </a:lnTo>
                  <a:lnTo>
                    <a:pt x="260" y="597"/>
                  </a:lnTo>
                  <a:lnTo>
                    <a:pt x="259" y="600"/>
                  </a:lnTo>
                  <a:lnTo>
                    <a:pt x="258" y="603"/>
                  </a:lnTo>
                  <a:lnTo>
                    <a:pt x="257" y="606"/>
                  </a:lnTo>
                  <a:lnTo>
                    <a:pt x="256" y="608"/>
                  </a:lnTo>
                  <a:lnTo>
                    <a:pt x="252" y="611"/>
                  </a:lnTo>
                  <a:lnTo>
                    <a:pt x="250" y="611"/>
                  </a:lnTo>
                  <a:lnTo>
                    <a:pt x="243" y="612"/>
                  </a:lnTo>
                  <a:lnTo>
                    <a:pt x="238" y="612"/>
                  </a:lnTo>
                  <a:lnTo>
                    <a:pt x="232" y="611"/>
                  </a:lnTo>
                  <a:lnTo>
                    <a:pt x="229" y="608"/>
                  </a:lnTo>
                  <a:lnTo>
                    <a:pt x="226" y="605"/>
                  </a:lnTo>
                  <a:lnTo>
                    <a:pt x="225" y="602"/>
                  </a:lnTo>
                  <a:lnTo>
                    <a:pt x="222" y="601"/>
                  </a:lnTo>
                  <a:lnTo>
                    <a:pt x="220" y="601"/>
                  </a:lnTo>
                  <a:lnTo>
                    <a:pt x="217" y="603"/>
                  </a:lnTo>
                  <a:lnTo>
                    <a:pt x="217" y="604"/>
                  </a:lnTo>
                  <a:lnTo>
                    <a:pt x="216" y="606"/>
                  </a:lnTo>
                  <a:lnTo>
                    <a:pt x="213" y="610"/>
                  </a:lnTo>
                  <a:lnTo>
                    <a:pt x="208" y="617"/>
                  </a:lnTo>
                  <a:lnTo>
                    <a:pt x="203" y="624"/>
                  </a:lnTo>
                  <a:lnTo>
                    <a:pt x="200" y="629"/>
                  </a:lnTo>
                  <a:lnTo>
                    <a:pt x="200" y="630"/>
                  </a:lnTo>
                  <a:lnTo>
                    <a:pt x="196" y="639"/>
                  </a:lnTo>
                  <a:lnTo>
                    <a:pt x="195" y="647"/>
                  </a:lnTo>
                  <a:lnTo>
                    <a:pt x="195" y="654"/>
                  </a:lnTo>
                  <a:lnTo>
                    <a:pt x="193" y="657"/>
                  </a:lnTo>
                  <a:lnTo>
                    <a:pt x="192" y="659"/>
                  </a:lnTo>
                  <a:lnTo>
                    <a:pt x="175" y="667"/>
                  </a:lnTo>
                  <a:lnTo>
                    <a:pt x="165" y="674"/>
                  </a:lnTo>
                  <a:lnTo>
                    <a:pt x="163" y="675"/>
                  </a:lnTo>
                  <a:lnTo>
                    <a:pt x="161" y="675"/>
                  </a:lnTo>
                  <a:lnTo>
                    <a:pt x="159" y="675"/>
                  </a:lnTo>
                  <a:lnTo>
                    <a:pt x="154" y="673"/>
                  </a:lnTo>
                  <a:lnTo>
                    <a:pt x="150" y="672"/>
                  </a:lnTo>
                  <a:lnTo>
                    <a:pt x="146" y="673"/>
                  </a:lnTo>
                  <a:lnTo>
                    <a:pt x="144" y="673"/>
                  </a:lnTo>
                  <a:lnTo>
                    <a:pt x="140" y="677"/>
                  </a:lnTo>
                  <a:lnTo>
                    <a:pt x="137" y="678"/>
                  </a:lnTo>
                  <a:lnTo>
                    <a:pt x="134" y="677"/>
                  </a:lnTo>
                  <a:lnTo>
                    <a:pt x="127" y="671"/>
                  </a:lnTo>
                  <a:lnTo>
                    <a:pt x="122" y="669"/>
                  </a:lnTo>
                  <a:lnTo>
                    <a:pt x="119" y="669"/>
                  </a:lnTo>
                  <a:lnTo>
                    <a:pt x="116" y="670"/>
                  </a:lnTo>
                  <a:lnTo>
                    <a:pt x="113" y="671"/>
                  </a:lnTo>
                  <a:lnTo>
                    <a:pt x="107" y="672"/>
                  </a:lnTo>
                  <a:lnTo>
                    <a:pt x="102" y="671"/>
                  </a:lnTo>
                  <a:lnTo>
                    <a:pt x="97" y="670"/>
                  </a:lnTo>
                  <a:lnTo>
                    <a:pt x="93" y="670"/>
                  </a:lnTo>
                  <a:lnTo>
                    <a:pt x="91" y="670"/>
                  </a:lnTo>
                  <a:lnTo>
                    <a:pt x="72" y="674"/>
                  </a:lnTo>
                  <a:lnTo>
                    <a:pt x="71" y="674"/>
                  </a:lnTo>
                  <a:lnTo>
                    <a:pt x="70" y="673"/>
                  </a:lnTo>
                  <a:lnTo>
                    <a:pt x="70" y="669"/>
                  </a:lnTo>
                  <a:lnTo>
                    <a:pt x="71" y="668"/>
                  </a:lnTo>
                  <a:lnTo>
                    <a:pt x="77" y="663"/>
                  </a:lnTo>
                  <a:lnTo>
                    <a:pt x="80" y="659"/>
                  </a:lnTo>
                  <a:lnTo>
                    <a:pt x="77" y="657"/>
                  </a:lnTo>
                  <a:lnTo>
                    <a:pt x="76" y="654"/>
                  </a:lnTo>
                  <a:lnTo>
                    <a:pt x="76" y="651"/>
                  </a:lnTo>
                  <a:lnTo>
                    <a:pt x="77" y="648"/>
                  </a:lnTo>
                  <a:lnTo>
                    <a:pt x="78" y="646"/>
                  </a:lnTo>
                  <a:lnTo>
                    <a:pt x="77" y="644"/>
                  </a:lnTo>
                  <a:lnTo>
                    <a:pt x="67" y="640"/>
                  </a:lnTo>
                  <a:lnTo>
                    <a:pt x="65" y="639"/>
                  </a:lnTo>
                  <a:lnTo>
                    <a:pt x="61" y="635"/>
                  </a:lnTo>
                  <a:lnTo>
                    <a:pt x="59" y="633"/>
                  </a:lnTo>
                  <a:lnTo>
                    <a:pt x="57" y="632"/>
                  </a:lnTo>
                  <a:lnTo>
                    <a:pt x="54" y="631"/>
                  </a:lnTo>
                  <a:lnTo>
                    <a:pt x="52" y="632"/>
                  </a:lnTo>
                  <a:lnTo>
                    <a:pt x="50" y="634"/>
                  </a:lnTo>
                  <a:lnTo>
                    <a:pt x="47" y="637"/>
                  </a:lnTo>
                  <a:lnTo>
                    <a:pt x="45" y="638"/>
                  </a:lnTo>
                  <a:lnTo>
                    <a:pt x="42" y="639"/>
                  </a:lnTo>
                  <a:lnTo>
                    <a:pt x="41" y="638"/>
                  </a:lnTo>
                  <a:lnTo>
                    <a:pt x="40" y="638"/>
                  </a:lnTo>
                  <a:lnTo>
                    <a:pt x="36" y="633"/>
                  </a:lnTo>
                  <a:lnTo>
                    <a:pt x="34" y="629"/>
                  </a:lnTo>
                  <a:lnTo>
                    <a:pt x="32" y="625"/>
                  </a:lnTo>
                  <a:lnTo>
                    <a:pt x="29" y="622"/>
                  </a:lnTo>
                  <a:lnTo>
                    <a:pt x="27" y="621"/>
                  </a:lnTo>
                  <a:lnTo>
                    <a:pt x="24" y="620"/>
                  </a:lnTo>
                  <a:lnTo>
                    <a:pt x="17" y="617"/>
                  </a:lnTo>
                  <a:lnTo>
                    <a:pt x="16" y="616"/>
                  </a:lnTo>
                  <a:lnTo>
                    <a:pt x="12" y="613"/>
                  </a:lnTo>
                  <a:lnTo>
                    <a:pt x="10" y="611"/>
                  </a:lnTo>
                  <a:lnTo>
                    <a:pt x="9" y="609"/>
                  </a:lnTo>
                  <a:lnTo>
                    <a:pt x="9" y="606"/>
                  </a:lnTo>
                  <a:lnTo>
                    <a:pt x="8" y="605"/>
                  </a:lnTo>
                  <a:lnTo>
                    <a:pt x="4" y="602"/>
                  </a:lnTo>
                  <a:lnTo>
                    <a:pt x="10" y="602"/>
                  </a:lnTo>
                  <a:lnTo>
                    <a:pt x="18" y="604"/>
                  </a:lnTo>
                  <a:lnTo>
                    <a:pt x="18" y="600"/>
                  </a:lnTo>
                  <a:lnTo>
                    <a:pt x="19" y="598"/>
                  </a:lnTo>
                  <a:lnTo>
                    <a:pt x="20" y="585"/>
                  </a:lnTo>
                  <a:lnTo>
                    <a:pt x="15" y="585"/>
                  </a:lnTo>
                  <a:lnTo>
                    <a:pt x="9" y="584"/>
                  </a:lnTo>
                  <a:lnTo>
                    <a:pt x="5" y="582"/>
                  </a:lnTo>
                  <a:lnTo>
                    <a:pt x="5" y="583"/>
                  </a:lnTo>
                  <a:lnTo>
                    <a:pt x="3" y="582"/>
                  </a:lnTo>
                  <a:lnTo>
                    <a:pt x="3" y="580"/>
                  </a:lnTo>
                  <a:lnTo>
                    <a:pt x="3" y="576"/>
                  </a:lnTo>
                  <a:lnTo>
                    <a:pt x="3" y="573"/>
                  </a:lnTo>
                  <a:lnTo>
                    <a:pt x="0" y="568"/>
                  </a:lnTo>
                  <a:lnTo>
                    <a:pt x="1" y="567"/>
                  </a:lnTo>
                  <a:lnTo>
                    <a:pt x="4" y="570"/>
                  </a:lnTo>
                  <a:lnTo>
                    <a:pt x="6" y="571"/>
                  </a:lnTo>
                  <a:lnTo>
                    <a:pt x="9" y="571"/>
                  </a:lnTo>
                  <a:lnTo>
                    <a:pt x="12" y="570"/>
                  </a:lnTo>
                  <a:lnTo>
                    <a:pt x="18" y="570"/>
                  </a:lnTo>
                  <a:lnTo>
                    <a:pt x="27" y="570"/>
                  </a:lnTo>
                  <a:lnTo>
                    <a:pt x="29" y="570"/>
                  </a:lnTo>
                  <a:lnTo>
                    <a:pt x="32" y="571"/>
                  </a:lnTo>
                  <a:lnTo>
                    <a:pt x="36" y="571"/>
                  </a:lnTo>
                  <a:lnTo>
                    <a:pt x="37" y="570"/>
                  </a:lnTo>
                  <a:lnTo>
                    <a:pt x="38" y="568"/>
                  </a:lnTo>
                  <a:lnTo>
                    <a:pt x="38" y="567"/>
                  </a:lnTo>
                  <a:lnTo>
                    <a:pt x="33" y="564"/>
                  </a:lnTo>
                  <a:lnTo>
                    <a:pt x="32" y="563"/>
                  </a:lnTo>
                  <a:lnTo>
                    <a:pt x="32" y="560"/>
                  </a:lnTo>
                  <a:lnTo>
                    <a:pt x="34" y="558"/>
                  </a:lnTo>
                  <a:lnTo>
                    <a:pt x="38" y="556"/>
                  </a:lnTo>
                  <a:lnTo>
                    <a:pt x="42" y="557"/>
                  </a:lnTo>
                  <a:lnTo>
                    <a:pt x="42" y="557"/>
                  </a:lnTo>
                  <a:lnTo>
                    <a:pt x="47" y="555"/>
                  </a:lnTo>
                  <a:lnTo>
                    <a:pt x="48" y="553"/>
                  </a:lnTo>
                  <a:lnTo>
                    <a:pt x="49" y="551"/>
                  </a:lnTo>
                  <a:lnTo>
                    <a:pt x="50" y="551"/>
                  </a:lnTo>
                  <a:lnTo>
                    <a:pt x="50" y="548"/>
                  </a:lnTo>
                  <a:lnTo>
                    <a:pt x="51" y="545"/>
                  </a:lnTo>
                  <a:lnTo>
                    <a:pt x="52" y="544"/>
                  </a:lnTo>
                  <a:lnTo>
                    <a:pt x="54" y="544"/>
                  </a:lnTo>
                  <a:lnTo>
                    <a:pt x="56" y="545"/>
                  </a:lnTo>
                  <a:lnTo>
                    <a:pt x="60" y="544"/>
                  </a:lnTo>
                  <a:lnTo>
                    <a:pt x="64" y="545"/>
                  </a:lnTo>
                  <a:lnTo>
                    <a:pt x="64" y="544"/>
                  </a:lnTo>
                  <a:lnTo>
                    <a:pt x="65" y="543"/>
                  </a:lnTo>
                  <a:lnTo>
                    <a:pt x="65" y="542"/>
                  </a:lnTo>
                  <a:lnTo>
                    <a:pt x="66" y="541"/>
                  </a:lnTo>
                  <a:lnTo>
                    <a:pt x="67" y="538"/>
                  </a:lnTo>
                  <a:lnTo>
                    <a:pt x="66" y="538"/>
                  </a:lnTo>
                  <a:lnTo>
                    <a:pt x="66" y="537"/>
                  </a:lnTo>
                  <a:lnTo>
                    <a:pt x="68" y="537"/>
                  </a:lnTo>
                  <a:lnTo>
                    <a:pt x="74" y="522"/>
                  </a:lnTo>
                  <a:lnTo>
                    <a:pt x="76" y="523"/>
                  </a:lnTo>
                  <a:lnTo>
                    <a:pt x="77" y="522"/>
                  </a:lnTo>
                  <a:lnTo>
                    <a:pt x="76" y="519"/>
                  </a:lnTo>
                  <a:lnTo>
                    <a:pt x="80" y="513"/>
                  </a:lnTo>
                  <a:lnTo>
                    <a:pt x="83" y="509"/>
                  </a:lnTo>
                  <a:lnTo>
                    <a:pt x="84" y="508"/>
                  </a:lnTo>
                  <a:lnTo>
                    <a:pt x="83" y="507"/>
                  </a:lnTo>
                  <a:lnTo>
                    <a:pt x="84" y="506"/>
                  </a:lnTo>
                  <a:lnTo>
                    <a:pt x="85" y="506"/>
                  </a:lnTo>
                  <a:lnTo>
                    <a:pt x="87" y="502"/>
                  </a:lnTo>
                  <a:lnTo>
                    <a:pt x="91" y="494"/>
                  </a:lnTo>
                  <a:lnTo>
                    <a:pt x="96" y="483"/>
                  </a:lnTo>
                  <a:lnTo>
                    <a:pt x="100" y="477"/>
                  </a:lnTo>
                  <a:lnTo>
                    <a:pt x="105" y="481"/>
                  </a:lnTo>
                  <a:lnTo>
                    <a:pt x="110" y="483"/>
                  </a:lnTo>
                  <a:lnTo>
                    <a:pt x="113" y="484"/>
                  </a:lnTo>
                  <a:lnTo>
                    <a:pt x="117" y="483"/>
                  </a:lnTo>
                  <a:lnTo>
                    <a:pt x="118" y="483"/>
                  </a:lnTo>
                  <a:lnTo>
                    <a:pt x="121" y="481"/>
                  </a:lnTo>
                  <a:lnTo>
                    <a:pt x="123" y="477"/>
                  </a:lnTo>
                  <a:lnTo>
                    <a:pt x="126" y="470"/>
                  </a:lnTo>
                  <a:lnTo>
                    <a:pt x="128" y="468"/>
                  </a:lnTo>
                  <a:lnTo>
                    <a:pt x="130" y="467"/>
                  </a:lnTo>
                  <a:lnTo>
                    <a:pt x="133" y="467"/>
                  </a:lnTo>
                  <a:lnTo>
                    <a:pt x="135" y="468"/>
                  </a:lnTo>
                  <a:lnTo>
                    <a:pt x="141" y="474"/>
                  </a:lnTo>
                  <a:lnTo>
                    <a:pt x="143" y="477"/>
                  </a:lnTo>
                  <a:lnTo>
                    <a:pt x="147" y="479"/>
                  </a:lnTo>
                  <a:lnTo>
                    <a:pt x="154" y="481"/>
                  </a:lnTo>
                  <a:lnTo>
                    <a:pt x="164" y="482"/>
                  </a:lnTo>
                  <a:lnTo>
                    <a:pt x="169" y="486"/>
                  </a:lnTo>
                  <a:lnTo>
                    <a:pt x="172" y="488"/>
                  </a:lnTo>
                  <a:lnTo>
                    <a:pt x="176" y="488"/>
                  </a:lnTo>
                  <a:lnTo>
                    <a:pt x="181" y="486"/>
                  </a:lnTo>
                  <a:lnTo>
                    <a:pt x="185" y="483"/>
                  </a:lnTo>
                  <a:lnTo>
                    <a:pt x="189" y="477"/>
                  </a:lnTo>
                  <a:lnTo>
                    <a:pt x="193" y="475"/>
                  </a:lnTo>
                  <a:lnTo>
                    <a:pt x="196" y="474"/>
                  </a:lnTo>
                  <a:lnTo>
                    <a:pt x="203" y="476"/>
                  </a:lnTo>
                  <a:lnTo>
                    <a:pt x="207" y="476"/>
                  </a:lnTo>
                  <a:lnTo>
                    <a:pt x="212" y="474"/>
                  </a:lnTo>
                  <a:lnTo>
                    <a:pt x="216" y="472"/>
                  </a:lnTo>
                  <a:lnTo>
                    <a:pt x="226" y="469"/>
                  </a:lnTo>
                  <a:lnTo>
                    <a:pt x="229" y="467"/>
                  </a:lnTo>
                  <a:lnTo>
                    <a:pt x="233" y="463"/>
                  </a:lnTo>
                  <a:lnTo>
                    <a:pt x="236" y="462"/>
                  </a:lnTo>
                  <a:lnTo>
                    <a:pt x="239" y="461"/>
                  </a:lnTo>
                  <a:lnTo>
                    <a:pt x="246" y="463"/>
                  </a:lnTo>
                  <a:lnTo>
                    <a:pt x="255" y="464"/>
                  </a:lnTo>
                  <a:lnTo>
                    <a:pt x="257" y="463"/>
                  </a:lnTo>
                  <a:lnTo>
                    <a:pt x="262" y="463"/>
                  </a:lnTo>
                  <a:lnTo>
                    <a:pt x="270" y="467"/>
                  </a:lnTo>
                  <a:lnTo>
                    <a:pt x="275" y="472"/>
                  </a:lnTo>
                  <a:lnTo>
                    <a:pt x="279" y="473"/>
                  </a:lnTo>
                  <a:lnTo>
                    <a:pt x="280" y="474"/>
                  </a:lnTo>
                  <a:lnTo>
                    <a:pt x="284" y="475"/>
                  </a:lnTo>
                  <a:lnTo>
                    <a:pt x="290" y="476"/>
                  </a:lnTo>
                  <a:lnTo>
                    <a:pt x="291" y="477"/>
                  </a:lnTo>
                  <a:lnTo>
                    <a:pt x="295" y="484"/>
                  </a:lnTo>
                  <a:lnTo>
                    <a:pt x="299" y="487"/>
                  </a:lnTo>
                  <a:lnTo>
                    <a:pt x="302" y="488"/>
                  </a:lnTo>
                  <a:lnTo>
                    <a:pt x="309" y="489"/>
                  </a:lnTo>
                  <a:lnTo>
                    <a:pt x="315" y="491"/>
                  </a:lnTo>
                  <a:lnTo>
                    <a:pt x="319" y="492"/>
                  </a:lnTo>
                  <a:lnTo>
                    <a:pt x="325" y="497"/>
                  </a:lnTo>
                  <a:lnTo>
                    <a:pt x="326" y="497"/>
                  </a:lnTo>
                  <a:lnTo>
                    <a:pt x="332" y="492"/>
                  </a:lnTo>
                  <a:lnTo>
                    <a:pt x="334" y="493"/>
                  </a:lnTo>
                  <a:lnTo>
                    <a:pt x="334" y="490"/>
                  </a:lnTo>
                  <a:lnTo>
                    <a:pt x="335" y="490"/>
                  </a:lnTo>
                  <a:lnTo>
                    <a:pt x="336" y="490"/>
                  </a:lnTo>
                  <a:lnTo>
                    <a:pt x="337" y="489"/>
                  </a:lnTo>
                  <a:lnTo>
                    <a:pt x="337" y="486"/>
                  </a:lnTo>
                  <a:lnTo>
                    <a:pt x="335" y="481"/>
                  </a:lnTo>
                  <a:lnTo>
                    <a:pt x="334" y="478"/>
                  </a:lnTo>
                  <a:lnTo>
                    <a:pt x="336" y="474"/>
                  </a:lnTo>
                  <a:lnTo>
                    <a:pt x="337" y="471"/>
                  </a:lnTo>
                  <a:lnTo>
                    <a:pt x="333" y="468"/>
                  </a:lnTo>
                  <a:lnTo>
                    <a:pt x="331" y="464"/>
                  </a:lnTo>
                  <a:lnTo>
                    <a:pt x="330" y="457"/>
                  </a:lnTo>
                  <a:lnTo>
                    <a:pt x="328" y="454"/>
                  </a:lnTo>
                  <a:lnTo>
                    <a:pt x="326" y="454"/>
                  </a:lnTo>
                  <a:lnTo>
                    <a:pt x="324" y="453"/>
                  </a:lnTo>
                  <a:lnTo>
                    <a:pt x="321" y="449"/>
                  </a:lnTo>
                  <a:lnTo>
                    <a:pt x="318" y="447"/>
                  </a:lnTo>
                  <a:lnTo>
                    <a:pt x="318" y="446"/>
                  </a:lnTo>
                  <a:lnTo>
                    <a:pt x="318" y="442"/>
                  </a:lnTo>
                  <a:lnTo>
                    <a:pt x="317" y="440"/>
                  </a:lnTo>
                  <a:lnTo>
                    <a:pt x="316" y="439"/>
                  </a:lnTo>
                  <a:lnTo>
                    <a:pt x="315" y="438"/>
                  </a:lnTo>
                  <a:lnTo>
                    <a:pt x="315" y="436"/>
                  </a:lnTo>
                  <a:lnTo>
                    <a:pt x="317" y="436"/>
                  </a:lnTo>
                  <a:lnTo>
                    <a:pt x="317" y="432"/>
                  </a:lnTo>
                  <a:lnTo>
                    <a:pt x="316" y="432"/>
                  </a:lnTo>
                  <a:lnTo>
                    <a:pt x="316" y="426"/>
                  </a:lnTo>
                  <a:lnTo>
                    <a:pt x="315" y="422"/>
                  </a:lnTo>
                  <a:lnTo>
                    <a:pt x="317" y="422"/>
                  </a:lnTo>
                  <a:lnTo>
                    <a:pt x="317" y="421"/>
                  </a:lnTo>
                  <a:lnTo>
                    <a:pt x="317" y="420"/>
                  </a:lnTo>
                  <a:lnTo>
                    <a:pt x="317" y="419"/>
                  </a:lnTo>
                  <a:lnTo>
                    <a:pt x="310" y="416"/>
                  </a:lnTo>
                  <a:lnTo>
                    <a:pt x="305" y="414"/>
                  </a:lnTo>
                  <a:lnTo>
                    <a:pt x="306" y="412"/>
                  </a:lnTo>
                  <a:lnTo>
                    <a:pt x="306" y="411"/>
                  </a:lnTo>
                  <a:lnTo>
                    <a:pt x="306" y="410"/>
                  </a:lnTo>
                  <a:lnTo>
                    <a:pt x="307" y="408"/>
                  </a:lnTo>
                  <a:lnTo>
                    <a:pt x="300" y="407"/>
                  </a:lnTo>
                  <a:lnTo>
                    <a:pt x="301" y="390"/>
                  </a:lnTo>
                  <a:lnTo>
                    <a:pt x="300" y="387"/>
                  </a:lnTo>
                  <a:lnTo>
                    <a:pt x="301" y="386"/>
                  </a:lnTo>
                  <a:lnTo>
                    <a:pt x="302" y="385"/>
                  </a:lnTo>
                  <a:lnTo>
                    <a:pt x="302" y="382"/>
                  </a:lnTo>
                  <a:lnTo>
                    <a:pt x="301" y="379"/>
                  </a:lnTo>
                  <a:lnTo>
                    <a:pt x="301" y="377"/>
                  </a:lnTo>
                  <a:lnTo>
                    <a:pt x="299" y="376"/>
                  </a:lnTo>
                  <a:lnTo>
                    <a:pt x="299" y="375"/>
                  </a:lnTo>
                  <a:lnTo>
                    <a:pt x="299" y="374"/>
                  </a:lnTo>
                  <a:lnTo>
                    <a:pt x="298" y="375"/>
                  </a:lnTo>
                  <a:lnTo>
                    <a:pt x="298" y="370"/>
                  </a:lnTo>
                  <a:lnTo>
                    <a:pt x="299" y="370"/>
                  </a:lnTo>
                  <a:lnTo>
                    <a:pt x="298" y="369"/>
                  </a:lnTo>
                  <a:lnTo>
                    <a:pt x="298" y="367"/>
                  </a:lnTo>
                  <a:lnTo>
                    <a:pt x="296" y="366"/>
                  </a:lnTo>
                  <a:lnTo>
                    <a:pt x="298" y="363"/>
                  </a:lnTo>
                  <a:lnTo>
                    <a:pt x="297" y="362"/>
                  </a:lnTo>
                  <a:lnTo>
                    <a:pt x="296" y="358"/>
                  </a:lnTo>
                  <a:lnTo>
                    <a:pt x="294" y="359"/>
                  </a:lnTo>
                  <a:lnTo>
                    <a:pt x="294" y="361"/>
                  </a:lnTo>
                  <a:lnTo>
                    <a:pt x="293" y="361"/>
                  </a:lnTo>
                  <a:lnTo>
                    <a:pt x="292" y="360"/>
                  </a:lnTo>
                  <a:lnTo>
                    <a:pt x="286" y="361"/>
                  </a:lnTo>
                  <a:lnTo>
                    <a:pt x="287" y="363"/>
                  </a:lnTo>
                  <a:lnTo>
                    <a:pt x="291" y="365"/>
                  </a:lnTo>
                  <a:lnTo>
                    <a:pt x="290" y="366"/>
                  </a:lnTo>
                  <a:lnTo>
                    <a:pt x="288" y="369"/>
                  </a:lnTo>
                  <a:lnTo>
                    <a:pt x="290" y="369"/>
                  </a:lnTo>
                  <a:lnTo>
                    <a:pt x="289" y="373"/>
                  </a:lnTo>
                  <a:lnTo>
                    <a:pt x="286" y="372"/>
                  </a:lnTo>
                  <a:lnTo>
                    <a:pt x="284" y="376"/>
                  </a:lnTo>
                  <a:lnTo>
                    <a:pt x="286" y="377"/>
                  </a:lnTo>
                  <a:lnTo>
                    <a:pt x="286" y="379"/>
                  </a:lnTo>
                  <a:lnTo>
                    <a:pt x="284" y="380"/>
                  </a:lnTo>
                  <a:lnTo>
                    <a:pt x="282" y="383"/>
                  </a:lnTo>
                  <a:lnTo>
                    <a:pt x="280" y="382"/>
                  </a:lnTo>
                  <a:lnTo>
                    <a:pt x="280" y="381"/>
                  </a:lnTo>
                  <a:lnTo>
                    <a:pt x="277" y="382"/>
                  </a:lnTo>
                  <a:lnTo>
                    <a:pt x="275" y="381"/>
                  </a:lnTo>
                  <a:lnTo>
                    <a:pt x="275" y="382"/>
                  </a:lnTo>
                  <a:lnTo>
                    <a:pt x="274" y="383"/>
                  </a:lnTo>
                  <a:lnTo>
                    <a:pt x="273" y="383"/>
                  </a:lnTo>
                  <a:lnTo>
                    <a:pt x="272" y="383"/>
                  </a:lnTo>
                  <a:lnTo>
                    <a:pt x="272" y="384"/>
                  </a:lnTo>
                  <a:lnTo>
                    <a:pt x="272" y="385"/>
                  </a:lnTo>
                  <a:lnTo>
                    <a:pt x="271" y="385"/>
                  </a:lnTo>
                  <a:lnTo>
                    <a:pt x="269" y="387"/>
                  </a:lnTo>
                  <a:lnTo>
                    <a:pt x="267" y="387"/>
                  </a:lnTo>
                  <a:lnTo>
                    <a:pt x="266" y="387"/>
                  </a:lnTo>
                  <a:lnTo>
                    <a:pt x="264" y="387"/>
                  </a:lnTo>
                  <a:lnTo>
                    <a:pt x="263" y="388"/>
                  </a:lnTo>
                  <a:lnTo>
                    <a:pt x="262" y="388"/>
                  </a:lnTo>
                  <a:lnTo>
                    <a:pt x="261" y="389"/>
                  </a:lnTo>
                  <a:lnTo>
                    <a:pt x="257" y="386"/>
                  </a:lnTo>
                  <a:lnTo>
                    <a:pt x="255" y="386"/>
                  </a:lnTo>
                  <a:lnTo>
                    <a:pt x="254" y="385"/>
                  </a:lnTo>
                  <a:lnTo>
                    <a:pt x="252" y="385"/>
                  </a:lnTo>
                  <a:lnTo>
                    <a:pt x="251" y="384"/>
                  </a:lnTo>
                  <a:lnTo>
                    <a:pt x="251" y="382"/>
                  </a:lnTo>
                  <a:lnTo>
                    <a:pt x="249" y="381"/>
                  </a:lnTo>
                  <a:lnTo>
                    <a:pt x="247" y="380"/>
                  </a:lnTo>
                  <a:lnTo>
                    <a:pt x="248" y="380"/>
                  </a:lnTo>
                  <a:lnTo>
                    <a:pt x="248" y="379"/>
                  </a:lnTo>
                  <a:lnTo>
                    <a:pt x="249" y="378"/>
                  </a:lnTo>
                  <a:lnTo>
                    <a:pt x="250" y="378"/>
                  </a:lnTo>
                  <a:lnTo>
                    <a:pt x="252" y="375"/>
                  </a:lnTo>
                  <a:lnTo>
                    <a:pt x="254" y="373"/>
                  </a:lnTo>
                  <a:lnTo>
                    <a:pt x="254" y="372"/>
                  </a:lnTo>
                  <a:lnTo>
                    <a:pt x="255" y="373"/>
                  </a:lnTo>
                  <a:lnTo>
                    <a:pt x="256" y="372"/>
                  </a:lnTo>
                  <a:lnTo>
                    <a:pt x="257" y="372"/>
                  </a:lnTo>
                  <a:lnTo>
                    <a:pt x="260" y="369"/>
                  </a:lnTo>
                  <a:lnTo>
                    <a:pt x="262" y="369"/>
                  </a:lnTo>
                  <a:lnTo>
                    <a:pt x="261" y="366"/>
                  </a:lnTo>
                  <a:lnTo>
                    <a:pt x="261" y="364"/>
                  </a:lnTo>
                  <a:lnTo>
                    <a:pt x="261" y="358"/>
                  </a:lnTo>
                  <a:lnTo>
                    <a:pt x="266" y="353"/>
                  </a:lnTo>
                  <a:lnTo>
                    <a:pt x="266" y="352"/>
                  </a:lnTo>
                  <a:lnTo>
                    <a:pt x="265" y="350"/>
                  </a:lnTo>
                  <a:lnTo>
                    <a:pt x="262" y="350"/>
                  </a:lnTo>
                  <a:lnTo>
                    <a:pt x="263" y="349"/>
                  </a:lnTo>
                  <a:lnTo>
                    <a:pt x="267" y="349"/>
                  </a:lnTo>
                  <a:lnTo>
                    <a:pt x="269" y="349"/>
                  </a:lnTo>
                  <a:lnTo>
                    <a:pt x="271" y="350"/>
                  </a:lnTo>
                  <a:lnTo>
                    <a:pt x="271" y="351"/>
                  </a:lnTo>
                  <a:lnTo>
                    <a:pt x="273" y="351"/>
                  </a:lnTo>
                  <a:lnTo>
                    <a:pt x="274" y="351"/>
                  </a:lnTo>
                  <a:lnTo>
                    <a:pt x="273" y="349"/>
                  </a:lnTo>
                  <a:lnTo>
                    <a:pt x="271" y="349"/>
                  </a:lnTo>
                  <a:lnTo>
                    <a:pt x="272" y="346"/>
                  </a:lnTo>
                  <a:lnTo>
                    <a:pt x="271" y="346"/>
                  </a:lnTo>
                  <a:lnTo>
                    <a:pt x="269" y="346"/>
                  </a:lnTo>
                  <a:lnTo>
                    <a:pt x="268" y="346"/>
                  </a:lnTo>
                  <a:lnTo>
                    <a:pt x="267" y="344"/>
                  </a:lnTo>
                  <a:lnTo>
                    <a:pt x="266" y="341"/>
                  </a:lnTo>
                  <a:lnTo>
                    <a:pt x="268" y="341"/>
                  </a:lnTo>
                  <a:lnTo>
                    <a:pt x="268" y="337"/>
                  </a:lnTo>
                  <a:lnTo>
                    <a:pt x="269" y="336"/>
                  </a:lnTo>
                  <a:lnTo>
                    <a:pt x="270" y="337"/>
                  </a:lnTo>
                  <a:lnTo>
                    <a:pt x="272" y="336"/>
                  </a:lnTo>
                  <a:lnTo>
                    <a:pt x="273" y="336"/>
                  </a:lnTo>
                  <a:lnTo>
                    <a:pt x="274" y="335"/>
                  </a:lnTo>
                  <a:lnTo>
                    <a:pt x="276" y="335"/>
                  </a:lnTo>
                  <a:lnTo>
                    <a:pt x="276" y="334"/>
                  </a:lnTo>
                  <a:lnTo>
                    <a:pt x="276" y="333"/>
                  </a:lnTo>
                  <a:lnTo>
                    <a:pt x="277" y="333"/>
                  </a:lnTo>
                  <a:lnTo>
                    <a:pt x="276" y="331"/>
                  </a:lnTo>
                  <a:lnTo>
                    <a:pt x="273" y="330"/>
                  </a:lnTo>
                  <a:lnTo>
                    <a:pt x="271" y="329"/>
                  </a:lnTo>
                  <a:lnTo>
                    <a:pt x="269" y="328"/>
                  </a:lnTo>
                  <a:lnTo>
                    <a:pt x="268" y="328"/>
                  </a:lnTo>
                  <a:lnTo>
                    <a:pt x="269" y="323"/>
                  </a:lnTo>
                  <a:lnTo>
                    <a:pt x="264" y="322"/>
                  </a:lnTo>
                  <a:lnTo>
                    <a:pt x="261" y="321"/>
                  </a:lnTo>
                  <a:lnTo>
                    <a:pt x="259" y="320"/>
                  </a:lnTo>
                  <a:lnTo>
                    <a:pt x="261" y="317"/>
                  </a:lnTo>
                  <a:lnTo>
                    <a:pt x="261" y="316"/>
                  </a:lnTo>
                  <a:lnTo>
                    <a:pt x="261" y="313"/>
                  </a:lnTo>
                  <a:lnTo>
                    <a:pt x="259" y="313"/>
                  </a:lnTo>
                  <a:lnTo>
                    <a:pt x="260" y="312"/>
                  </a:lnTo>
                  <a:lnTo>
                    <a:pt x="258" y="310"/>
                  </a:lnTo>
                  <a:lnTo>
                    <a:pt x="256" y="310"/>
                  </a:lnTo>
                  <a:lnTo>
                    <a:pt x="255" y="310"/>
                  </a:lnTo>
                  <a:lnTo>
                    <a:pt x="254" y="309"/>
                  </a:lnTo>
                  <a:lnTo>
                    <a:pt x="255" y="309"/>
                  </a:lnTo>
                  <a:lnTo>
                    <a:pt x="256" y="308"/>
                  </a:lnTo>
                  <a:lnTo>
                    <a:pt x="258" y="307"/>
                  </a:lnTo>
                  <a:lnTo>
                    <a:pt x="258" y="306"/>
                  </a:lnTo>
                  <a:lnTo>
                    <a:pt x="253" y="306"/>
                  </a:lnTo>
                  <a:lnTo>
                    <a:pt x="246" y="305"/>
                  </a:lnTo>
                  <a:lnTo>
                    <a:pt x="241" y="305"/>
                  </a:lnTo>
                  <a:lnTo>
                    <a:pt x="240" y="304"/>
                  </a:lnTo>
                  <a:lnTo>
                    <a:pt x="238" y="302"/>
                  </a:lnTo>
                  <a:lnTo>
                    <a:pt x="237" y="300"/>
                  </a:lnTo>
                  <a:lnTo>
                    <a:pt x="238" y="300"/>
                  </a:lnTo>
                  <a:lnTo>
                    <a:pt x="237" y="290"/>
                  </a:lnTo>
                  <a:lnTo>
                    <a:pt x="238" y="285"/>
                  </a:lnTo>
                  <a:lnTo>
                    <a:pt x="238" y="281"/>
                  </a:lnTo>
                  <a:lnTo>
                    <a:pt x="238" y="280"/>
                  </a:lnTo>
                  <a:lnTo>
                    <a:pt x="238" y="276"/>
                  </a:lnTo>
                  <a:lnTo>
                    <a:pt x="239" y="274"/>
                  </a:lnTo>
                  <a:lnTo>
                    <a:pt x="238" y="273"/>
                  </a:lnTo>
                  <a:lnTo>
                    <a:pt x="238" y="272"/>
                  </a:lnTo>
                  <a:lnTo>
                    <a:pt x="238" y="273"/>
                  </a:lnTo>
                  <a:lnTo>
                    <a:pt x="235" y="272"/>
                  </a:lnTo>
                  <a:lnTo>
                    <a:pt x="222" y="261"/>
                  </a:lnTo>
                  <a:lnTo>
                    <a:pt x="220" y="266"/>
                  </a:lnTo>
                  <a:lnTo>
                    <a:pt x="214" y="261"/>
                  </a:lnTo>
                  <a:lnTo>
                    <a:pt x="213" y="259"/>
                  </a:lnTo>
                  <a:lnTo>
                    <a:pt x="214" y="256"/>
                  </a:lnTo>
                  <a:lnTo>
                    <a:pt x="215" y="251"/>
                  </a:lnTo>
                  <a:lnTo>
                    <a:pt x="218" y="236"/>
                  </a:lnTo>
                  <a:lnTo>
                    <a:pt x="223" y="237"/>
                  </a:lnTo>
                  <a:lnTo>
                    <a:pt x="224" y="237"/>
                  </a:lnTo>
                  <a:lnTo>
                    <a:pt x="230" y="234"/>
                  </a:lnTo>
                  <a:lnTo>
                    <a:pt x="233" y="234"/>
                  </a:lnTo>
                  <a:lnTo>
                    <a:pt x="235" y="232"/>
                  </a:lnTo>
                  <a:lnTo>
                    <a:pt x="244" y="230"/>
                  </a:lnTo>
                  <a:lnTo>
                    <a:pt x="245" y="231"/>
                  </a:lnTo>
                  <a:lnTo>
                    <a:pt x="248" y="229"/>
                  </a:lnTo>
                  <a:lnTo>
                    <a:pt x="249" y="229"/>
                  </a:lnTo>
                  <a:lnTo>
                    <a:pt x="249" y="229"/>
                  </a:lnTo>
                  <a:lnTo>
                    <a:pt x="250" y="227"/>
                  </a:lnTo>
                  <a:lnTo>
                    <a:pt x="250" y="229"/>
                  </a:lnTo>
                  <a:lnTo>
                    <a:pt x="251" y="229"/>
                  </a:lnTo>
                  <a:lnTo>
                    <a:pt x="251" y="228"/>
                  </a:lnTo>
                  <a:lnTo>
                    <a:pt x="250" y="227"/>
                  </a:lnTo>
                  <a:lnTo>
                    <a:pt x="251" y="227"/>
                  </a:lnTo>
                  <a:lnTo>
                    <a:pt x="254" y="227"/>
                  </a:lnTo>
                  <a:lnTo>
                    <a:pt x="254" y="226"/>
                  </a:lnTo>
                  <a:lnTo>
                    <a:pt x="252" y="227"/>
                  </a:lnTo>
                  <a:lnTo>
                    <a:pt x="252" y="226"/>
                  </a:lnTo>
                  <a:lnTo>
                    <a:pt x="253" y="226"/>
                  </a:lnTo>
                  <a:lnTo>
                    <a:pt x="253" y="225"/>
                  </a:lnTo>
                  <a:lnTo>
                    <a:pt x="254" y="224"/>
                  </a:lnTo>
                  <a:lnTo>
                    <a:pt x="253" y="224"/>
                  </a:lnTo>
                  <a:lnTo>
                    <a:pt x="252" y="225"/>
                  </a:lnTo>
                  <a:lnTo>
                    <a:pt x="253" y="224"/>
                  </a:lnTo>
                  <a:lnTo>
                    <a:pt x="253" y="223"/>
                  </a:lnTo>
                  <a:lnTo>
                    <a:pt x="254" y="223"/>
                  </a:lnTo>
                  <a:lnTo>
                    <a:pt x="253" y="223"/>
                  </a:lnTo>
                  <a:lnTo>
                    <a:pt x="254" y="224"/>
                  </a:lnTo>
                  <a:lnTo>
                    <a:pt x="256" y="223"/>
                  </a:lnTo>
                  <a:lnTo>
                    <a:pt x="255" y="224"/>
                  </a:lnTo>
                  <a:lnTo>
                    <a:pt x="254" y="225"/>
                  </a:lnTo>
                  <a:lnTo>
                    <a:pt x="255" y="228"/>
                  </a:lnTo>
                  <a:lnTo>
                    <a:pt x="256" y="229"/>
                  </a:lnTo>
                  <a:lnTo>
                    <a:pt x="258" y="228"/>
                  </a:lnTo>
                  <a:lnTo>
                    <a:pt x="263" y="224"/>
                  </a:lnTo>
                  <a:lnTo>
                    <a:pt x="270" y="222"/>
                  </a:lnTo>
                  <a:lnTo>
                    <a:pt x="272" y="222"/>
                  </a:lnTo>
                  <a:lnTo>
                    <a:pt x="284" y="223"/>
                  </a:lnTo>
                  <a:lnTo>
                    <a:pt x="284" y="222"/>
                  </a:lnTo>
                  <a:lnTo>
                    <a:pt x="283" y="222"/>
                  </a:lnTo>
                  <a:lnTo>
                    <a:pt x="285" y="222"/>
                  </a:lnTo>
                  <a:lnTo>
                    <a:pt x="286" y="221"/>
                  </a:lnTo>
                  <a:lnTo>
                    <a:pt x="286" y="219"/>
                  </a:lnTo>
                  <a:lnTo>
                    <a:pt x="286" y="218"/>
                  </a:lnTo>
                  <a:lnTo>
                    <a:pt x="286" y="216"/>
                  </a:lnTo>
                  <a:lnTo>
                    <a:pt x="286" y="218"/>
                  </a:lnTo>
                  <a:lnTo>
                    <a:pt x="287" y="218"/>
                  </a:lnTo>
                  <a:lnTo>
                    <a:pt x="288" y="217"/>
                  </a:lnTo>
                  <a:lnTo>
                    <a:pt x="287" y="216"/>
                  </a:lnTo>
                  <a:lnTo>
                    <a:pt x="286" y="216"/>
                  </a:lnTo>
                  <a:lnTo>
                    <a:pt x="287" y="216"/>
                  </a:lnTo>
                  <a:lnTo>
                    <a:pt x="288" y="216"/>
                  </a:lnTo>
                  <a:lnTo>
                    <a:pt x="291" y="209"/>
                  </a:lnTo>
                  <a:lnTo>
                    <a:pt x="294" y="198"/>
                  </a:lnTo>
                  <a:lnTo>
                    <a:pt x="300" y="181"/>
                  </a:lnTo>
                  <a:lnTo>
                    <a:pt x="300" y="179"/>
                  </a:lnTo>
                  <a:lnTo>
                    <a:pt x="301" y="178"/>
                  </a:lnTo>
                  <a:lnTo>
                    <a:pt x="300" y="177"/>
                  </a:lnTo>
                  <a:lnTo>
                    <a:pt x="300" y="177"/>
                  </a:lnTo>
                  <a:lnTo>
                    <a:pt x="301" y="176"/>
                  </a:lnTo>
                  <a:lnTo>
                    <a:pt x="300" y="177"/>
                  </a:lnTo>
                  <a:lnTo>
                    <a:pt x="301" y="177"/>
                  </a:lnTo>
                  <a:lnTo>
                    <a:pt x="302" y="177"/>
                  </a:lnTo>
                  <a:lnTo>
                    <a:pt x="303" y="177"/>
                  </a:lnTo>
                  <a:lnTo>
                    <a:pt x="302" y="177"/>
                  </a:lnTo>
                  <a:lnTo>
                    <a:pt x="302" y="176"/>
                  </a:lnTo>
                  <a:lnTo>
                    <a:pt x="302" y="177"/>
                  </a:lnTo>
                  <a:lnTo>
                    <a:pt x="301" y="176"/>
                  </a:lnTo>
                  <a:lnTo>
                    <a:pt x="302" y="176"/>
                  </a:lnTo>
                  <a:lnTo>
                    <a:pt x="303" y="176"/>
                  </a:lnTo>
                  <a:lnTo>
                    <a:pt x="304" y="176"/>
                  </a:lnTo>
                  <a:lnTo>
                    <a:pt x="304" y="175"/>
                  </a:lnTo>
                  <a:lnTo>
                    <a:pt x="303" y="176"/>
                  </a:lnTo>
                  <a:lnTo>
                    <a:pt x="303" y="175"/>
                  </a:lnTo>
                  <a:lnTo>
                    <a:pt x="303" y="176"/>
                  </a:lnTo>
                  <a:lnTo>
                    <a:pt x="303" y="175"/>
                  </a:lnTo>
                  <a:lnTo>
                    <a:pt x="302" y="176"/>
                  </a:lnTo>
                  <a:lnTo>
                    <a:pt x="302" y="175"/>
                  </a:lnTo>
                  <a:lnTo>
                    <a:pt x="303" y="175"/>
                  </a:lnTo>
                  <a:lnTo>
                    <a:pt x="304" y="175"/>
                  </a:lnTo>
                  <a:lnTo>
                    <a:pt x="304" y="174"/>
                  </a:lnTo>
                  <a:lnTo>
                    <a:pt x="309" y="169"/>
                  </a:lnTo>
                  <a:lnTo>
                    <a:pt x="312" y="166"/>
                  </a:lnTo>
                  <a:lnTo>
                    <a:pt x="319" y="162"/>
                  </a:lnTo>
                  <a:lnTo>
                    <a:pt x="321" y="159"/>
                  </a:lnTo>
                  <a:lnTo>
                    <a:pt x="323" y="157"/>
                  </a:lnTo>
                  <a:lnTo>
                    <a:pt x="326" y="154"/>
                  </a:lnTo>
                  <a:lnTo>
                    <a:pt x="328" y="152"/>
                  </a:lnTo>
                  <a:lnTo>
                    <a:pt x="328" y="150"/>
                  </a:lnTo>
                  <a:lnTo>
                    <a:pt x="328" y="148"/>
                  </a:lnTo>
                  <a:lnTo>
                    <a:pt x="330" y="147"/>
                  </a:lnTo>
                  <a:lnTo>
                    <a:pt x="329" y="147"/>
                  </a:lnTo>
                  <a:lnTo>
                    <a:pt x="328" y="146"/>
                  </a:lnTo>
                  <a:lnTo>
                    <a:pt x="330" y="146"/>
                  </a:lnTo>
                  <a:lnTo>
                    <a:pt x="329" y="146"/>
                  </a:lnTo>
                  <a:lnTo>
                    <a:pt x="330" y="145"/>
                  </a:lnTo>
                  <a:lnTo>
                    <a:pt x="329" y="142"/>
                  </a:lnTo>
                  <a:lnTo>
                    <a:pt x="332" y="144"/>
                  </a:lnTo>
                  <a:lnTo>
                    <a:pt x="333" y="145"/>
                  </a:lnTo>
                  <a:lnTo>
                    <a:pt x="334" y="146"/>
                  </a:lnTo>
                  <a:lnTo>
                    <a:pt x="334" y="147"/>
                  </a:lnTo>
                  <a:lnTo>
                    <a:pt x="335" y="147"/>
                  </a:lnTo>
                  <a:lnTo>
                    <a:pt x="333" y="145"/>
                  </a:lnTo>
                  <a:lnTo>
                    <a:pt x="333" y="144"/>
                  </a:lnTo>
                  <a:lnTo>
                    <a:pt x="333" y="143"/>
                  </a:lnTo>
                  <a:lnTo>
                    <a:pt x="334" y="143"/>
                  </a:lnTo>
                  <a:lnTo>
                    <a:pt x="335" y="143"/>
                  </a:lnTo>
                  <a:lnTo>
                    <a:pt x="335" y="144"/>
                  </a:lnTo>
                  <a:lnTo>
                    <a:pt x="335" y="143"/>
                  </a:lnTo>
                  <a:lnTo>
                    <a:pt x="334" y="143"/>
                  </a:lnTo>
                  <a:lnTo>
                    <a:pt x="333" y="143"/>
                  </a:lnTo>
                  <a:lnTo>
                    <a:pt x="331" y="142"/>
                  </a:lnTo>
                  <a:lnTo>
                    <a:pt x="330" y="142"/>
                  </a:lnTo>
                  <a:lnTo>
                    <a:pt x="331" y="141"/>
                  </a:lnTo>
                  <a:lnTo>
                    <a:pt x="332" y="141"/>
                  </a:lnTo>
                  <a:lnTo>
                    <a:pt x="332" y="139"/>
                  </a:lnTo>
                  <a:lnTo>
                    <a:pt x="332" y="140"/>
                  </a:lnTo>
                  <a:lnTo>
                    <a:pt x="332" y="139"/>
                  </a:lnTo>
                  <a:lnTo>
                    <a:pt x="332" y="140"/>
                  </a:lnTo>
                  <a:lnTo>
                    <a:pt x="331" y="140"/>
                  </a:lnTo>
                  <a:lnTo>
                    <a:pt x="330" y="140"/>
                  </a:lnTo>
                  <a:lnTo>
                    <a:pt x="330" y="141"/>
                  </a:lnTo>
                  <a:lnTo>
                    <a:pt x="330" y="142"/>
                  </a:lnTo>
                  <a:lnTo>
                    <a:pt x="329" y="141"/>
                  </a:lnTo>
                  <a:lnTo>
                    <a:pt x="330" y="141"/>
                  </a:lnTo>
                  <a:lnTo>
                    <a:pt x="330" y="140"/>
                  </a:lnTo>
                  <a:lnTo>
                    <a:pt x="329" y="141"/>
                  </a:lnTo>
                  <a:lnTo>
                    <a:pt x="332" y="139"/>
                  </a:lnTo>
                  <a:lnTo>
                    <a:pt x="331" y="138"/>
                  </a:lnTo>
                  <a:lnTo>
                    <a:pt x="331" y="139"/>
                  </a:lnTo>
                  <a:lnTo>
                    <a:pt x="329" y="137"/>
                  </a:lnTo>
                  <a:lnTo>
                    <a:pt x="330" y="137"/>
                  </a:lnTo>
                  <a:lnTo>
                    <a:pt x="335" y="141"/>
                  </a:lnTo>
                  <a:lnTo>
                    <a:pt x="336" y="142"/>
                  </a:lnTo>
                  <a:lnTo>
                    <a:pt x="336" y="141"/>
                  </a:lnTo>
                  <a:lnTo>
                    <a:pt x="335" y="140"/>
                  </a:lnTo>
                  <a:lnTo>
                    <a:pt x="335" y="139"/>
                  </a:lnTo>
                  <a:lnTo>
                    <a:pt x="336" y="140"/>
                  </a:lnTo>
                  <a:lnTo>
                    <a:pt x="336" y="141"/>
                  </a:lnTo>
                  <a:lnTo>
                    <a:pt x="337" y="140"/>
                  </a:lnTo>
                  <a:lnTo>
                    <a:pt x="337" y="139"/>
                  </a:lnTo>
                  <a:lnTo>
                    <a:pt x="336" y="139"/>
                  </a:lnTo>
                  <a:lnTo>
                    <a:pt x="336" y="138"/>
                  </a:lnTo>
                  <a:lnTo>
                    <a:pt x="336" y="139"/>
                  </a:lnTo>
                  <a:lnTo>
                    <a:pt x="337" y="139"/>
                  </a:lnTo>
                  <a:lnTo>
                    <a:pt x="337" y="138"/>
                  </a:lnTo>
                  <a:lnTo>
                    <a:pt x="336" y="138"/>
                  </a:lnTo>
                  <a:lnTo>
                    <a:pt x="337" y="138"/>
                  </a:lnTo>
                  <a:lnTo>
                    <a:pt x="337" y="135"/>
                  </a:lnTo>
                  <a:lnTo>
                    <a:pt x="338" y="135"/>
                  </a:lnTo>
                  <a:lnTo>
                    <a:pt x="337" y="136"/>
                  </a:lnTo>
                  <a:lnTo>
                    <a:pt x="337" y="138"/>
                  </a:lnTo>
                  <a:lnTo>
                    <a:pt x="338" y="138"/>
                  </a:lnTo>
                  <a:lnTo>
                    <a:pt x="338" y="137"/>
                  </a:lnTo>
                  <a:lnTo>
                    <a:pt x="338" y="136"/>
                  </a:lnTo>
                  <a:lnTo>
                    <a:pt x="339" y="138"/>
                  </a:lnTo>
                  <a:lnTo>
                    <a:pt x="342" y="137"/>
                  </a:lnTo>
                  <a:lnTo>
                    <a:pt x="343" y="136"/>
                  </a:lnTo>
                  <a:lnTo>
                    <a:pt x="340" y="137"/>
                  </a:lnTo>
                  <a:lnTo>
                    <a:pt x="338" y="134"/>
                  </a:lnTo>
                  <a:lnTo>
                    <a:pt x="344" y="134"/>
                  </a:lnTo>
                  <a:lnTo>
                    <a:pt x="344" y="132"/>
                  </a:lnTo>
                  <a:lnTo>
                    <a:pt x="347" y="133"/>
                  </a:lnTo>
                  <a:lnTo>
                    <a:pt x="349" y="135"/>
                  </a:lnTo>
                  <a:lnTo>
                    <a:pt x="360" y="126"/>
                  </a:lnTo>
                  <a:lnTo>
                    <a:pt x="362" y="125"/>
                  </a:lnTo>
                  <a:lnTo>
                    <a:pt x="362" y="124"/>
                  </a:lnTo>
                  <a:lnTo>
                    <a:pt x="363" y="124"/>
                  </a:lnTo>
                  <a:lnTo>
                    <a:pt x="365" y="124"/>
                  </a:lnTo>
                  <a:lnTo>
                    <a:pt x="369" y="123"/>
                  </a:lnTo>
                  <a:lnTo>
                    <a:pt x="371" y="122"/>
                  </a:lnTo>
                  <a:lnTo>
                    <a:pt x="374" y="121"/>
                  </a:lnTo>
                  <a:lnTo>
                    <a:pt x="376" y="119"/>
                  </a:lnTo>
                  <a:lnTo>
                    <a:pt x="376" y="118"/>
                  </a:lnTo>
                  <a:lnTo>
                    <a:pt x="376" y="119"/>
                  </a:lnTo>
                  <a:lnTo>
                    <a:pt x="377" y="119"/>
                  </a:lnTo>
                  <a:lnTo>
                    <a:pt x="376" y="118"/>
                  </a:lnTo>
                  <a:lnTo>
                    <a:pt x="377" y="119"/>
                  </a:lnTo>
                  <a:lnTo>
                    <a:pt x="378" y="118"/>
                  </a:lnTo>
                  <a:lnTo>
                    <a:pt x="378" y="117"/>
                  </a:lnTo>
                  <a:lnTo>
                    <a:pt x="378" y="116"/>
                  </a:lnTo>
                  <a:lnTo>
                    <a:pt x="379" y="117"/>
                  </a:lnTo>
                  <a:lnTo>
                    <a:pt x="379" y="116"/>
                  </a:lnTo>
                  <a:lnTo>
                    <a:pt x="380" y="116"/>
                  </a:lnTo>
                  <a:lnTo>
                    <a:pt x="381" y="116"/>
                  </a:lnTo>
                  <a:lnTo>
                    <a:pt x="383" y="116"/>
                  </a:lnTo>
                  <a:lnTo>
                    <a:pt x="386" y="113"/>
                  </a:lnTo>
                  <a:lnTo>
                    <a:pt x="387" y="113"/>
                  </a:lnTo>
                  <a:lnTo>
                    <a:pt x="388" y="112"/>
                  </a:lnTo>
                  <a:lnTo>
                    <a:pt x="389" y="110"/>
                  </a:lnTo>
                  <a:lnTo>
                    <a:pt x="391" y="109"/>
                  </a:lnTo>
                  <a:lnTo>
                    <a:pt x="391" y="110"/>
                  </a:lnTo>
                  <a:lnTo>
                    <a:pt x="393" y="108"/>
                  </a:lnTo>
                  <a:lnTo>
                    <a:pt x="394" y="107"/>
                  </a:lnTo>
                  <a:lnTo>
                    <a:pt x="395" y="107"/>
                  </a:lnTo>
                  <a:lnTo>
                    <a:pt x="400" y="102"/>
                  </a:lnTo>
                  <a:lnTo>
                    <a:pt x="403" y="100"/>
                  </a:lnTo>
                  <a:lnTo>
                    <a:pt x="404" y="99"/>
                  </a:lnTo>
                  <a:lnTo>
                    <a:pt x="409" y="95"/>
                  </a:lnTo>
                  <a:lnTo>
                    <a:pt x="418" y="87"/>
                  </a:lnTo>
                  <a:lnTo>
                    <a:pt x="420" y="86"/>
                  </a:lnTo>
                  <a:lnTo>
                    <a:pt x="422" y="83"/>
                  </a:lnTo>
                  <a:lnTo>
                    <a:pt x="425" y="80"/>
                  </a:lnTo>
                  <a:lnTo>
                    <a:pt x="429" y="77"/>
                  </a:lnTo>
                  <a:lnTo>
                    <a:pt x="431" y="75"/>
                  </a:lnTo>
                  <a:lnTo>
                    <a:pt x="432" y="73"/>
                  </a:lnTo>
                  <a:lnTo>
                    <a:pt x="433" y="73"/>
                  </a:lnTo>
                  <a:lnTo>
                    <a:pt x="438" y="65"/>
                  </a:lnTo>
                  <a:lnTo>
                    <a:pt x="437" y="64"/>
                  </a:lnTo>
                  <a:lnTo>
                    <a:pt x="438" y="63"/>
                  </a:lnTo>
                  <a:lnTo>
                    <a:pt x="438" y="62"/>
                  </a:lnTo>
                  <a:lnTo>
                    <a:pt x="439" y="60"/>
                  </a:lnTo>
                  <a:lnTo>
                    <a:pt x="439" y="59"/>
                  </a:lnTo>
                  <a:lnTo>
                    <a:pt x="437" y="58"/>
                  </a:lnTo>
                  <a:lnTo>
                    <a:pt x="435" y="57"/>
                  </a:lnTo>
                  <a:lnTo>
                    <a:pt x="436" y="55"/>
                  </a:lnTo>
                  <a:lnTo>
                    <a:pt x="437" y="54"/>
                  </a:lnTo>
                  <a:lnTo>
                    <a:pt x="439" y="50"/>
                  </a:lnTo>
                  <a:lnTo>
                    <a:pt x="441" y="45"/>
                  </a:lnTo>
                  <a:lnTo>
                    <a:pt x="442" y="45"/>
                  </a:lnTo>
                  <a:lnTo>
                    <a:pt x="442" y="46"/>
                  </a:lnTo>
                  <a:lnTo>
                    <a:pt x="441" y="47"/>
                  </a:lnTo>
                  <a:lnTo>
                    <a:pt x="440" y="49"/>
                  </a:lnTo>
                  <a:lnTo>
                    <a:pt x="439" y="51"/>
                  </a:lnTo>
                  <a:lnTo>
                    <a:pt x="439" y="52"/>
                  </a:lnTo>
                  <a:lnTo>
                    <a:pt x="439" y="53"/>
                  </a:lnTo>
                  <a:lnTo>
                    <a:pt x="439" y="54"/>
                  </a:lnTo>
                  <a:lnTo>
                    <a:pt x="440" y="54"/>
                  </a:lnTo>
                  <a:lnTo>
                    <a:pt x="441" y="54"/>
                  </a:lnTo>
                  <a:lnTo>
                    <a:pt x="441" y="55"/>
                  </a:lnTo>
                  <a:lnTo>
                    <a:pt x="443" y="54"/>
                  </a:lnTo>
                  <a:lnTo>
                    <a:pt x="443" y="53"/>
                  </a:lnTo>
                  <a:lnTo>
                    <a:pt x="445" y="47"/>
                  </a:lnTo>
                  <a:lnTo>
                    <a:pt x="446" y="48"/>
                  </a:lnTo>
                  <a:lnTo>
                    <a:pt x="447" y="48"/>
                  </a:lnTo>
                  <a:lnTo>
                    <a:pt x="447" y="47"/>
                  </a:lnTo>
                  <a:lnTo>
                    <a:pt x="448" y="44"/>
                  </a:lnTo>
                  <a:lnTo>
                    <a:pt x="452" y="31"/>
                  </a:lnTo>
                  <a:lnTo>
                    <a:pt x="453" y="25"/>
                  </a:lnTo>
                  <a:lnTo>
                    <a:pt x="453" y="22"/>
                  </a:lnTo>
                  <a:lnTo>
                    <a:pt x="456" y="19"/>
                  </a:lnTo>
                  <a:lnTo>
                    <a:pt x="460" y="5"/>
                  </a:lnTo>
                  <a:lnTo>
                    <a:pt x="461" y="3"/>
                  </a:lnTo>
                  <a:lnTo>
                    <a:pt x="460" y="3"/>
                  </a:lnTo>
                  <a:lnTo>
                    <a:pt x="466" y="0"/>
                  </a:lnTo>
                  <a:lnTo>
                    <a:pt x="467" y="0"/>
                  </a:lnTo>
                  <a:lnTo>
                    <a:pt x="472" y="4"/>
                  </a:lnTo>
                  <a:lnTo>
                    <a:pt x="479" y="14"/>
                  </a:lnTo>
                  <a:lnTo>
                    <a:pt x="484" y="21"/>
                  </a:lnTo>
                  <a:lnTo>
                    <a:pt x="490" y="33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26">
              <a:extLst>
                <a:ext uri="{FF2B5EF4-FFF2-40B4-BE49-F238E27FC236}">
                  <a16:creationId xmlns:a16="http://schemas.microsoft.com/office/drawing/2014/main" id="{E109605E-8CA8-57AF-0E1F-0CF1782D3A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49675" y="1539875"/>
              <a:ext cx="696912" cy="1392237"/>
            </a:xfrm>
            <a:custGeom>
              <a:avLst/>
              <a:gdLst>
                <a:gd name="T0" fmla="*/ 308 w 439"/>
                <a:gd name="T1" fmla="*/ 724 h 877"/>
                <a:gd name="T2" fmla="*/ 274 w 439"/>
                <a:gd name="T3" fmla="*/ 699 h 877"/>
                <a:gd name="T4" fmla="*/ 97 w 439"/>
                <a:gd name="T5" fmla="*/ 191 h 877"/>
                <a:gd name="T6" fmla="*/ 292 w 439"/>
                <a:gd name="T7" fmla="*/ 217 h 877"/>
                <a:gd name="T8" fmla="*/ 309 w 439"/>
                <a:gd name="T9" fmla="*/ 255 h 877"/>
                <a:gd name="T10" fmla="*/ 325 w 439"/>
                <a:gd name="T11" fmla="*/ 358 h 877"/>
                <a:gd name="T12" fmla="*/ 332 w 439"/>
                <a:gd name="T13" fmla="*/ 370 h 877"/>
                <a:gd name="T14" fmla="*/ 364 w 439"/>
                <a:gd name="T15" fmla="*/ 379 h 877"/>
                <a:gd name="T16" fmla="*/ 416 w 439"/>
                <a:gd name="T17" fmla="*/ 399 h 877"/>
                <a:gd name="T18" fmla="*/ 421 w 439"/>
                <a:gd name="T19" fmla="*/ 419 h 877"/>
                <a:gd name="T20" fmla="*/ 411 w 439"/>
                <a:gd name="T21" fmla="*/ 432 h 877"/>
                <a:gd name="T22" fmla="*/ 371 w 439"/>
                <a:gd name="T23" fmla="*/ 473 h 877"/>
                <a:gd name="T24" fmla="*/ 316 w 439"/>
                <a:gd name="T25" fmla="*/ 470 h 877"/>
                <a:gd name="T26" fmla="*/ 302 w 439"/>
                <a:gd name="T27" fmla="*/ 471 h 877"/>
                <a:gd name="T28" fmla="*/ 286 w 439"/>
                <a:gd name="T29" fmla="*/ 473 h 877"/>
                <a:gd name="T30" fmla="*/ 284 w 439"/>
                <a:gd name="T31" fmla="*/ 532 h 877"/>
                <a:gd name="T32" fmla="*/ 307 w 439"/>
                <a:gd name="T33" fmla="*/ 595 h 877"/>
                <a:gd name="T34" fmla="*/ 302 w 439"/>
                <a:gd name="T35" fmla="*/ 614 h 877"/>
                <a:gd name="T36" fmla="*/ 291 w 439"/>
                <a:gd name="T37" fmla="*/ 623 h 877"/>
                <a:gd name="T38" fmla="*/ 315 w 439"/>
                <a:gd name="T39" fmla="*/ 633 h 877"/>
                <a:gd name="T40" fmla="*/ 339 w 439"/>
                <a:gd name="T41" fmla="*/ 624 h 877"/>
                <a:gd name="T42" fmla="*/ 305 w 439"/>
                <a:gd name="T43" fmla="*/ 652 h 877"/>
                <a:gd name="T44" fmla="*/ 273 w 439"/>
                <a:gd name="T45" fmla="*/ 694 h 877"/>
                <a:gd name="T46" fmla="*/ 256 w 439"/>
                <a:gd name="T47" fmla="*/ 707 h 877"/>
                <a:gd name="T48" fmla="*/ 277 w 439"/>
                <a:gd name="T49" fmla="*/ 715 h 877"/>
                <a:gd name="T50" fmla="*/ 289 w 439"/>
                <a:gd name="T51" fmla="*/ 731 h 877"/>
                <a:gd name="T52" fmla="*/ 338 w 439"/>
                <a:gd name="T53" fmla="*/ 741 h 877"/>
                <a:gd name="T54" fmla="*/ 353 w 439"/>
                <a:gd name="T55" fmla="*/ 757 h 877"/>
                <a:gd name="T56" fmla="*/ 399 w 439"/>
                <a:gd name="T57" fmla="*/ 753 h 877"/>
                <a:gd name="T58" fmla="*/ 428 w 439"/>
                <a:gd name="T59" fmla="*/ 762 h 877"/>
                <a:gd name="T60" fmla="*/ 367 w 439"/>
                <a:gd name="T61" fmla="*/ 867 h 877"/>
                <a:gd name="T62" fmla="*/ 277 w 439"/>
                <a:gd name="T63" fmla="*/ 847 h 877"/>
                <a:gd name="T64" fmla="*/ 285 w 439"/>
                <a:gd name="T65" fmla="*/ 826 h 877"/>
                <a:gd name="T66" fmla="*/ 280 w 439"/>
                <a:gd name="T67" fmla="*/ 791 h 877"/>
                <a:gd name="T68" fmla="*/ 288 w 439"/>
                <a:gd name="T69" fmla="*/ 777 h 877"/>
                <a:gd name="T70" fmla="*/ 242 w 439"/>
                <a:gd name="T71" fmla="*/ 780 h 877"/>
                <a:gd name="T72" fmla="*/ 200 w 439"/>
                <a:gd name="T73" fmla="*/ 803 h 877"/>
                <a:gd name="T74" fmla="*/ 161 w 439"/>
                <a:gd name="T75" fmla="*/ 824 h 877"/>
                <a:gd name="T76" fmla="*/ 107 w 439"/>
                <a:gd name="T77" fmla="*/ 818 h 877"/>
                <a:gd name="T78" fmla="*/ 30 w 439"/>
                <a:gd name="T79" fmla="*/ 827 h 877"/>
                <a:gd name="T80" fmla="*/ 53 w 439"/>
                <a:gd name="T81" fmla="*/ 767 h 877"/>
                <a:gd name="T82" fmla="*/ 26 w 439"/>
                <a:gd name="T83" fmla="*/ 747 h 877"/>
                <a:gd name="T84" fmla="*/ 35 w 439"/>
                <a:gd name="T85" fmla="*/ 621 h 877"/>
                <a:gd name="T86" fmla="*/ 54 w 439"/>
                <a:gd name="T87" fmla="*/ 624 h 877"/>
                <a:gd name="T88" fmla="*/ 56 w 439"/>
                <a:gd name="T89" fmla="*/ 613 h 877"/>
                <a:gd name="T90" fmla="*/ 27 w 439"/>
                <a:gd name="T91" fmla="*/ 616 h 877"/>
                <a:gd name="T92" fmla="*/ 74 w 439"/>
                <a:gd name="T93" fmla="*/ 437 h 877"/>
                <a:gd name="T94" fmla="*/ 123 w 439"/>
                <a:gd name="T95" fmla="*/ 201 h 877"/>
                <a:gd name="T96" fmla="*/ 153 w 439"/>
                <a:gd name="T97" fmla="*/ 194 h 877"/>
                <a:gd name="T98" fmla="*/ 159 w 439"/>
                <a:gd name="T99" fmla="*/ 191 h 877"/>
                <a:gd name="T100" fmla="*/ 190 w 439"/>
                <a:gd name="T101" fmla="*/ 248 h 877"/>
                <a:gd name="T102" fmla="*/ 278 w 439"/>
                <a:gd name="T103" fmla="*/ 217 h 877"/>
                <a:gd name="T104" fmla="*/ 287 w 439"/>
                <a:gd name="T105" fmla="*/ 216 h 877"/>
                <a:gd name="T106" fmla="*/ 322 w 439"/>
                <a:gd name="T107" fmla="*/ 358 h 877"/>
                <a:gd name="T108" fmla="*/ 245 w 439"/>
                <a:gd name="T109" fmla="*/ 704 h 877"/>
                <a:gd name="T110" fmla="*/ 265 w 439"/>
                <a:gd name="T111" fmla="*/ 722 h 877"/>
                <a:gd name="T112" fmla="*/ 259 w 439"/>
                <a:gd name="T113" fmla="*/ 711 h 877"/>
                <a:gd name="T114" fmla="*/ 219 w 439"/>
                <a:gd name="T115" fmla="*/ 52 h 877"/>
                <a:gd name="T116" fmla="*/ 194 w 439"/>
                <a:gd name="T117" fmla="*/ 123 h 877"/>
                <a:gd name="T118" fmla="*/ 150 w 439"/>
                <a:gd name="T119" fmla="*/ 154 h 877"/>
                <a:gd name="T120" fmla="*/ 145 w 439"/>
                <a:gd name="T121" fmla="*/ 68 h 8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39" h="877">
                  <a:moveTo>
                    <a:pt x="438" y="770"/>
                  </a:moveTo>
                  <a:lnTo>
                    <a:pt x="432" y="768"/>
                  </a:lnTo>
                  <a:lnTo>
                    <a:pt x="432" y="766"/>
                  </a:lnTo>
                  <a:lnTo>
                    <a:pt x="437" y="766"/>
                  </a:lnTo>
                  <a:lnTo>
                    <a:pt x="439" y="769"/>
                  </a:lnTo>
                  <a:lnTo>
                    <a:pt x="438" y="770"/>
                  </a:lnTo>
                  <a:close/>
                  <a:moveTo>
                    <a:pt x="287" y="732"/>
                  </a:moveTo>
                  <a:lnTo>
                    <a:pt x="286" y="732"/>
                  </a:lnTo>
                  <a:lnTo>
                    <a:pt x="286" y="730"/>
                  </a:lnTo>
                  <a:lnTo>
                    <a:pt x="285" y="729"/>
                  </a:lnTo>
                  <a:lnTo>
                    <a:pt x="283" y="729"/>
                  </a:lnTo>
                  <a:lnTo>
                    <a:pt x="284" y="729"/>
                  </a:lnTo>
                  <a:lnTo>
                    <a:pt x="287" y="730"/>
                  </a:lnTo>
                  <a:lnTo>
                    <a:pt x="288" y="731"/>
                  </a:lnTo>
                  <a:lnTo>
                    <a:pt x="287" y="732"/>
                  </a:lnTo>
                  <a:close/>
                  <a:moveTo>
                    <a:pt x="322" y="723"/>
                  </a:moveTo>
                  <a:lnTo>
                    <a:pt x="324" y="724"/>
                  </a:lnTo>
                  <a:lnTo>
                    <a:pt x="323" y="724"/>
                  </a:lnTo>
                  <a:lnTo>
                    <a:pt x="323" y="725"/>
                  </a:lnTo>
                  <a:lnTo>
                    <a:pt x="320" y="722"/>
                  </a:lnTo>
                  <a:lnTo>
                    <a:pt x="319" y="721"/>
                  </a:lnTo>
                  <a:lnTo>
                    <a:pt x="320" y="722"/>
                  </a:lnTo>
                  <a:lnTo>
                    <a:pt x="322" y="723"/>
                  </a:lnTo>
                  <a:close/>
                  <a:moveTo>
                    <a:pt x="308" y="723"/>
                  </a:moveTo>
                  <a:lnTo>
                    <a:pt x="308" y="724"/>
                  </a:lnTo>
                  <a:lnTo>
                    <a:pt x="308" y="723"/>
                  </a:lnTo>
                  <a:lnTo>
                    <a:pt x="311" y="722"/>
                  </a:lnTo>
                  <a:lnTo>
                    <a:pt x="312" y="721"/>
                  </a:lnTo>
                  <a:lnTo>
                    <a:pt x="311" y="722"/>
                  </a:lnTo>
                  <a:lnTo>
                    <a:pt x="308" y="723"/>
                  </a:lnTo>
                  <a:close/>
                  <a:moveTo>
                    <a:pt x="270" y="723"/>
                  </a:moveTo>
                  <a:lnTo>
                    <a:pt x="269" y="724"/>
                  </a:lnTo>
                  <a:lnTo>
                    <a:pt x="265" y="722"/>
                  </a:lnTo>
                  <a:lnTo>
                    <a:pt x="265" y="720"/>
                  </a:lnTo>
                  <a:lnTo>
                    <a:pt x="268" y="722"/>
                  </a:lnTo>
                  <a:lnTo>
                    <a:pt x="270" y="723"/>
                  </a:lnTo>
                  <a:close/>
                  <a:moveTo>
                    <a:pt x="302" y="706"/>
                  </a:moveTo>
                  <a:lnTo>
                    <a:pt x="302" y="706"/>
                  </a:lnTo>
                  <a:lnTo>
                    <a:pt x="302" y="705"/>
                  </a:lnTo>
                  <a:lnTo>
                    <a:pt x="302" y="705"/>
                  </a:lnTo>
                  <a:lnTo>
                    <a:pt x="302" y="706"/>
                  </a:lnTo>
                  <a:close/>
                  <a:moveTo>
                    <a:pt x="273" y="703"/>
                  </a:moveTo>
                  <a:lnTo>
                    <a:pt x="267" y="704"/>
                  </a:lnTo>
                  <a:lnTo>
                    <a:pt x="274" y="703"/>
                  </a:lnTo>
                  <a:lnTo>
                    <a:pt x="273" y="703"/>
                  </a:lnTo>
                  <a:close/>
                  <a:moveTo>
                    <a:pt x="274" y="700"/>
                  </a:moveTo>
                  <a:lnTo>
                    <a:pt x="273" y="700"/>
                  </a:lnTo>
                  <a:lnTo>
                    <a:pt x="273" y="699"/>
                  </a:lnTo>
                  <a:lnTo>
                    <a:pt x="273" y="698"/>
                  </a:lnTo>
                  <a:lnTo>
                    <a:pt x="274" y="699"/>
                  </a:lnTo>
                  <a:lnTo>
                    <a:pt x="274" y="700"/>
                  </a:lnTo>
                  <a:close/>
                  <a:moveTo>
                    <a:pt x="46" y="619"/>
                  </a:moveTo>
                  <a:lnTo>
                    <a:pt x="43" y="619"/>
                  </a:lnTo>
                  <a:lnTo>
                    <a:pt x="43" y="617"/>
                  </a:lnTo>
                  <a:lnTo>
                    <a:pt x="46" y="617"/>
                  </a:lnTo>
                  <a:lnTo>
                    <a:pt x="46" y="618"/>
                  </a:lnTo>
                  <a:lnTo>
                    <a:pt x="46" y="619"/>
                  </a:lnTo>
                  <a:close/>
                  <a:moveTo>
                    <a:pt x="345" y="379"/>
                  </a:moveTo>
                  <a:lnTo>
                    <a:pt x="346" y="381"/>
                  </a:lnTo>
                  <a:lnTo>
                    <a:pt x="342" y="379"/>
                  </a:lnTo>
                  <a:lnTo>
                    <a:pt x="342" y="378"/>
                  </a:lnTo>
                  <a:lnTo>
                    <a:pt x="345" y="379"/>
                  </a:lnTo>
                  <a:close/>
                  <a:moveTo>
                    <a:pt x="391" y="338"/>
                  </a:moveTo>
                  <a:lnTo>
                    <a:pt x="389" y="337"/>
                  </a:lnTo>
                  <a:lnTo>
                    <a:pt x="388" y="336"/>
                  </a:lnTo>
                  <a:lnTo>
                    <a:pt x="383" y="333"/>
                  </a:lnTo>
                  <a:lnTo>
                    <a:pt x="383" y="332"/>
                  </a:lnTo>
                  <a:lnTo>
                    <a:pt x="382" y="331"/>
                  </a:lnTo>
                  <a:lnTo>
                    <a:pt x="384" y="328"/>
                  </a:lnTo>
                  <a:lnTo>
                    <a:pt x="392" y="336"/>
                  </a:lnTo>
                  <a:lnTo>
                    <a:pt x="391" y="337"/>
                  </a:lnTo>
                  <a:lnTo>
                    <a:pt x="391" y="338"/>
                  </a:lnTo>
                  <a:close/>
                  <a:moveTo>
                    <a:pt x="103" y="193"/>
                  </a:moveTo>
                  <a:lnTo>
                    <a:pt x="101" y="193"/>
                  </a:lnTo>
                  <a:lnTo>
                    <a:pt x="97" y="191"/>
                  </a:lnTo>
                  <a:lnTo>
                    <a:pt x="94" y="185"/>
                  </a:lnTo>
                  <a:lnTo>
                    <a:pt x="95" y="179"/>
                  </a:lnTo>
                  <a:lnTo>
                    <a:pt x="97" y="174"/>
                  </a:lnTo>
                  <a:lnTo>
                    <a:pt x="99" y="171"/>
                  </a:lnTo>
                  <a:lnTo>
                    <a:pt x="101" y="170"/>
                  </a:lnTo>
                  <a:lnTo>
                    <a:pt x="105" y="170"/>
                  </a:lnTo>
                  <a:lnTo>
                    <a:pt x="108" y="172"/>
                  </a:lnTo>
                  <a:lnTo>
                    <a:pt x="108" y="175"/>
                  </a:lnTo>
                  <a:lnTo>
                    <a:pt x="109" y="176"/>
                  </a:lnTo>
                  <a:lnTo>
                    <a:pt x="119" y="180"/>
                  </a:lnTo>
                  <a:lnTo>
                    <a:pt x="114" y="181"/>
                  </a:lnTo>
                  <a:lnTo>
                    <a:pt x="108" y="185"/>
                  </a:lnTo>
                  <a:lnTo>
                    <a:pt x="105" y="189"/>
                  </a:lnTo>
                  <a:lnTo>
                    <a:pt x="103" y="193"/>
                  </a:lnTo>
                  <a:close/>
                  <a:moveTo>
                    <a:pt x="298" y="212"/>
                  </a:moveTo>
                  <a:lnTo>
                    <a:pt x="297" y="215"/>
                  </a:lnTo>
                  <a:lnTo>
                    <a:pt x="296" y="214"/>
                  </a:lnTo>
                  <a:lnTo>
                    <a:pt x="295" y="214"/>
                  </a:lnTo>
                  <a:lnTo>
                    <a:pt x="294" y="214"/>
                  </a:lnTo>
                  <a:lnTo>
                    <a:pt x="294" y="215"/>
                  </a:lnTo>
                  <a:lnTo>
                    <a:pt x="293" y="215"/>
                  </a:lnTo>
                  <a:lnTo>
                    <a:pt x="293" y="216"/>
                  </a:lnTo>
                  <a:lnTo>
                    <a:pt x="292" y="215"/>
                  </a:lnTo>
                  <a:lnTo>
                    <a:pt x="292" y="216"/>
                  </a:lnTo>
                  <a:lnTo>
                    <a:pt x="292" y="217"/>
                  </a:lnTo>
                  <a:lnTo>
                    <a:pt x="295" y="220"/>
                  </a:lnTo>
                  <a:lnTo>
                    <a:pt x="295" y="221"/>
                  </a:lnTo>
                  <a:lnTo>
                    <a:pt x="294" y="220"/>
                  </a:lnTo>
                  <a:lnTo>
                    <a:pt x="293" y="221"/>
                  </a:lnTo>
                  <a:lnTo>
                    <a:pt x="294" y="221"/>
                  </a:lnTo>
                  <a:lnTo>
                    <a:pt x="293" y="222"/>
                  </a:lnTo>
                  <a:lnTo>
                    <a:pt x="291" y="218"/>
                  </a:lnTo>
                  <a:lnTo>
                    <a:pt x="289" y="219"/>
                  </a:lnTo>
                  <a:lnTo>
                    <a:pt x="289" y="220"/>
                  </a:lnTo>
                  <a:lnTo>
                    <a:pt x="289" y="221"/>
                  </a:lnTo>
                  <a:lnTo>
                    <a:pt x="289" y="222"/>
                  </a:lnTo>
                  <a:lnTo>
                    <a:pt x="289" y="224"/>
                  </a:lnTo>
                  <a:lnTo>
                    <a:pt x="289" y="227"/>
                  </a:lnTo>
                  <a:lnTo>
                    <a:pt x="288" y="227"/>
                  </a:lnTo>
                  <a:lnTo>
                    <a:pt x="289" y="227"/>
                  </a:lnTo>
                  <a:lnTo>
                    <a:pt x="291" y="227"/>
                  </a:lnTo>
                  <a:lnTo>
                    <a:pt x="293" y="226"/>
                  </a:lnTo>
                  <a:lnTo>
                    <a:pt x="291" y="227"/>
                  </a:lnTo>
                  <a:lnTo>
                    <a:pt x="291" y="226"/>
                  </a:lnTo>
                  <a:lnTo>
                    <a:pt x="293" y="225"/>
                  </a:lnTo>
                  <a:lnTo>
                    <a:pt x="294" y="225"/>
                  </a:lnTo>
                  <a:lnTo>
                    <a:pt x="294" y="226"/>
                  </a:lnTo>
                  <a:lnTo>
                    <a:pt x="307" y="251"/>
                  </a:lnTo>
                  <a:lnTo>
                    <a:pt x="308" y="252"/>
                  </a:lnTo>
                  <a:lnTo>
                    <a:pt x="309" y="255"/>
                  </a:lnTo>
                  <a:lnTo>
                    <a:pt x="309" y="257"/>
                  </a:lnTo>
                  <a:lnTo>
                    <a:pt x="321" y="280"/>
                  </a:lnTo>
                  <a:lnTo>
                    <a:pt x="323" y="280"/>
                  </a:lnTo>
                  <a:lnTo>
                    <a:pt x="322" y="281"/>
                  </a:lnTo>
                  <a:lnTo>
                    <a:pt x="323" y="283"/>
                  </a:lnTo>
                  <a:lnTo>
                    <a:pt x="324" y="282"/>
                  </a:lnTo>
                  <a:lnTo>
                    <a:pt x="325" y="283"/>
                  </a:lnTo>
                  <a:lnTo>
                    <a:pt x="326" y="284"/>
                  </a:lnTo>
                  <a:lnTo>
                    <a:pt x="326" y="285"/>
                  </a:lnTo>
                  <a:lnTo>
                    <a:pt x="324" y="286"/>
                  </a:lnTo>
                  <a:lnTo>
                    <a:pt x="326" y="288"/>
                  </a:lnTo>
                  <a:lnTo>
                    <a:pt x="327" y="287"/>
                  </a:lnTo>
                  <a:lnTo>
                    <a:pt x="326" y="285"/>
                  </a:lnTo>
                  <a:lnTo>
                    <a:pt x="328" y="287"/>
                  </a:lnTo>
                  <a:lnTo>
                    <a:pt x="326" y="289"/>
                  </a:lnTo>
                  <a:lnTo>
                    <a:pt x="327" y="292"/>
                  </a:lnTo>
                  <a:lnTo>
                    <a:pt x="327" y="295"/>
                  </a:lnTo>
                  <a:lnTo>
                    <a:pt x="322" y="354"/>
                  </a:lnTo>
                  <a:lnTo>
                    <a:pt x="326" y="354"/>
                  </a:lnTo>
                  <a:lnTo>
                    <a:pt x="327" y="354"/>
                  </a:lnTo>
                  <a:lnTo>
                    <a:pt x="324" y="357"/>
                  </a:lnTo>
                  <a:lnTo>
                    <a:pt x="325" y="357"/>
                  </a:lnTo>
                  <a:lnTo>
                    <a:pt x="326" y="356"/>
                  </a:lnTo>
                  <a:lnTo>
                    <a:pt x="326" y="357"/>
                  </a:lnTo>
                  <a:lnTo>
                    <a:pt x="325" y="358"/>
                  </a:lnTo>
                  <a:lnTo>
                    <a:pt x="327" y="357"/>
                  </a:lnTo>
                  <a:lnTo>
                    <a:pt x="326" y="356"/>
                  </a:lnTo>
                  <a:lnTo>
                    <a:pt x="327" y="355"/>
                  </a:lnTo>
                  <a:lnTo>
                    <a:pt x="327" y="354"/>
                  </a:lnTo>
                  <a:lnTo>
                    <a:pt x="329" y="357"/>
                  </a:lnTo>
                  <a:lnTo>
                    <a:pt x="328" y="357"/>
                  </a:lnTo>
                  <a:lnTo>
                    <a:pt x="329" y="358"/>
                  </a:lnTo>
                  <a:lnTo>
                    <a:pt x="330" y="360"/>
                  </a:lnTo>
                  <a:lnTo>
                    <a:pt x="331" y="360"/>
                  </a:lnTo>
                  <a:lnTo>
                    <a:pt x="330" y="360"/>
                  </a:lnTo>
                  <a:lnTo>
                    <a:pt x="330" y="362"/>
                  </a:lnTo>
                  <a:lnTo>
                    <a:pt x="330" y="361"/>
                  </a:lnTo>
                  <a:lnTo>
                    <a:pt x="329" y="362"/>
                  </a:lnTo>
                  <a:lnTo>
                    <a:pt x="330" y="363"/>
                  </a:lnTo>
                  <a:lnTo>
                    <a:pt x="331" y="363"/>
                  </a:lnTo>
                  <a:lnTo>
                    <a:pt x="332" y="362"/>
                  </a:lnTo>
                  <a:lnTo>
                    <a:pt x="333" y="362"/>
                  </a:lnTo>
                  <a:lnTo>
                    <a:pt x="331" y="363"/>
                  </a:lnTo>
                  <a:lnTo>
                    <a:pt x="331" y="366"/>
                  </a:lnTo>
                  <a:lnTo>
                    <a:pt x="331" y="367"/>
                  </a:lnTo>
                  <a:lnTo>
                    <a:pt x="330" y="367"/>
                  </a:lnTo>
                  <a:lnTo>
                    <a:pt x="331" y="367"/>
                  </a:lnTo>
                  <a:lnTo>
                    <a:pt x="331" y="368"/>
                  </a:lnTo>
                  <a:lnTo>
                    <a:pt x="332" y="369"/>
                  </a:lnTo>
                  <a:lnTo>
                    <a:pt x="332" y="370"/>
                  </a:lnTo>
                  <a:lnTo>
                    <a:pt x="336" y="374"/>
                  </a:lnTo>
                  <a:lnTo>
                    <a:pt x="337" y="375"/>
                  </a:lnTo>
                  <a:lnTo>
                    <a:pt x="344" y="383"/>
                  </a:lnTo>
                  <a:lnTo>
                    <a:pt x="346" y="382"/>
                  </a:lnTo>
                  <a:lnTo>
                    <a:pt x="345" y="384"/>
                  </a:lnTo>
                  <a:lnTo>
                    <a:pt x="346" y="383"/>
                  </a:lnTo>
                  <a:lnTo>
                    <a:pt x="348" y="383"/>
                  </a:lnTo>
                  <a:lnTo>
                    <a:pt x="347" y="383"/>
                  </a:lnTo>
                  <a:lnTo>
                    <a:pt x="349" y="385"/>
                  </a:lnTo>
                  <a:lnTo>
                    <a:pt x="349" y="384"/>
                  </a:lnTo>
                  <a:lnTo>
                    <a:pt x="353" y="383"/>
                  </a:lnTo>
                  <a:lnTo>
                    <a:pt x="353" y="384"/>
                  </a:lnTo>
                  <a:lnTo>
                    <a:pt x="354" y="384"/>
                  </a:lnTo>
                  <a:lnTo>
                    <a:pt x="353" y="383"/>
                  </a:lnTo>
                  <a:lnTo>
                    <a:pt x="356" y="383"/>
                  </a:lnTo>
                  <a:lnTo>
                    <a:pt x="355" y="384"/>
                  </a:lnTo>
                  <a:lnTo>
                    <a:pt x="356" y="384"/>
                  </a:lnTo>
                  <a:lnTo>
                    <a:pt x="357" y="384"/>
                  </a:lnTo>
                  <a:lnTo>
                    <a:pt x="358" y="384"/>
                  </a:lnTo>
                  <a:lnTo>
                    <a:pt x="357" y="383"/>
                  </a:lnTo>
                  <a:lnTo>
                    <a:pt x="356" y="383"/>
                  </a:lnTo>
                  <a:lnTo>
                    <a:pt x="357" y="383"/>
                  </a:lnTo>
                  <a:lnTo>
                    <a:pt x="359" y="384"/>
                  </a:lnTo>
                  <a:lnTo>
                    <a:pt x="362" y="383"/>
                  </a:lnTo>
                  <a:lnTo>
                    <a:pt x="364" y="379"/>
                  </a:lnTo>
                  <a:lnTo>
                    <a:pt x="363" y="378"/>
                  </a:lnTo>
                  <a:lnTo>
                    <a:pt x="364" y="379"/>
                  </a:lnTo>
                  <a:lnTo>
                    <a:pt x="365" y="378"/>
                  </a:lnTo>
                  <a:lnTo>
                    <a:pt x="368" y="371"/>
                  </a:lnTo>
                  <a:lnTo>
                    <a:pt x="374" y="371"/>
                  </a:lnTo>
                  <a:lnTo>
                    <a:pt x="379" y="372"/>
                  </a:lnTo>
                  <a:lnTo>
                    <a:pt x="384" y="372"/>
                  </a:lnTo>
                  <a:lnTo>
                    <a:pt x="386" y="373"/>
                  </a:lnTo>
                  <a:lnTo>
                    <a:pt x="388" y="373"/>
                  </a:lnTo>
                  <a:lnTo>
                    <a:pt x="403" y="373"/>
                  </a:lnTo>
                  <a:lnTo>
                    <a:pt x="404" y="373"/>
                  </a:lnTo>
                  <a:lnTo>
                    <a:pt x="408" y="378"/>
                  </a:lnTo>
                  <a:lnTo>
                    <a:pt x="403" y="379"/>
                  </a:lnTo>
                  <a:lnTo>
                    <a:pt x="406" y="380"/>
                  </a:lnTo>
                  <a:lnTo>
                    <a:pt x="409" y="379"/>
                  </a:lnTo>
                  <a:lnTo>
                    <a:pt x="413" y="382"/>
                  </a:lnTo>
                  <a:lnTo>
                    <a:pt x="415" y="382"/>
                  </a:lnTo>
                  <a:lnTo>
                    <a:pt x="415" y="383"/>
                  </a:lnTo>
                  <a:lnTo>
                    <a:pt x="417" y="387"/>
                  </a:lnTo>
                  <a:lnTo>
                    <a:pt x="417" y="389"/>
                  </a:lnTo>
                  <a:lnTo>
                    <a:pt x="416" y="390"/>
                  </a:lnTo>
                  <a:lnTo>
                    <a:pt x="415" y="391"/>
                  </a:lnTo>
                  <a:lnTo>
                    <a:pt x="418" y="394"/>
                  </a:lnTo>
                  <a:lnTo>
                    <a:pt x="416" y="395"/>
                  </a:lnTo>
                  <a:lnTo>
                    <a:pt x="416" y="399"/>
                  </a:lnTo>
                  <a:lnTo>
                    <a:pt x="415" y="399"/>
                  </a:lnTo>
                  <a:lnTo>
                    <a:pt x="416" y="399"/>
                  </a:lnTo>
                  <a:lnTo>
                    <a:pt x="417" y="401"/>
                  </a:lnTo>
                  <a:lnTo>
                    <a:pt x="418" y="402"/>
                  </a:lnTo>
                  <a:lnTo>
                    <a:pt x="418" y="406"/>
                  </a:lnTo>
                  <a:lnTo>
                    <a:pt x="419" y="406"/>
                  </a:lnTo>
                  <a:lnTo>
                    <a:pt x="419" y="407"/>
                  </a:lnTo>
                  <a:lnTo>
                    <a:pt x="422" y="409"/>
                  </a:lnTo>
                  <a:lnTo>
                    <a:pt x="425" y="411"/>
                  </a:lnTo>
                  <a:lnTo>
                    <a:pt x="427" y="411"/>
                  </a:lnTo>
                  <a:lnTo>
                    <a:pt x="428" y="411"/>
                  </a:lnTo>
                  <a:lnTo>
                    <a:pt x="428" y="410"/>
                  </a:lnTo>
                  <a:lnTo>
                    <a:pt x="428" y="411"/>
                  </a:lnTo>
                  <a:lnTo>
                    <a:pt x="428" y="413"/>
                  </a:lnTo>
                  <a:lnTo>
                    <a:pt x="427" y="413"/>
                  </a:lnTo>
                  <a:lnTo>
                    <a:pt x="424" y="412"/>
                  </a:lnTo>
                  <a:lnTo>
                    <a:pt x="423" y="413"/>
                  </a:lnTo>
                  <a:lnTo>
                    <a:pt x="424" y="413"/>
                  </a:lnTo>
                  <a:lnTo>
                    <a:pt x="423" y="413"/>
                  </a:lnTo>
                  <a:lnTo>
                    <a:pt x="423" y="414"/>
                  </a:lnTo>
                  <a:lnTo>
                    <a:pt x="424" y="414"/>
                  </a:lnTo>
                  <a:lnTo>
                    <a:pt x="423" y="414"/>
                  </a:lnTo>
                  <a:lnTo>
                    <a:pt x="423" y="415"/>
                  </a:lnTo>
                  <a:lnTo>
                    <a:pt x="424" y="416"/>
                  </a:lnTo>
                  <a:lnTo>
                    <a:pt x="421" y="419"/>
                  </a:lnTo>
                  <a:lnTo>
                    <a:pt x="421" y="418"/>
                  </a:lnTo>
                  <a:lnTo>
                    <a:pt x="420" y="418"/>
                  </a:lnTo>
                  <a:lnTo>
                    <a:pt x="419" y="418"/>
                  </a:lnTo>
                  <a:lnTo>
                    <a:pt x="418" y="418"/>
                  </a:lnTo>
                  <a:lnTo>
                    <a:pt x="420" y="419"/>
                  </a:lnTo>
                  <a:lnTo>
                    <a:pt x="419" y="419"/>
                  </a:lnTo>
                  <a:lnTo>
                    <a:pt x="419" y="420"/>
                  </a:lnTo>
                  <a:lnTo>
                    <a:pt x="420" y="420"/>
                  </a:lnTo>
                  <a:lnTo>
                    <a:pt x="419" y="420"/>
                  </a:lnTo>
                  <a:lnTo>
                    <a:pt x="417" y="422"/>
                  </a:lnTo>
                  <a:lnTo>
                    <a:pt x="419" y="420"/>
                  </a:lnTo>
                  <a:lnTo>
                    <a:pt x="418" y="419"/>
                  </a:lnTo>
                  <a:lnTo>
                    <a:pt x="416" y="419"/>
                  </a:lnTo>
                  <a:lnTo>
                    <a:pt x="415" y="420"/>
                  </a:lnTo>
                  <a:lnTo>
                    <a:pt x="417" y="420"/>
                  </a:lnTo>
                  <a:lnTo>
                    <a:pt x="418" y="420"/>
                  </a:lnTo>
                  <a:lnTo>
                    <a:pt x="416" y="421"/>
                  </a:lnTo>
                  <a:lnTo>
                    <a:pt x="413" y="422"/>
                  </a:lnTo>
                  <a:lnTo>
                    <a:pt x="413" y="423"/>
                  </a:lnTo>
                  <a:lnTo>
                    <a:pt x="415" y="424"/>
                  </a:lnTo>
                  <a:lnTo>
                    <a:pt x="416" y="425"/>
                  </a:lnTo>
                  <a:lnTo>
                    <a:pt x="417" y="427"/>
                  </a:lnTo>
                  <a:lnTo>
                    <a:pt x="417" y="426"/>
                  </a:lnTo>
                  <a:lnTo>
                    <a:pt x="417" y="427"/>
                  </a:lnTo>
                  <a:lnTo>
                    <a:pt x="411" y="432"/>
                  </a:lnTo>
                  <a:lnTo>
                    <a:pt x="417" y="427"/>
                  </a:lnTo>
                  <a:lnTo>
                    <a:pt x="415" y="426"/>
                  </a:lnTo>
                  <a:lnTo>
                    <a:pt x="414" y="426"/>
                  </a:lnTo>
                  <a:lnTo>
                    <a:pt x="413" y="426"/>
                  </a:lnTo>
                  <a:lnTo>
                    <a:pt x="410" y="428"/>
                  </a:lnTo>
                  <a:lnTo>
                    <a:pt x="409" y="429"/>
                  </a:lnTo>
                  <a:lnTo>
                    <a:pt x="408" y="429"/>
                  </a:lnTo>
                  <a:lnTo>
                    <a:pt x="406" y="429"/>
                  </a:lnTo>
                  <a:lnTo>
                    <a:pt x="403" y="430"/>
                  </a:lnTo>
                  <a:lnTo>
                    <a:pt x="403" y="430"/>
                  </a:lnTo>
                  <a:lnTo>
                    <a:pt x="402" y="430"/>
                  </a:lnTo>
                  <a:lnTo>
                    <a:pt x="402" y="431"/>
                  </a:lnTo>
                  <a:lnTo>
                    <a:pt x="401" y="430"/>
                  </a:lnTo>
                  <a:lnTo>
                    <a:pt x="397" y="431"/>
                  </a:lnTo>
                  <a:lnTo>
                    <a:pt x="396" y="432"/>
                  </a:lnTo>
                  <a:lnTo>
                    <a:pt x="396" y="434"/>
                  </a:lnTo>
                  <a:lnTo>
                    <a:pt x="395" y="435"/>
                  </a:lnTo>
                  <a:lnTo>
                    <a:pt x="395" y="437"/>
                  </a:lnTo>
                  <a:lnTo>
                    <a:pt x="395" y="441"/>
                  </a:lnTo>
                  <a:lnTo>
                    <a:pt x="392" y="448"/>
                  </a:lnTo>
                  <a:lnTo>
                    <a:pt x="391" y="455"/>
                  </a:lnTo>
                  <a:lnTo>
                    <a:pt x="388" y="459"/>
                  </a:lnTo>
                  <a:lnTo>
                    <a:pt x="376" y="466"/>
                  </a:lnTo>
                  <a:lnTo>
                    <a:pt x="372" y="469"/>
                  </a:lnTo>
                  <a:lnTo>
                    <a:pt x="371" y="473"/>
                  </a:lnTo>
                  <a:lnTo>
                    <a:pt x="366" y="473"/>
                  </a:lnTo>
                  <a:lnTo>
                    <a:pt x="364" y="474"/>
                  </a:lnTo>
                  <a:lnTo>
                    <a:pt x="360" y="475"/>
                  </a:lnTo>
                  <a:lnTo>
                    <a:pt x="358" y="476"/>
                  </a:lnTo>
                  <a:lnTo>
                    <a:pt x="356" y="478"/>
                  </a:lnTo>
                  <a:lnTo>
                    <a:pt x="353" y="481"/>
                  </a:lnTo>
                  <a:lnTo>
                    <a:pt x="351" y="485"/>
                  </a:lnTo>
                  <a:lnTo>
                    <a:pt x="346" y="484"/>
                  </a:lnTo>
                  <a:lnTo>
                    <a:pt x="344" y="485"/>
                  </a:lnTo>
                  <a:lnTo>
                    <a:pt x="342" y="485"/>
                  </a:lnTo>
                  <a:lnTo>
                    <a:pt x="334" y="487"/>
                  </a:lnTo>
                  <a:lnTo>
                    <a:pt x="333" y="486"/>
                  </a:lnTo>
                  <a:lnTo>
                    <a:pt x="333" y="484"/>
                  </a:lnTo>
                  <a:lnTo>
                    <a:pt x="334" y="484"/>
                  </a:lnTo>
                  <a:lnTo>
                    <a:pt x="335" y="482"/>
                  </a:lnTo>
                  <a:lnTo>
                    <a:pt x="334" y="481"/>
                  </a:lnTo>
                  <a:lnTo>
                    <a:pt x="333" y="479"/>
                  </a:lnTo>
                  <a:lnTo>
                    <a:pt x="331" y="476"/>
                  </a:lnTo>
                  <a:lnTo>
                    <a:pt x="329" y="476"/>
                  </a:lnTo>
                  <a:lnTo>
                    <a:pt x="326" y="477"/>
                  </a:lnTo>
                  <a:lnTo>
                    <a:pt x="324" y="477"/>
                  </a:lnTo>
                  <a:lnTo>
                    <a:pt x="323" y="477"/>
                  </a:lnTo>
                  <a:lnTo>
                    <a:pt x="320" y="475"/>
                  </a:lnTo>
                  <a:lnTo>
                    <a:pt x="320" y="474"/>
                  </a:lnTo>
                  <a:lnTo>
                    <a:pt x="316" y="470"/>
                  </a:lnTo>
                  <a:lnTo>
                    <a:pt x="315" y="469"/>
                  </a:lnTo>
                  <a:lnTo>
                    <a:pt x="314" y="470"/>
                  </a:lnTo>
                  <a:lnTo>
                    <a:pt x="313" y="468"/>
                  </a:lnTo>
                  <a:lnTo>
                    <a:pt x="311" y="468"/>
                  </a:lnTo>
                  <a:lnTo>
                    <a:pt x="311" y="469"/>
                  </a:lnTo>
                  <a:lnTo>
                    <a:pt x="313" y="470"/>
                  </a:lnTo>
                  <a:lnTo>
                    <a:pt x="312" y="470"/>
                  </a:lnTo>
                  <a:lnTo>
                    <a:pt x="313" y="471"/>
                  </a:lnTo>
                  <a:lnTo>
                    <a:pt x="313" y="472"/>
                  </a:lnTo>
                  <a:lnTo>
                    <a:pt x="312" y="470"/>
                  </a:lnTo>
                  <a:lnTo>
                    <a:pt x="311" y="469"/>
                  </a:lnTo>
                  <a:lnTo>
                    <a:pt x="310" y="469"/>
                  </a:lnTo>
                  <a:lnTo>
                    <a:pt x="310" y="468"/>
                  </a:lnTo>
                  <a:lnTo>
                    <a:pt x="309" y="469"/>
                  </a:lnTo>
                  <a:lnTo>
                    <a:pt x="308" y="468"/>
                  </a:lnTo>
                  <a:lnTo>
                    <a:pt x="307" y="469"/>
                  </a:lnTo>
                  <a:lnTo>
                    <a:pt x="306" y="469"/>
                  </a:lnTo>
                  <a:lnTo>
                    <a:pt x="306" y="470"/>
                  </a:lnTo>
                  <a:lnTo>
                    <a:pt x="302" y="474"/>
                  </a:lnTo>
                  <a:lnTo>
                    <a:pt x="301" y="472"/>
                  </a:lnTo>
                  <a:lnTo>
                    <a:pt x="302" y="472"/>
                  </a:lnTo>
                  <a:lnTo>
                    <a:pt x="302" y="471"/>
                  </a:lnTo>
                  <a:lnTo>
                    <a:pt x="302" y="471"/>
                  </a:lnTo>
                  <a:lnTo>
                    <a:pt x="301" y="472"/>
                  </a:lnTo>
                  <a:lnTo>
                    <a:pt x="302" y="471"/>
                  </a:lnTo>
                  <a:lnTo>
                    <a:pt x="303" y="470"/>
                  </a:lnTo>
                  <a:lnTo>
                    <a:pt x="302" y="470"/>
                  </a:lnTo>
                  <a:lnTo>
                    <a:pt x="302" y="469"/>
                  </a:lnTo>
                  <a:lnTo>
                    <a:pt x="302" y="469"/>
                  </a:lnTo>
                  <a:lnTo>
                    <a:pt x="302" y="469"/>
                  </a:lnTo>
                  <a:lnTo>
                    <a:pt x="302" y="469"/>
                  </a:lnTo>
                  <a:lnTo>
                    <a:pt x="302" y="470"/>
                  </a:lnTo>
                  <a:lnTo>
                    <a:pt x="302" y="471"/>
                  </a:lnTo>
                  <a:lnTo>
                    <a:pt x="301" y="472"/>
                  </a:lnTo>
                  <a:lnTo>
                    <a:pt x="301" y="475"/>
                  </a:lnTo>
                  <a:lnTo>
                    <a:pt x="300" y="475"/>
                  </a:lnTo>
                  <a:lnTo>
                    <a:pt x="300" y="473"/>
                  </a:lnTo>
                  <a:lnTo>
                    <a:pt x="298" y="472"/>
                  </a:lnTo>
                  <a:lnTo>
                    <a:pt x="298" y="474"/>
                  </a:lnTo>
                  <a:lnTo>
                    <a:pt x="299" y="475"/>
                  </a:lnTo>
                  <a:lnTo>
                    <a:pt x="299" y="476"/>
                  </a:lnTo>
                  <a:lnTo>
                    <a:pt x="297" y="475"/>
                  </a:lnTo>
                  <a:lnTo>
                    <a:pt x="297" y="473"/>
                  </a:lnTo>
                  <a:lnTo>
                    <a:pt x="298" y="472"/>
                  </a:lnTo>
                  <a:lnTo>
                    <a:pt x="298" y="471"/>
                  </a:lnTo>
                  <a:lnTo>
                    <a:pt x="295" y="468"/>
                  </a:lnTo>
                  <a:lnTo>
                    <a:pt x="292" y="468"/>
                  </a:lnTo>
                  <a:lnTo>
                    <a:pt x="288" y="471"/>
                  </a:lnTo>
                  <a:lnTo>
                    <a:pt x="288" y="473"/>
                  </a:lnTo>
                  <a:lnTo>
                    <a:pt x="286" y="473"/>
                  </a:lnTo>
                  <a:lnTo>
                    <a:pt x="283" y="474"/>
                  </a:lnTo>
                  <a:lnTo>
                    <a:pt x="282" y="475"/>
                  </a:lnTo>
                  <a:lnTo>
                    <a:pt x="279" y="476"/>
                  </a:lnTo>
                  <a:lnTo>
                    <a:pt x="277" y="478"/>
                  </a:lnTo>
                  <a:lnTo>
                    <a:pt x="276" y="483"/>
                  </a:lnTo>
                  <a:lnTo>
                    <a:pt x="276" y="487"/>
                  </a:lnTo>
                  <a:lnTo>
                    <a:pt x="278" y="493"/>
                  </a:lnTo>
                  <a:lnTo>
                    <a:pt x="277" y="495"/>
                  </a:lnTo>
                  <a:lnTo>
                    <a:pt x="278" y="495"/>
                  </a:lnTo>
                  <a:lnTo>
                    <a:pt x="278" y="496"/>
                  </a:lnTo>
                  <a:lnTo>
                    <a:pt x="277" y="498"/>
                  </a:lnTo>
                  <a:lnTo>
                    <a:pt x="279" y="500"/>
                  </a:lnTo>
                  <a:lnTo>
                    <a:pt x="278" y="501"/>
                  </a:lnTo>
                  <a:lnTo>
                    <a:pt x="278" y="502"/>
                  </a:lnTo>
                  <a:lnTo>
                    <a:pt x="279" y="502"/>
                  </a:lnTo>
                  <a:lnTo>
                    <a:pt x="280" y="504"/>
                  </a:lnTo>
                  <a:lnTo>
                    <a:pt x="278" y="507"/>
                  </a:lnTo>
                  <a:lnTo>
                    <a:pt x="279" y="511"/>
                  </a:lnTo>
                  <a:lnTo>
                    <a:pt x="282" y="517"/>
                  </a:lnTo>
                  <a:lnTo>
                    <a:pt x="282" y="518"/>
                  </a:lnTo>
                  <a:lnTo>
                    <a:pt x="283" y="519"/>
                  </a:lnTo>
                  <a:lnTo>
                    <a:pt x="283" y="521"/>
                  </a:lnTo>
                  <a:lnTo>
                    <a:pt x="284" y="527"/>
                  </a:lnTo>
                  <a:lnTo>
                    <a:pt x="283" y="530"/>
                  </a:lnTo>
                  <a:lnTo>
                    <a:pt x="284" y="532"/>
                  </a:lnTo>
                  <a:lnTo>
                    <a:pt x="285" y="534"/>
                  </a:lnTo>
                  <a:lnTo>
                    <a:pt x="290" y="538"/>
                  </a:lnTo>
                  <a:lnTo>
                    <a:pt x="290" y="540"/>
                  </a:lnTo>
                  <a:lnTo>
                    <a:pt x="296" y="551"/>
                  </a:lnTo>
                  <a:lnTo>
                    <a:pt x="296" y="554"/>
                  </a:lnTo>
                  <a:lnTo>
                    <a:pt x="296" y="556"/>
                  </a:lnTo>
                  <a:lnTo>
                    <a:pt x="297" y="558"/>
                  </a:lnTo>
                  <a:lnTo>
                    <a:pt x="300" y="564"/>
                  </a:lnTo>
                  <a:lnTo>
                    <a:pt x="301" y="565"/>
                  </a:lnTo>
                  <a:lnTo>
                    <a:pt x="302" y="567"/>
                  </a:lnTo>
                  <a:lnTo>
                    <a:pt x="302" y="570"/>
                  </a:lnTo>
                  <a:lnTo>
                    <a:pt x="303" y="572"/>
                  </a:lnTo>
                  <a:lnTo>
                    <a:pt x="304" y="574"/>
                  </a:lnTo>
                  <a:lnTo>
                    <a:pt x="305" y="573"/>
                  </a:lnTo>
                  <a:lnTo>
                    <a:pt x="306" y="574"/>
                  </a:lnTo>
                  <a:lnTo>
                    <a:pt x="305" y="575"/>
                  </a:lnTo>
                  <a:lnTo>
                    <a:pt x="306" y="577"/>
                  </a:lnTo>
                  <a:lnTo>
                    <a:pt x="309" y="579"/>
                  </a:lnTo>
                  <a:lnTo>
                    <a:pt x="309" y="581"/>
                  </a:lnTo>
                  <a:lnTo>
                    <a:pt x="310" y="585"/>
                  </a:lnTo>
                  <a:lnTo>
                    <a:pt x="311" y="587"/>
                  </a:lnTo>
                  <a:lnTo>
                    <a:pt x="309" y="591"/>
                  </a:lnTo>
                  <a:lnTo>
                    <a:pt x="307" y="593"/>
                  </a:lnTo>
                  <a:lnTo>
                    <a:pt x="307" y="594"/>
                  </a:lnTo>
                  <a:lnTo>
                    <a:pt x="307" y="595"/>
                  </a:lnTo>
                  <a:lnTo>
                    <a:pt x="307" y="596"/>
                  </a:lnTo>
                  <a:lnTo>
                    <a:pt x="306" y="596"/>
                  </a:lnTo>
                  <a:lnTo>
                    <a:pt x="307" y="595"/>
                  </a:lnTo>
                  <a:lnTo>
                    <a:pt x="307" y="594"/>
                  </a:lnTo>
                  <a:lnTo>
                    <a:pt x="306" y="595"/>
                  </a:lnTo>
                  <a:lnTo>
                    <a:pt x="306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5" y="596"/>
                  </a:lnTo>
                  <a:lnTo>
                    <a:pt x="304" y="596"/>
                  </a:lnTo>
                  <a:lnTo>
                    <a:pt x="304" y="597"/>
                  </a:lnTo>
                  <a:lnTo>
                    <a:pt x="303" y="598"/>
                  </a:lnTo>
                  <a:lnTo>
                    <a:pt x="302" y="599"/>
                  </a:lnTo>
                  <a:lnTo>
                    <a:pt x="302" y="598"/>
                  </a:lnTo>
                  <a:lnTo>
                    <a:pt x="302" y="598"/>
                  </a:lnTo>
                  <a:lnTo>
                    <a:pt x="301" y="597"/>
                  </a:lnTo>
                  <a:lnTo>
                    <a:pt x="301" y="598"/>
                  </a:lnTo>
                  <a:lnTo>
                    <a:pt x="300" y="599"/>
                  </a:lnTo>
                  <a:lnTo>
                    <a:pt x="300" y="600"/>
                  </a:lnTo>
                  <a:lnTo>
                    <a:pt x="299" y="600"/>
                  </a:lnTo>
                  <a:lnTo>
                    <a:pt x="299" y="601"/>
                  </a:lnTo>
                  <a:lnTo>
                    <a:pt x="298" y="602"/>
                  </a:lnTo>
                  <a:lnTo>
                    <a:pt x="298" y="605"/>
                  </a:lnTo>
                  <a:lnTo>
                    <a:pt x="299" y="610"/>
                  </a:lnTo>
                  <a:lnTo>
                    <a:pt x="302" y="614"/>
                  </a:lnTo>
                  <a:lnTo>
                    <a:pt x="302" y="615"/>
                  </a:lnTo>
                  <a:lnTo>
                    <a:pt x="302" y="617"/>
                  </a:lnTo>
                  <a:lnTo>
                    <a:pt x="299" y="618"/>
                  </a:lnTo>
                  <a:lnTo>
                    <a:pt x="297" y="617"/>
                  </a:lnTo>
                  <a:lnTo>
                    <a:pt x="294" y="616"/>
                  </a:lnTo>
                  <a:lnTo>
                    <a:pt x="293" y="617"/>
                  </a:lnTo>
                  <a:lnTo>
                    <a:pt x="289" y="619"/>
                  </a:lnTo>
                  <a:lnTo>
                    <a:pt x="289" y="620"/>
                  </a:lnTo>
                  <a:lnTo>
                    <a:pt x="288" y="619"/>
                  </a:lnTo>
                  <a:lnTo>
                    <a:pt x="287" y="620"/>
                  </a:lnTo>
                  <a:lnTo>
                    <a:pt x="287" y="619"/>
                  </a:lnTo>
                  <a:lnTo>
                    <a:pt x="284" y="618"/>
                  </a:lnTo>
                  <a:lnTo>
                    <a:pt x="284" y="619"/>
                  </a:lnTo>
                  <a:lnTo>
                    <a:pt x="284" y="620"/>
                  </a:lnTo>
                  <a:lnTo>
                    <a:pt x="285" y="620"/>
                  </a:lnTo>
                  <a:lnTo>
                    <a:pt x="287" y="621"/>
                  </a:lnTo>
                  <a:lnTo>
                    <a:pt x="286" y="622"/>
                  </a:lnTo>
                  <a:lnTo>
                    <a:pt x="287" y="624"/>
                  </a:lnTo>
                  <a:lnTo>
                    <a:pt x="288" y="624"/>
                  </a:lnTo>
                  <a:lnTo>
                    <a:pt x="289" y="624"/>
                  </a:lnTo>
                  <a:lnTo>
                    <a:pt x="288" y="625"/>
                  </a:lnTo>
                  <a:lnTo>
                    <a:pt x="288" y="626"/>
                  </a:lnTo>
                  <a:lnTo>
                    <a:pt x="289" y="626"/>
                  </a:lnTo>
                  <a:lnTo>
                    <a:pt x="290" y="626"/>
                  </a:lnTo>
                  <a:lnTo>
                    <a:pt x="291" y="623"/>
                  </a:lnTo>
                  <a:lnTo>
                    <a:pt x="293" y="622"/>
                  </a:lnTo>
                  <a:lnTo>
                    <a:pt x="295" y="623"/>
                  </a:lnTo>
                  <a:lnTo>
                    <a:pt x="296" y="624"/>
                  </a:lnTo>
                  <a:lnTo>
                    <a:pt x="293" y="628"/>
                  </a:lnTo>
                  <a:lnTo>
                    <a:pt x="292" y="629"/>
                  </a:lnTo>
                  <a:lnTo>
                    <a:pt x="292" y="630"/>
                  </a:lnTo>
                  <a:lnTo>
                    <a:pt x="292" y="633"/>
                  </a:lnTo>
                  <a:lnTo>
                    <a:pt x="292" y="635"/>
                  </a:lnTo>
                  <a:lnTo>
                    <a:pt x="293" y="635"/>
                  </a:lnTo>
                  <a:lnTo>
                    <a:pt x="293" y="637"/>
                  </a:lnTo>
                  <a:lnTo>
                    <a:pt x="292" y="640"/>
                  </a:lnTo>
                  <a:lnTo>
                    <a:pt x="293" y="642"/>
                  </a:lnTo>
                  <a:lnTo>
                    <a:pt x="297" y="643"/>
                  </a:lnTo>
                  <a:lnTo>
                    <a:pt x="300" y="644"/>
                  </a:lnTo>
                  <a:lnTo>
                    <a:pt x="301" y="644"/>
                  </a:lnTo>
                  <a:lnTo>
                    <a:pt x="301" y="643"/>
                  </a:lnTo>
                  <a:lnTo>
                    <a:pt x="302" y="643"/>
                  </a:lnTo>
                  <a:lnTo>
                    <a:pt x="304" y="644"/>
                  </a:lnTo>
                  <a:lnTo>
                    <a:pt x="307" y="644"/>
                  </a:lnTo>
                  <a:lnTo>
                    <a:pt x="312" y="644"/>
                  </a:lnTo>
                  <a:lnTo>
                    <a:pt x="312" y="645"/>
                  </a:lnTo>
                  <a:lnTo>
                    <a:pt x="313" y="645"/>
                  </a:lnTo>
                  <a:lnTo>
                    <a:pt x="315" y="642"/>
                  </a:lnTo>
                  <a:lnTo>
                    <a:pt x="316" y="634"/>
                  </a:lnTo>
                  <a:lnTo>
                    <a:pt x="315" y="633"/>
                  </a:lnTo>
                  <a:lnTo>
                    <a:pt x="315" y="632"/>
                  </a:lnTo>
                  <a:lnTo>
                    <a:pt x="316" y="630"/>
                  </a:lnTo>
                  <a:lnTo>
                    <a:pt x="318" y="627"/>
                  </a:lnTo>
                  <a:lnTo>
                    <a:pt x="318" y="626"/>
                  </a:lnTo>
                  <a:lnTo>
                    <a:pt x="319" y="626"/>
                  </a:lnTo>
                  <a:lnTo>
                    <a:pt x="318" y="627"/>
                  </a:lnTo>
                  <a:lnTo>
                    <a:pt x="319" y="627"/>
                  </a:lnTo>
                  <a:lnTo>
                    <a:pt x="319" y="626"/>
                  </a:lnTo>
                  <a:lnTo>
                    <a:pt x="320" y="625"/>
                  </a:lnTo>
                  <a:lnTo>
                    <a:pt x="319" y="625"/>
                  </a:lnTo>
                  <a:lnTo>
                    <a:pt x="319" y="626"/>
                  </a:lnTo>
                  <a:lnTo>
                    <a:pt x="318" y="626"/>
                  </a:lnTo>
                  <a:lnTo>
                    <a:pt x="319" y="626"/>
                  </a:lnTo>
                  <a:lnTo>
                    <a:pt x="320" y="623"/>
                  </a:lnTo>
                  <a:lnTo>
                    <a:pt x="319" y="621"/>
                  </a:lnTo>
                  <a:lnTo>
                    <a:pt x="320" y="619"/>
                  </a:lnTo>
                  <a:lnTo>
                    <a:pt x="322" y="618"/>
                  </a:lnTo>
                  <a:lnTo>
                    <a:pt x="325" y="621"/>
                  </a:lnTo>
                  <a:lnTo>
                    <a:pt x="326" y="623"/>
                  </a:lnTo>
                  <a:lnTo>
                    <a:pt x="330" y="623"/>
                  </a:lnTo>
                  <a:lnTo>
                    <a:pt x="336" y="622"/>
                  </a:lnTo>
                  <a:lnTo>
                    <a:pt x="337" y="622"/>
                  </a:lnTo>
                  <a:lnTo>
                    <a:pt x="338" y="622"/>
                  </a:lnTo>
                  <a:lnTo>
                    <a:pt x="339" y="623"/>
                  </a:lnTo>
                  <a:lnTo>
                    <a:pt x="339" y="624"/>
                  </a:lnTo>
                  <a:lnTo>
                    <a:pt x="340" y="625"/>
                  </a:lnTo>
                  <a:lnTo>
                    <a:pt x="339" y="625"/>
                  </a:lnTo>
                  <a:lnTo>
                    <a:pt x="339" y="624"/>
                  </a:lnTo>
                  <a:lnTo>
                    <a:pt x="337" y="625"/>
                  </a:lnTo>
                  <a:lnTo>
                    <a:pt x="332" y="627"/>
                  </a:lnTo>
                  <a:lnTo>
                    <a:pt x="331" y="628"/>
                  </a:lnTo>
                  <a:lnTo>
                    <a:pt x="325" y="630"/>
                  </a:lnTo>
                  <a:lnTo>
                    <a:pt x="322" y="633"/>
                  </a:lnTo>
                  <a:lnTo>
                    <a:pt x="318" y="633"/>
                  </a:lnTo>
                  <a:lnTo>
                    <a:pt x="316" y="635"/>
                  </a:lnTo>
                  <a:lnTo>
                    <a:pt x="316" y="641"/>
                  </a:lnTo>
                  <a:lnTo>
                    <a:pt x="314" y="644"/>
                  </a:lnTo>
                  <a:lnTo>
                    <a:pt x="312" y="648"/>
                  </a:lnTo>
                  <a:lnTo>
                    <a:pt x="311" y="648"/>
                  </a:lnTo>
                  <a:lnTo>
                    <a:pt x="312" y="646"/>
                  </a:lnTo>
                  <a:lnTo>
                    <a:pt x="311" y="645"/>
                  </a:lnTo>
                  <a:lnTo>
                    <a:pt x="309" y="649"/>
                  </a:lnTo>
                  <a:lnTo>
                    <a:pt x="308" y="649"/>
                  </a:lnTo>
                  <a:lnTo>
                    <a:pt x="308" y="650"/>
                  </a:lnTo>
                  <a:lnTo>
                    <a:pt x="307" y="650"/>
                  </a:lnTo>
                  <a:lnTo>
                    <a:pt x="306" y="651"/>
                  </a:lnTo>
                  <a:lnTo>
                    <a:pt x="306" y="652"/>
                  </a:lnTo>
                  <a:lnTo>
                    <a:pt x="306" y="651"/>
                  </a:lnTo>
                  <a:lnTo>
                    <a:pt x="305" y="651"/>
                  </a:lnTo>
                  <a:lnTo>
                    <a:pt x="305" y="652"/>
                  </a:lnTo>
                  <a:lnTo>
                    <a:pt x="306" y="653"/>
                  </a:lnTo>
                  <a:lnTo>
                    <a:pt x="305" y="653"/>
                  </a:lnTo>
                  <a:lnTo>
                    <a:pt x="305" y="654"/>
                  </a:lnTo>
                  <a:lnTo>
                    <a:pt x="306" y="655"/>
                  </a:lnTo>
                  <a:lnTo>
                    <a:pt x="305" y="655"/>
                  </a:lnTo>
                  <a:lnTo>
                    <a:pt x="304" y="655"/>
                  </a:lnTo>
                  <a:lnTo>
                    <a:pt x="304" y="658"/>
                  </a:lnTo>
                  <a:lnTo>
                    <a:pt x="302" y="661"/>
                  </a:lnTo>
                  <a:lnTo>
                    <a:pt x="302" y="664"/>
                  </a:lnTo>
                  <a:lnTo>
                    <a:pt x="297" y="663"/>
                  </a:lnTo>
                  <a:lnTo>
                    <a:pt x="294" y="664"/>
                  </a:lnTo>
                  <a:lnTo>
                    <a:pt x="291" y="670"/>
                  </a:lnTo>
                  <a:lnTo>
                    <a:pt x="286" y="672"/>
                  </a:lnTo>
                  <a:lnTo>
                    <a:pt x="283" y="675"/>
                  </a:lnTo>
                  <a:lnTo>
                    <a:pt x="282" y="677"/>
                  </a:lnTo>
                  <a:lnTo>
                    <a:pt x="279" y="686"/>
                  </a:lnTo>
                  <a:lnTo>
                    <a:pt x="276" y="688"/>
                  </a:lnTo>
                  <a:lnTo>
                    <a:pt x="275" y="689"/>
                  </a:lnTo>
                  <a:lnTo>
                    <a:pt x="275" y="690"/>
                  </a:lnTo>
                  <a:lnTo>
                    <a:pt x="274" y="689"/>
                  </a:lnTo>
                  <a:lnTo>
                    <a:pt x="273" y="690"/>
                  </a:lnTo>
                  <a:lnTo>
                    <a:pt x="272" y="691"/>
                  </a:lnTo>
                  <a:lnTo>
                    <a:pt x="273" y="691"/>
                  </a:lnTo>
                  <a:lnTo>
                    <a:pt x="273" y="692"/>
                  </a:lnTo>
                  <a:lnTo>
                    <a:pt x="273" y="694"/>
                  </a:lnTo>
                  <a:lnTo>
                    <a:pt x="272" y="698"/>
                  </a:lnTo>
                  <a:lnTo>
                    <a:pt x="270" y="699"/>
                  </a:lnTo>
                  <a:lnTo>
                    <a:pt x="267" y="696"/>
                  </a:lnTo>
                  <a:lnTo>
                    <a:pt x="266" y="695"/>
                  </a:lnTo>
                  <a:lnTo>
                    <a:pt x="265" y="694"/>
                  </a:lnTo>
                  <a:lnTo>
                    <a:pt x="263" y="695"/>
                  </a:lnTo>
                  <a:lnTo>
                    <a:pt x="265" y="694"/>
                  </a:lnTo>
                  <a:lnTo>
                    <a:pt x="265" y="693"/>
                  </a:lnTo>
                  <a:lnTo>
                    <a:pt x="262" y="695"/>
                  </a:lnTo>
                  <a:lnTo>
                    <a:pt x="261" y="695"/>
                  </a:lnTo>
                  <a:lnTo>
                    <a:pt x="262" y="696"/>
                  </a:lnTo>
                  <a:lnTo>
                    <a:pt x="261" y="696"/>
                  </a:lnTo>
                  <a:lnTo>
                    <a:pt x="260" y="695"/>
                  </a:lnTo>
                  <a:lnTo>
                    <a:pt x="257" y="697"/>
                  </a:lnTo>
                  <a:lnTo>
                    <a:pt x="256" y="698"/>
                  </a:lnTo>
                  <a:lnTo>
                    <a:pt x="255" y="698"/>
                  </a:lnTo>
                  <a:lnTo>
                    <a:pt x="254" y="696"/>
                  </a:lnTo>
                  <a:lnTo>
                    <a:pt x="252" y="694"/>
                  </a:lnTo>
                  <a:lnTo>
                    <a:pt x="252" y="697"/>
                  </a:lnTo>
                  <a:lnTo>
                    <a:pt x="252" y="699"/>
                  </a:lnTo>
                  <a:lnTo>
                    <a:pt x="255" y="702"/>
                  </a:lnTo>
                  <a:lnTo>
                    <a:pt x="252" y="702"/>
                  </a:lnTo>
                  <a:lnTo>
                    <a:pt x="252" y="703"/>
                  </a:lnTo>
                  <a:lnTo>
                    <a:pt x="253" y="705"/>
                  </a:lnTo>
                  <a:lnTo>
                    <a:pt x="256" y="707"/>
                  </a:lnTo>
                  <a:lnTo>
                    <a:pt x="257" y="706"/>
                  </a:lnTo>
                  <a:lnTo>
                    <a:pt x="258" y="706"/>
                  </a:lnTo>
                  <a:lnTo>
                    <a:pt x="257" y="705"/>
                  </a:lnTo>
                  <a:lnTo>
                    <a:pt x="258" y="705"/>
                  </a:lnTo>
                  <a:lnTo>
                    <a:pt x="261" y="706"/>
                  </a:lnTo>
                  <a:lnTo>
                    <a:pt x="261" y="707"/>
                  </a:lnTo>
                  <a:lnTo>
                    <a:pt x="261" y="706"/>
                  </a:lnTo>
                  <a:lnTo>
                    <a:pt x="260" y="707"/>
                  </a:lnTo>
                  <a:lnTo>
                    <a:pt x="259" y="709"/>
                  </a:lnTo>
                  <a:lnTo>
                    <a:pt x="258" y="709"/>
                  </a:lnTo>
                  <a:lnTo>
                    <a:pt x="259" y="709"/>
                  </a:lnTo>
                  <a:lnTo>
                    <a:pt x="258" y="709"/>
                  </a:lnTo>
                  <a:lnTo>
                    <a:pt x="259" y="710"/>
                  </a:lnTo>
                  <a:lnTo>
                    <a:pt x="262" y="708"/>
                  </a:lnTo>
                  <a:lnTo>
                    <a:pt x="264" y="710"/>
                  </a:lnTo>
                  <a:lnTo>
                    <a:pt x="269" y="714"/>
                  </a:lnTo>
                  <a:lnTo>
                    <a:pt x="269" y="715"/>
                  </a:lnTo>
                  <a:lnTo>
                    <a:pt x="271" y="716"/>
                  </a:lnTo>
                  <a:lnTo>
                    <a:pt x="273" y="715"/>
                  </a:lnTo>
                  <a:lnTo>
                    <a:pt x="273" y="714"/>
                  </a:lnTo>
                  <a:lnTo>
                    <a:pt x="274" y="714"/>
                  </a:lnTo>
                  <a:lnTo>
                    <a:pt x="276" y="713"/>
                  </a:lnTo>
                  <a:lnTo>
                    <a:pt x="277" y="713"/>
                  </a:lnTo>
                  <a:lnTo>
                    <a:pt x="277" y="714"/>
                  </a:lnTo>
                  <a:lnTo>
                    <a:pt x="277" y="715"/>
                  </a:lnTo>
                  <a:lnTo>
                    <a:pt x="276" y="715"/>
                  </a:lnTo>
                  <a:lnTo>
                    <a:pt x="275" y="715"/>
                  </a:lnTo>
                  <a:lnTo>
                    <a:pt x="276" y="718"/>
                  </a:lnTo>
                  <a:lnTo>
                    <a:pt x="276" y="719"/>
                  </a:lnTo>
                  <a:lnTo>
                    <a:pt x="274" y="720"/>
                  </a:lnTo>
                  <a:lnTo>
                    <a:pt x="274" y="721"/>
                  </a:lnTo>
                  <a:lnTo>
                    <a:pt x="275" y="722"/>
                  </a:lnTo>
                  <a:lnTo>
                    <a:pt x="276" y="720"/>
                  </a:lnTo>
                  <a:lnTo>
                    <a:pt x="279" y="720"/>
                  </a:lnTo>
                  <a:lnTo>
                    <a:pt x="280" y="720"/>
                  </a:lnTo>
                  <a:lnTo>
                    <a:pt x="285" y="723"/>
                  </a:lnTo>
                  <a:lnTo>
                    <a:pt x="284" y="727"/>
                  </a:lnTo>
                  <a:lnTo>
                    <a:pt x="280" y="729"/>
                  </a:lnTo>
                  <a:lnTo>
                    <a:pt x="280" y="730"/>
                  </a:lnTo>
                  <a:lnTo>
                    <a:pt x="280" y="729"/>
                  </a:lnTo>
                  <a:lnTo>
                    <a:pt x="281" y="729"/>
                  </a:lnTo>
                  <a:lnTo>
                    <a:pt x="281" y="730"/>
                  </a:lnTo>
                  <a:lnTo>
                    <a:pt x="282" y="730"/>
                  </a:lnTo>
                  <a:lnTo>
                    <a:pt x="282" y="731"/>
                  </a:lnTo>
                  <a:lnTo>
                    <a:pt x="281" y="731"/>
                  </a:lnTo>
                  <a:lnTo>
                    <a:pt x="282" y="732"/>
                  </a:lnTo>
                  <a:lnTo>
                    <a:pt x="283" y="733"/>
                  </a:lnTo>
                  <a:lnTo>
                    <a:pt x="285" y="733"/>
                  </a:lnTo>
                  <a:lnTo>
                    <a:pt x="288" y="732"/>
                  </a:lnTo>
                  <a:lnTo>
                    <a:pt x="289" y="731"/>
                  </a:lnTo>
                  <a:lnTo>
                    <a:pt x="290" y="732"/>
                  </a:lnTo>
                  <a:lnTo>
                    <a:pt x="296" y="729"/>
                  </a:lnTo>
                  <a:lnTo>
                    <a:pt x="299" y="730"/>
                  </a:lnTo>
                  <a:lnTo>
                    <a:pt x="302" y="730"/>
                  </a:lnTo>
                  <a:lnTo>
                    <a:pt x="302" y="730"/>
                  </a:lnTo>
                  <a:lnTo>
                    <a:pt x="302" y="731"/>
                  </a:lnTo>
                  <a:lnTo>
                    <a:pt x="302" y="733"/>
                  </a:lnTo>
                  <a:lnTo>
                    <a:pt x="302" y="734"/>
                  </a:lnTo>
                  <a:lnTo>
                    <a:pt x="302" y="736"/>
                  </a:lnTo>
                  <a:lnTo>
                    <a:pt x="303" y="735"/>
                  </a:lnTo>
                  <a:lnTo>
                    <a:pt x="303" y="733"/>
                  </a:lnTo>
                  <a:lnTo>
                    <a:pt x="302" y="732"/>
                  </a:lnTo>
                  <a:lnTo>
                    <a:pt x="302" y="731"/>
                  </a:lnTo>
                  <a:lnTo>
                    <a:pt x="302" y="730"/>
                  </a:lnTo>
                  <a:lnTo>
                    <a:pt x="306" y="728"/>
                  </a:lnTo>
                  <a:lnTo>
                    <a:pt x="309" y="728"/>
                  </a:lnTo>
                  <a:lnTo>
                    <a:pt x="315" y="729"/>
                  </a:lnTo>
                  <a:lnTo>
                    <a:pt x="322" y="735"/>
                  </a:lnTo>
                  <a:lnTo>
                    <a:pt x="323" y="735"/>
                  </a:lnTo>
                  <a:lnTo>
                    <a:pt x="324" y="735"/>
                  </a:lnTo>
                  <a:lnTo>
                    <a:pt x="324" y="736"/>
                  </a:lnTo>
                  <a:lnTo>
                    <a:pt x="331" y="737"/>
                  </a:lnTo>
                  <a:lnTo>
                    <a:pt x="334" y="741"/>
                  </a:lnTo>
                  <a:lnTo>
                    <a:pt x="336" y="738"/>
                  </a:lnTo>
                  <a:lnTo>
                    <a:pt x="338" y="741"/>
                  </a:lnTo>
                  <a:lnTo>
                    <a:pt x="339" y="740"/>
                  </a:lnTo>
                  <a:lnTo>
                    <a:pt x="339" y="741"/>
                  </a:lnTo>
                  <a:lnTo>
                    <a:pt x="344" y="749"/>
                  </a:lnTo>
                  <a:lnTo>
                    <a:pt x="346" y="751"/>
                  </a:lnTo>
                  <a:lnTo>
                    <a:pt x="345" y="751"/>
                  </a:lnTo>
                  <a:lnTo>
                    <a:pt x="343" y="751"/>
                  </a:lnTo>
                  <a:lnTo>
                    <a:pt x="344" y="750"/>
                  </a:lnTo>
                  <a:lnTo>
                    <a:pt x="343" y="751"/>
                  </a:lnTo>
                  <a:lnTo>
                    <a:pt x="342" y="752"/>
                  </a:lnTo>
                  <a:lnTo>
                    <a:pt x="343" y="754"/>
                  </a:lnTo>
                  <a:lnTo>
                    <a:pt x="345" y="753"/>
                  </a:lnTo>
                  <a:lnTo>
                    <a:pt x="346" y="754"/>
                  </a:lnTo>
                  <a:lnTo>
                    <a:pt x="345" y="754"/>
                  </a:lnTo>
                  <a:lnTo>
                    <a:pt x="345" y="755"/>
                  </a:lnTo>
                  <a:lnTo>
                    <a:pt x="346" y="755"/>
                  </a:lnTo>
                  <a:lnTo>
                    <a:pt x="347" y="755"/>
                  </a:lnTo>
                  <a:lnTo>
                    <a:pt x="347" y="754"/>
                  </a:lnTo>
                  <a:lnTo>
                    <a:pt x="346" y="754"/>
                  </a:lnTo>
                  <a:lnTo>
                    <a:pt x="347" y="753"/>
                  </a:lnTo>
                  <a:lnTo>
                    <a:pt x="346" y="752"/>
                  </a:lnTo>
                  <a:lnTo>
                    <a:pt x="346" y="753"/>
                  </a:lnTo>
                  <a:lnTo>
                    <a:pt x="345" y="752"/>
                  </a:lnTo>
                  <a:lnTo>
                    <a:pt x="346" y="751"/>
                  </a:lnTo>
                  <a:lnTo>
                    <a:pt x="351" y="756"/>
                  </a:lnTo>
                  <a:lnTo>
                    <a:pt x="353" y="757"/>
                  </a:lnTo>
                  <a:lnTo>
                    <a:pt x="357" y="758"/>
                  </a:lnTo>
                  <a:lnTo>
                    <a:pt x="361" y="757"/>
                  </a:lnTo>
                  <a:lnTo>
                    <a:pt x="364" y="755"/>
                  </a:lnTo>
                  <a:lnTo>
                    <a:pt x="369" y="754"/>
                  </a:lnTo>
                  <a:lnTo>
                    <a:pt x="386" y="752"/>
                  </a:lnTo>
                  <a:lnTo>
                    <a:pt x="388" y="751"/>
                  </a:lnTo>
                  <a:lnTo>
                    <a:pt x="393" y="752"/>
                  </a:lnTo>
                  <a:lnTo>
                    <a:pt x="394" y="752"/>
                  </a:lnTo>
                  <a:lnTo>
                    <a:pt x="395" y="751"/>
                  </a:lnTo>
                  <a:lnTo>
                    <a:pt x="394" y="753"/>
                  </a:lnTo>
                  <a:lnTo>
                    <a:pt x="395" y="753"/>
                  </a:lnTo>
                  <a:lnTo>
                    <a:pt x="395" y="752"/>
                  </a:lnTo>
                  <a:lnTo>
                    <a:pt x="395" y="753"/>
                  </a:lnTo>
                  <a:lnTo>
                    <a:pt x="395" y="754"/>
                  </a:lnTo>
                  <a:lnTo>
                    <a:pt x="394" y="755"/>
                  </a:lnTo>
                  <a:lnTo>
                    <a:pt x="393" y="757"/>
                  </a:lnTo>
                  <a:lnTo>
                    <a:pt x="394" y="757"/>
                  </a:lnTo>
                  <a:lnTo>
                    <a:pt x="394" y="755"/>
                  </a:lnTo>
                  <a:lnTo>
                    <a:pt x="395" y="754"/>
                  </a:lnTo>
                  <a:lnTo>
                    <a:pt x="395" y="755"/>
                  </a:lnTo>
                  <a:lnTo>
                    <a:pt x="395" y="754"/>
                  </a:lnTo>
                  <a:lnTo>
                    <a:pt x="396" y="751"/>
                  </a:lnTo>
                  <a:lnTo>
                    <a:pt x="396" y="753"/>
                  </a:lnTo>
                  <a:lnTo>
                    <a:pt x="399" y="754"/>
                  </a:lnTo>
                  <a:lnTo>
                    <a:pt x="399" y="753"/>
                  </a:lnTo>
                  <a:lnTo>
                    <a:pt x="397" y="752"/>
                  </a:lnTo>
                  <a:lnTo>
                    <a:pt x="397" y="750"/>
                  </a:lnTo>
                  <a:lnTo>
                    <a:pt x="397" y="748"/>
                  </a:lnTo>
                  <a:lnTo>
                    <a:pt x="398" y="748"/>
                  </a:lnTo>
                  <a:lnTo>
                    <a:pt x="398" y="750"/>
                  </a:lnTo>
                  <a:lnTo>
                    <a:pt x="399" y="751"/>
                  </a:lnTo>
                  <a:lnTo>
                    <a:pt x="399" y="753"/>
                  </a:lnTo>
                  <a:lnTo>
                    <a:pt x="401" y="756"/>
                  </a:lnTo>
                  <a:lnTo>
                    <a:pt x="403" y="757"/>
                  </a:lnTo>
                  <a:lnTo>
                    <a:pt x="405" y="756"/>
                  </a:lnTo>
                  <a:lnTo>
                    <a:pt x="410" y="758"/>
                  </a:lnTo>
                  <a:lnTo>
                    <a:pt x="412" y="760"/>
                  </a:lnTo>
                  <a:lnTo>
                    <a:pt x="414" y="761"/>
                  </a:lnTo>
                  <a:lnTo>
                    <a:pt x="417" y="764"/>
                  </a:lnTo>
                  <a:lnTo>
                    <a:pt x="419" y="765"/>
                  </a:lnTo>
                  <a:lnTo>
                    <a:pt x="423" y="764"/>
                  </a:lnTo>
                  <a:lnTo>
                    <a:pt x="425" y="760"/>
                  </a:lnTo>
                  <a:lnTo>
                    <a:pt x="428" y="760"/>
                  </a:lnTo>
                  <a:lnTo>
                    <a:pt x="429" y="758"/>
                  </a:lnTo>
                  <a:lnTo>
                    <a:pt x="430" y="759"/>
                  </a:lnTo>
                  <a:lnTo>
                    <a:pt x="431" y="759"/>
                  </a:lnTo>
                  <a:lnTo>
                    <a:pt x="433" y="761"/>
                  </a:lnTo>
                  <a:lnTo>
                    <a:pt x="431" y="761"/>
                  </a:lnTo>
                  <a:lnTo>
                    <a:pt x="430" y="762"/>
                  </a:lnTo>
                  <a:lnTo>
                    <a:pt x="428" y="762"/>
                  </a:lnTo>
                  <a:lnTo>
                    <a:pt x="426" y="764"/>
                  </a:lnTo>
                  <a:lnTo>
                    <a:pt x="425" y="766"/>
                  </a:lnTo>
                  <a:lnTo>
                    <a:pt x="424" y="767"/>
                  </a:lnTo>
                  <a:lnTo>
                    <a:pt x="422" y="768"/>
                  </a:lnTo>
                  <a:lnTo>
                    <a:pt x="421" y="771"/>
                  </a:lnTo>
                  <a:lnTo>
                    <a:pt x="421" y="772"/>
                  </a:lnTo>
                  <a:lnTo>
                    <a:pt x="422" y="774"/>
                  </a:lnTo>
                  <a:lnTo>
                    <a:pt x="427" y="782"/>
                  </a:lnTo>
                  <a:lnTo>
                    <a:pt x="412" y="779"/>
                  </a:lnTo>
                  <a:lnTo>
                    <a:pt x="411" y="779"/>
                  </a:lnTo>
                  <a:lnTo>
                    <a:pt x="407" y="778"/>
                  </a:lnTo>
                  <a:lnTo>
                    <a:pt x="405" y="778"/>
                  </a:lnTo>
                  <a:lnTo>
                    <a:pt x="403" y="783"/>
                  </a:lnTo>
                  <a:lnTo>
                    <a:pt x="395" y="801"/>
                  </a:lnTo>
                  <a:lnTo>
                    <a:pt x="392" y="808"/>
                  </a:lnTo>
                  <a:lnTo>
                    <a:pt x="391" y="810"/>
                  </a:lnTo>
                  <a:lnTo>
                    <a:pt x="388" y="816"/>
                  </a:lnTo>
                  <a:lnTo>
                    <a:pt x="383" y="826"/>
                  </a:lnTo>
                  <a:lnTo>
                    <a:pt x="384" y="826"/>
                  </a:lnTo>
                  <a:lnTo>
                    <a:pt x="382" y="834"/>
                  </a:lnTo>
                  <a:lnTo>
                    <a:pt x="381" y="838"/>
                  </a:lnTo>
                  <a:lnTo>
                    <a:pt x="380" y="843"/>
                  </a:lnTo>
                  <a:lnTo>
                    <a:pt x="380" y="844"/>
                  </a:lnTo>
                  <a:lnTo>
                    <a:pt x="379" y="845"/>
                  </a:lnTo>
                  <a:lnTo>
                    <a:pt x="367" y="867"/>
                  </a:lnTo>
                  <a:lnTo>
                    <a:pt x="362" y="867"/>
                  </a:lnTo>
                  <a:lnTo>
                    <a:pt x="360" y="866"/>
                  </a:lnTo>
                  <a:lnTo>
                    <a:pt x="354" y="866"/>
                  </a:lnTo>
                  <a:lnTo>
                    <a:pt x="353" y="866"/>
                  </a:lnTo>
                  <a:lnTo>
                    <a:pt x="341" y="865"/>
                  </a:lnTo>
                  <a:lnTo>
                    <a:pt x="331" y="864"/>
                  </a:lnTo>
                  <a:lnTo>
                    <a:pt x="329" y="864"/>
                  </a:lnTo>
                  <a:lnTo>
                    <a:pt x="326" y="865"/>
                  </a:lnTo>
                  <a:lnTo>
                    <a:pt x="306" y="871"/>
                  </a:lnTo>
                  <a:lnTo>
                    <a:pt x="290" y="877"/>
                  </a:lnTo>
                  <a:lnTo>
                    <a:pt x="287" y="861"/>
                  </a:lnTo>
                  <a:lnTo>
                    <a:pt x="283" y="861"/>
                  </a:lnTo>
                  <a:lnTo>
                    <a:pt x="283" y="859"/>
                  </a:lnTo>
                  <a:lnTo>
                    <a:pt x="284" y="859"/>
                  </a:lnTo>
                  <a:lnTo>
                    <a:pt x="284" y="855"/>
                  </a:lnTo>
                  <a:lnTo>
                    <a:pt x="285" y="853"/>
                  </a:lnTo>
                  <a:lnTo>
                    <a:pt x="286" y="852"/>
                  </a:lnTo>
                  <a:lnTo>
                    <a:pt x="285" y="851"/>
                  </a:lnTo>
                  <a:lnTo>
                    <a:pt x="285" y="850"/>
                  </a:lnTo>
                  <a:lnTo>
                    <a:pt x="282" y="849"/>
                  </a:lnTo>
                  <a:lnTo>
                    <a:pt x="280" y="848"/>
                  </a:lnTo>
                  <a:lnTo>
                    <a:pt x="279" y="847"/>
                  </a:lnTo>
                  <a:lnTo>
                    <a:pt x="277" y="847"/>
                  </a:lnTo>
                  <a:lnTo>
                    <a:pt x="277" y="846"/>
                  </a:lnTo>
                  <a:lnTo>
                    <a:pt x="277" y="847"/>
                  </a:lnTo>
                  <a:lnTo>
                    <a:pt x="277" y="846"/>
                  </a:lnTo>
                  <a:lnTo>
                    <a:pt x="278" y="846"/>
                  </a:lnTo>
                  <a:lnTo>
                    <a:pt x="277" y="846"/>
                  </a:lnTo>
                  <a:lnTo>
                    <a:pt x="277" y="845"/>
                  </a:lnTo>
                  <a:lnTo>
                    <a:pt x="278" y="845"/>
                  </a:lnTo>
                  <a:lnTo>
                    <a:pt x="279" y="846"/>
                  </a:lnTo>
                  <a:lnTo>
                    <a:pt x="279" y="845"/>
                  </a:lnTo>
                  <a:lnTo>
                    <a:pt x="285" y="846"/>
                  </a:lnTo>
                  <a:lnTo>
                    <a:pt x="285" y="844"/>
                  </a:lnTo>
                  <a:lnTo>
                    <a:pt x="284" y="843"/>
                  </a:lnTo>
                  <a:lnTo>
                    <a:pt x="285" y="840"/>
                  </a:lnTo>
                  <a:lnTo>
                    <a:pt x="283" y="839"/>
                  </a:lnTo>
                  <a:lnTo>
                    <a:pt x="284" y="837"/>
                  </a:lnTo>
                  <a:lnTo>
                    <a:pt x="283" y="837"/>
                  </a:lnTo>
                  <a:lnTo>
                    <a:pt x="283" y="836"/>
                  </a:lnTo>
                  <a:lnTo>
                    <a:pt x="285" y="836"/>
                  </a:lnTo>
                  <a:lnTo>
                    <a:pt x="284" y="835"/>
                  </a:lnTo>
                  <a:lnTo>
                    <a:pt x="285" y="835"/>
                  </a:lnTo>
                  <a:lnTo>
                    <a:pt x="285" y="834"/>
                  </a:lnTo>
                  <a:lnTo>
                    <a:pt x="284" y="833"/>
                  </a:lnTo>
                  <a:lnTo>
                    <a:pt x="285" y="827"/>
                  </a:lnTo>
                  <a:lnTo>
                    <a:pt x="286" y="827"/>
                  </a:lnTo>
                  <a:lnTo>
                    <a:pt x="288" y="827"/>
                  </a:lnTo>
                  <a:lnTo>
                    <a:pt x="287" y="827"/>
                  </a:lnTo>
                  <a:lnTo>
                    <a:pt x="285" y="826"/>
                  </a:lnTo>
                  <a:lnTo>
                    <a:pt x="286" y="826"/>
                  </a:lnTo>
                  <a:lnTo>
                    <a:pt x="288" y="823"/>
                  </a:lnTo>
                  <a:lnTo>
                    <a:pt x="287" y="822"/>
                  </a:lnTo>
                  <a:lnTo>
                    <a:pt x="288" y="822"/>
                  </a:lnTo>
                  <a:lnTo>
                    <a:pt x="288" y="821"/>
                  </a:lnTo>
                  <a:lnTo>
                    <a:pt x="296" y="817"/>
                  </a:lnTo>
                  <a:lnTo>
                    <a:pt x="295" y="817"/>
                  </a:lnTo>
                  <a:lnTo>
                    <a:pt x="296" y="817"/>
                  </a:lnTo>
                  <a:lnTo>
                    <a:pt x="296" y="816"/>
                  </a:lnTo>
                  <a:lnTo>
                    <a:pt x="290" y="810"/>
                  </a:lnTo>
                  <a:lnTo>
                    <a:pt x="290" y="805"/>
                  </a:lnTo>
                  <a:lnTo>
                    <a:pt x="290" y="804"/>
                  </a:lnTo>
                  <a:lnTo>
                    <a:pt x="289" y="803"/>
                  </a:lnTo>
                  <a:lnTo>
                    <a:pt x="289" y="800"/>
                  </a:lnTo>
                  <a:lnTo>
                    <a:pt x="288" y="800"/>
                  </a:lnTo>
                  <a:lnTo>
                    <a:pt x="287" y="800"/>
                  </a:lnTo>
                  <a:lnTo>
                    <a:pt x="285" y="801"/>
                  </a:lnTo>
                  <a:lnTo>
                    <a:pt x="284" y="802"/>
                  </a:lnTo>
                  <a:lnTo>
                    <a:pt x="283" y="800"/>
                  </a:lnTo>
                  <a:lnTo>
                    <a:pt x="282" y="799"/>
                  </a:lnTo>
                  <a:lnTo>
                    <a:pt x="283" y="798"/>
                  </a:lnTo>
                  <a:lnTo>
                    <a:pt x="283" y="797"/>
                  </a:lnTo>
                  <a:lnTo>
                    <a:pt x="282" y="795"/>
                  </a:lnTo>
                  <a:lnTo>
                    <a:pt x="280" y="793"/>
                  </a:lnTo>
                  <a:lnTo>
                    <a:pt x="280" y="791"/>
                  </a:lnTo>
                  <a:lnTo>
                    <a:pt x="280" y="790"/>
                  </a:lnTo>
                  <a:lnTo>
                    <a:pt x="280" y="789"/>
                  </a:lnTo>
                  <a:lnTo>
                    <a:pt x="278" y="786"/>
                  </a:lnTo>
                  <a:lnTo>
                    <a:pt x="278" y="785"/>
                  </a:lnTo>
                  <a:lnTo>
                    <a:pt x="281" y="786"/>
                  </a:lnTo>
                  <a:lnTo>
                    <a:pt x="282" y="786"/>
                  </a:lnTo>
                  <a:lnTo>
                    <a:pt x="283" y="783"/>
                  </a:lnTo>
                  <a:lnTo>
                    <a:pt x="288" y="781"/>
                  </a:lnTo>
                  <a:lnTo>
                    <a:pt x="291" y="782"/>
                  </a:lnTo>
                  <a:lnTo>
                    <a:pt x="292" y="781"/>
                  </a:lnTo>
                  <a:lnTo>
                    <a:pt x="292" y="779"/>
                  </a:lnTo>
                  <a:lnTo>
                    <a:pt x="293" y="777"/>
                  </a:lnTo>
                  <a:lnTo>
                    <a:pt x="298" y="775"/>
                  </a:lnTo>
                  <a:lnTo>
                    <a:pt x="299" y="775"/>
                  </a:lnTo>
                  <a:lnTo>
                    <a:pt x="299" y="777"/>
                  </a:lnTo>
                  <a:lnTo>
                    <a:pt x="300" y="778"/>
                  </a:lnTo>
                  <a:lnTo>
                    <a:pt x="301" y="779"/>
                  </a:lnTo>
                  <a:lnTo>
                    <a:pt x="301" y="778"/>
                  </a:lnTo>
                  <a:lnTo>
                    <a:pt x="301" y="775"/>
                  </a:lnTo>
                  <a:lnTo>
                    <a:pt x="300" y="775"/>
                  </a:lnTo>
                  <a:lnTo>
                    <a:pt x="300" y="773"/>
                  </a:lnTo>
                  <a:lnTo>
                    <a:pt x="298" y="771"/>
                  </a:lnTo>
                  <a:lnTo>
                    <a:pt x="294" y="773"/>
                  </a:lnTo>
                  <a:lnTo>
                    <a:pt x="293" y="772"/>
                  </a:lnTo>
                  <a:lnTo>
                    <a:pt x="288" y="777"/>
                  </a:lnTo>
                  <a:lnTo>
                    <a:pt x="287" y="776"/>
                  </a:lnTo>
                  <a:lnTo>
                    <a:pt x="283" y="774"/>
                  </a:lnTo>
                  <a:lnTo>
                    <a:pt x="282" y="772"/>
                  </a:lnTo>
                  <a:lnTo>
                    <a:pt x="279" y="778"/>
                  </a:lnTo>
                  <a:lnTo>
                    <a:pt x="278" y="777"/>
                  </a:lnTo>
                  <a:lnTo>
                    <a:pt x="277" y="777"/>
                  </a:lnTo>
                  <a:lnTo>
                    <a:pt x="277" y="759"/>
                  </a:lnTo>
                  <a:lnTo>
                    <a:pt x="275" y="759"/>
                  </a:lnTo>
                  <a:lnTo>
                    <a:pt x="274" y="759"/>
                  </a:lnTo>
                  <a:lnTo>
                    <a:pt x="273" y="758"/>
                  </a:lnTo>
                  <a:lnTo>
                    <a:pt x="272" y="758"/>
                  </a:lnTo>
                  <a:lnTo>
                    <a:pt x="270" y="760"/>
                  </a:lnTo>
                  <a:lnTo>
                    <a:pt x="268" y="763"/>
                  </a:lnTo>
                  <a:lnTo>
                    <a:pt x="267" y="765"/>
                  </a:lnTo>
                  <a:lnTo>
                    <a:pt x="266" y="768"/>
                  </a:lnTo>
                  <a:lnTo>
                    <a:pt x="264" y="771"/>
                  </a:lnTo>
                  <a:lnTo>
                    <a:pt x="257" y="770"/>
                  </a:lnTo>
                  <a:lnTo>
                    <a:pt x="251" y="775"/>
                  </a:lnTo>
                  <a:lnTo>
                    <a:pt x="251" y="776"/>
                  </a:lnTo>
                  <a:lnTo>
                    <a:pt x="249" y="779"/>
                  </a:lnTo>
                  <a:lnTo>
                    <a:pt x="248" y="778"/>
                  </a:lnTo>
                  <a:lnTo>
                    <a:pt x="246" y="779"/>
                  </a:lnTo>
                  <a:lnTo>
                    <a:pt x="246" y="780"/>
                  </a:lnTo>
                  <a:lnTo>
                    <a:pt x="243" y="780"/>
                  </a:lnTo>
                  <a:lnTo>
                    <a:pt x="242" y="780"/>
                  </a:lnTo>
                  <a:lnTo>
                    <a:pt x="238" y="780"/>
                  </a:lnTo>
                  <a:lnTo>
                    <a:pt x="236" y="780"/>
                  </a:lnTo>
                  <a:lnTo>
                    <a:pt x="231" y="778"/>
                  </a:lnTo>
                  <a:lnTo>
                    <a:pt x="228" y="779"/>
                  </a:lnTo>
                  <a:lnTo>
                    <a:pt x="227" y="779"/>
                  </a:lnTo>
                  <a:lnTo>
                    <a:pt x="227" y="780"/>
                  </a:lnTo>
                  <a:lnTo>
                    <a:pt x="228" y="784"/>
                  </a:lnTo>
                  <a:lnTo>
                    <a:pt x="227" y="785"/>
                  </a:lnTo>
                  <a:lnTo>
                    <a:pt x="228" y="786"/>
                  </a:lnTo>
                  <a:lnTo>
                    <a:pt x="228" y="787"/>
                  </a:lnTo>
                  <a:lnTo>
                    <a:pt x="228" y="789"/>
                  </a:lnTo>
                  <a:lnTo>
                    <a:pt x="226" y="790"/>
                  </a:lnTo>
                  <a:lnTo>
                    <a:pt x="225" y="794"/>
                  </a:lnTo>
                  <a:lnTo>
                    <a:pt x="222" y="795"/>
                  </a:lnTo>
                  <a:lnTo>
                    <a:pt x="223" y="797"/>
                  </a:lnTo>
                  <a:lnTo>
                    <a:pt x="222" y="799"/>
                  </a:lnTo>
                  <a:lnTo>
                    <a:pt x="219" y="802"/>
                  </a:lnTo>
                  <a:lnTo>
                    <a:pt x="217" y="802"/>
                  </a:lnTo>
                  <a:lnTo>
                    <a:pt x="214" y="801"/>
                  </a:lnTo>
                  <a:lnTo>
                    <a:pt x="212" y="803"/>
                  </a:lnTo>
                  <a:lnTo>
                    <a:pt x="208" y="801"/>
                  </a:lnTo>
                  <a:lnTo>
                    <a:pt x="206" y="803"/>
                  </a:lnTo>
                  <a:lnTo>
                    <a:pt x="203" y="801"/>
                  </a:lnTo>
                  <a:lnTo>
                    <a:pt x="201" y="801"/>
                  </a:lnTo>
                  <a:lnTo>
                    <a:pt x="200" y="803"/>
                  </a:lnTo>
                  <a:lnTo>
                    <a:pt x="199" y="803"/>
                  </a:lnTo>
                  <a:lnTo>
                    <a:pt x="198" y="801"/>
                  </a:lnTo>
                  <a:lnTo>
                    <a:pt x="197" y="802"/>
                  </a:lnTo>
                  <a:lnTo>
                    <a:pt x="195" y="803"/>
                  </a:lnTo>
                  <a:lnTo>
                    <a:pt x="192" y="805"/>
                  </a:lnTo>
                  <a:lnTo>
                    <a:pt x="191" y="806"/>
                  </a:lnTo>
                  <a:lnTo>
                    <a:pt x="190" y="807"/>
                  </a:lnTo>
                  <a:lnTo>
                    <a:pt x="190" y="808"/>
                  </a:lnTo>
                  <a:lnTo>
                    <a:pt x="189" y="811"/>
                  </a:lnTo>
                  <a:lnTo>
                    <a:pt x="188" y="811"/>
                  </a:lnTo>
                  <a:lnTo>
                    <a:pt x="187" y="811"/>
                  </a:lnTo>
                  <a:lnTo>
                    <a:pt x="188" y="813"/>
                  </a:lnTo>
                  <a:lnTo>
                    <a:pt x="187" y="814"/>
                  </a:lnTo>
                  <a:lnTo>
                    <a:pt x="185" y="813"/>
                  </a:lnTo>
                  <a:lnTo>
                    <a:pt x="184" y="814"/>
                  </a:lnTo>
                  <a:lnTo>
                    <a:pt x="183" y="815"/>
                  </a:lnTo>
                  <a:lnTo>
                    <a:pt x="183" y="816"/>
                  </a:lnTo>
                  <a:lnTo>
                    <a:pt x="181" y="816"/>
                  </a:lnTo>
                  <a:lnTo>
                    <a:pt x="175" y="821"/>
                  </a:lnTo>
                  <a:lnTo>
                    <a:pt x="172" y="822"/>
                  </a:lnTo>
                  <a:lnTo>
                    <a:pt x="169" y="823"/>
                  </a:lnTo>
                  <a:lnTo>
                    <a:pt x="167" y="824"/>
                  </a:lnTo>
                  <a:lnTo>
                    <a:pt x="164" y="824"/>
                  </a:lnTo>
                  <a:lnTo>
                    <a:pt x="163" y="823"/>
                  </a:lnTo>
                  <a:lnTo>
                    <a:pt x="161" y="824"/>
                  </a:lnTo>
                  <a:lnTo>
                    <a:pt x="157" y="824"/>
                  </a:lnTo>
                  <a:lnTo>
                    <a:pt x="151" y="822"/>
                  </a:lnTo>
                  <a:lnTo>
                    <a:pt x="150" y="822"/>
                  </a:lnTo>
                  <a:lnTo>
                    <a:pt x="149" y="823"/>
                  </a:lnTo>
                  <a:lnTo>
                    <a:pt x="148" y="823"/>
                  </a:lnTo>
                  <a:lnTo>
                    <a:pt x="147" y="826"/>
                  </a:lnTo>
                  <a:lnTo>
                    <a:pt x="140" y="831"/>
                  </a:lnTo>
                  <a:lnTo>
                    <a:pt x="139" y="832"/>
                  </a:lnTo>
                  <a:lnTo>
                    <a:pt x="135" y="832"/>
                  </a:lnTo>
                  <a:lnTo>
                    <a:pt x="134" y="833"/>
                  </a:lnTo>
                  <a:lnTo>
                    <a:pt x="133" y="834"/>
                  </a:lnTo>
                  <a:lnTo>
                    <a:pt x="130" y="834"/>
                  </a:lnTo>
                  <a:lnTo>
                    <a:pt x="126" y="841"/>
                  </a:lnTo>
                  <a:lnTo>
                    <a:pt x="124" y="841"/>
                  </a:lnTo>
                  <a:lnTo>
                    <a:pt x="122" y="838"/>
                  </a:lnTo>
                  <a:lnTo>
                    <a:pt x="123" y="838"/>
                  </a:lnTo>
                  <a:lnTo>
                    <a:pt x="120" y="836"/>
                  </a:lnTo>
                  <a:lnTo>
                    <a:pt x="120" y="835"/>
                  </a:lnTo>
                  <a:lnTo>
                    <a:pt x="120" y="832"/>
                  </a:lnTo>
                  <a:lnTo>
                    <a:pt x="119" y="833"/>
                  </a:lnTo>
                  <a:lnTo>
                    <a:pt x="120" y="831"/>
                  </a:lnTo>
                  <a:lnTo>
                    <a:pt x="119" y="829"/>
                  </a:lnTo>
                  <a:lnTo>
                    <a:pt x="120" y="819"/>
                  </a:lnTo>
                  <a:lnTo>
                    <a:pt x="109" y="817"/>
                  </a:lnTo>
                  <a:lnTo>
                    <a:pt x="107" y="818"/>
                  </a:lnTo>
                  <a:lnTo>
                    <a:pt x="105" y="819"/>
                  </a:lnTo>
                  <a:lnTo>
                    <a:pt x="100" y="823"/>
                  </a:lnTo>
                  <a:lnTo>
                    <a:pt x="99" y="824"/>
                  </a:lnTo>
                  <a:lnTo>
                    <a:pt x="97" y="823"/>
                  </a:lnTo>
                  <a:lnTo>
                    <a:pt x="95" y="824"/>
                  </a:lnTo>
                  <a:lnTo>
                    <a:pt x="92" y="820"/>
                  </a:lnTo>
                  <a:lnTo>
                    <a:pt x="91" y="821"/>
                  </a:lnTo>
                  <a:lnTo>
                    <a:pt x="90" y="822"/>
                  </a:lnTo>
                  <a:lnTo>
                    <a:pt x="86" y="824"/>
                  </a:lnTo>
                  <a:lnTo>
                    <a:pt x="83" y="825"/>
                  </a:lnTo>
                  <a:lnTo>
                    <a:pt x="79" y="828"/>
                  </a:lnTo>
                  <a:lnTo>
                    <a:pt x="78" y="828"/>
                  </a:lnTo>
                  <a:lnTo>
                    <a:pt x="75" y="830"/>
                  </a:lnTo>
                  <a:lnTo>
                    <a:pt x="72" y="832"/>
                  </a:lnTo>
                  <a:lnTo>
                    <a:pt x="68" y="833"/>
                  </a:lnTo>
                  <a:lnTo>
                    <a:pt x="66" y="833"/>
                  </a:lnTo>
                  <a:lnTo>
                    <a:pt x="64" y="834"/>
                  </a:lnTo>
                  <a:lnTo>
                    <a:pt x="55" y="833"/>
                  </a:lnTo>
                  <a:lnTo>
                    <a:pt x="53" y="833"/>
                  </a:lnTo>
                  <a:lnTo>
                    <a:pt x="46" y="830"/>
                  </a:lnTo>
                  <a:lnTo>
                    <a:pt x="41" y="831"/>
                  </a:lnTo>
                  <a:lnTo>
                    <a:pt x="40" y="831"/>
                  </a:lnTo>
                  <a:lnTo>
                    <a:pt x="33" y="830"/>
                  </a:lnTo>
                  <a:lnTo>
                    <a:pt x="32" y="829"/>
                  </a:lnTo>
                  <a:lnTo>
                    <a:pt x="30" y="827"/>
                  </a:lnTo>
                  <a:lnTo>
                    <a:pt x="28" y="823"/>
                  </a:lnTo>
                  <a:lnTo>
                    <a:pt x="30" y="819"/>
                  </a:lnTo>
                  <a:lnTo>
                    <a:pt x="31" y="818"/>
                  </a:lnTo>
                  <a:lnTo>
                    <a:pt x="34" y="817"/>
                  </a:lnTo>
                  <a:lnTo>
                    <a:pt x="35" y="816"/>
                  </a:lnTo>
                  <a:lnTo>
                    <a:pt x="36" y="812"/>
                  </a:lnTo>
                  <a:lnTo>
                    <a:pt x="36" y="810"/>
                  </a:lnTo>
                  <a:lnTo>
                    <a:pt x="37" y="809"/>
                  </a:lnTo>
                  <a:lnTo>
                    <a:pt x="37" y="807"/>
                  </a:lnTo>
                  <a:lnTo>
                    <a:pt x="38" y="802"/>
                  </a:lnTo>
                  <a:lnTo>
                    <a:pt x="39" y="798"/>
                  </a:lnTo>
                  <a:lnTo>
                    <a:pt x="39" y="795"/>
                  </a:lnTo>
                  <a:lnTo>
                    <a:pt x="38" y="790"/>
                  </a:lnTo>
                  <a:lnTo>
                    <a:pt x="38" y="789"/>
                  </a:lnTo>
                  <a:lnTo>
                    <a:pt x="38" y="787"/>
                  </a:lnTo>
                  <a:lnTo>
                    <a:pt x="41" y="785"/>
                  </a:lnTo>
                  <a:lnTo>
                    <a:pt x="43" y="782"/>
                  </a:lnTo>
                  <a:lnTo>
                    <a:pt x="47" y="779"/>
                  </a:lnTo>
                  <a:lnTo>
                    <a:pt x="49" y="777"/>
                  </a:lnTo>
                  <a:lnTo>
                    <a:pt x="50" y="776"/>
                  </a:lnTo>
                  <a:lnTo>
                    <a:pt x="50" y="775"/>
                  </a:lnTo>
                  <a:lnTo>
                    <a:pt x="50" y="772"/>
                  </a:lnTo>
                  <a:lnTo>
                    <a:pt x="51" y="769"/>
                  </a:lnTo>
                  <a:lnTo>
                    <a:pt x="52" y="768"/>
                  </a:lnTo>
                  <a:lnTo>
                    <a:pt x="53" y="767"/>
                  </a:lnTo>
                  <a:lnTo>
                    <a:pt x="53" y="764"/>
                  </a:lnTo>
                  <a:lnTo>
                    <a:pt x="54" y="762"/>
                  </a:lnTo>
                  <a:lnTo>
                    <a:pt x="55" y="760"/>
                  </a:lnTo>
                  <a:lnTo>
                    <a:pt x="56" y="757"/>
                  </a:lnTo>
                  <a:lnTo>
                    <a:pt x="57" y="754"/>
                  </a:lnTo>
                  <a:lnTo>
                    <a:pt x="60" y="750"/>
                  </a:lnTo>
                  <a:lnTo>
                    <a:pt x="61" y="749"/>
                  </a:lnTo>
                  <a:lnTo>
                    <a:pt x="61" y="748"/>
                  </a:lnTo>
                  <a:lnTo>
                    <a:pt x="56" y="747"/>
                  </a:lnTo>
                  <a:lnTo>
                    <a:pt x="56" y="746"/>
                  </a:lnTo>
                  <a:lnTo>
                    <a:pt x="55" y="746"/>
                  </a:lnTo>
                  <a:lnTo>
                    <a:pt x="53" y="745"/>
                  </a:lnTo>
                  <a:lnTo>
                    <a:pt x="52" y="745"/>
                  </a:lnTo>
                  <a:lnTo>
                    <a:pt x="51" y="745"/>
                  </a:lnTo>
                  <a:lnTo>
                    <a:pt x="50" y="745"/>
                  </a:lnTo>
                  <a:lnTo>
                    <a:pt x="49" y="745"/>
                  </a:lnTo>
                  <a:lnTo>
                    <a:pt x="49" y="746"/>
                  </a:lnTo>
                  <a:lnTo>
                    <a:pt x="48" y="745"/>
                  </a:lnTo>
                  <a:lnTo>
                    <a:pt x="47" y="744"/>
                  </a:lnTo>
                  <a:lnTo>
                    <a:pt x="42" y="747"/>
                  </a:lnTo>
                  <a:lnTo>
                    <a:pt x="39" y="746"/>
                  </a:lnTo>
                  <a:lnTo>
                    <a:pt x="39" y="747"/>
                  </a:lnTo>
                  <a:lnTo>
                    <a:pt x="36" y="751"/>
                  </a:lnTo>
                  <a:lnTo>
                    <a:pt x="28" y="748"/>
                  </a:lnTo>
                  <a:lnTo>
                    <a:pt x="26" y="747"/>
                  </a:lnTo>
                  <a:lnTo>
                    <a:pt x="0" y="735"/>
                  </a:lnTo>
                  <a:lnTo>
                    <a:pt x="0" y="735"/>
                  </a:lnTo>
                  <a:lnTo>
                    <a:pt x="17" y="693"/>
                  </a:lnTo>
                  <a:lnTo>
                    <a:pt x="25" y="672"/>
                  </a:lnTo>
                  <a:lnTo>
                    <a:pt x="33" y="654"/>
                  </a:lnTo>
                  <a:lnTo>
                    <a:pt x="35" y="642"/>
                  </a:lnTo>
                  <a:lnTo>
                    <a:pt x="36" y="641"/>
                  </a:lnTo>
                  <a:lnTo>
                    <a:pt x="37" y="634"/>
                  </a:lnTo>
                  <a:lnTo>
                    <a:pt x="36" y="634"/>
                  </a:lnTo>
                  <a:lnTo>
                    <a:pt x="33" y="622"/>
                  </a:lnTo>
                  <a:lnTo>
                    <a:pt x="25" y="624"/>
                  </a:lnTo>
                  <a:lnTo>
                    <a:pt x="24" y="624"/>
                  </a:lnTo>
                  <a:lnTo>
                    <a:pt x="23" y="623"/>
                  </a:lnTo>
                  <a:lnTo>
                    <a:pt x="22" y="621"/>
                  </a:lnTo>
                  <a:lnTo>
                    <a:pt x="21" y="619"/>
                  </a:lnTo>
                  <a:lnTo>
                    <a:pt x="22" y="621"/>
                  </a:lnTo>
                  <a:lnTo>
                    <a:pt x="23" y="623"/>
                  </a:lnTo>
                  <a:lnTo>
                    <a:pt x="25" y="624"/>
                  </a:lnTo>
                  <a:lnTo>
                    <a:pt x="33" y="621"/>
                  </a:lnTo>
                  <a:lnTo>
                    <a:pt x="33" y="620"/>
                  </a:lnTo>
                  <a:lnTo>
                    <a:pt x="34" y="620"/>
                  </a:lnTo>
                  <a:lnTo>
                    <a:pt x="33" y="620"/>
                  </a:lnTo>
                  <a:lnTo>
                    <a:pt x="35" y="621"/>
                  </a:lnTo>
                  <a:lnTo>
                    <a:pt x="35" y="622"/>
                  </a:lnTo>
                  <a:lnTo>
                    <a:pt x="35" y="621"/>
                  </a:lnTo>
                  <a:lnTo>
                    <a:pt x="35" y="622"/>
                  </a:lnTo>
                  <a:lnTo>
                    <a:pt x="36" y="625"/>
                  </a:lnTo>
                  <a:lnTo>
                    <a:pt x="39" y="624"/>
                  </a:lnTo>
                  <a:lnTo>
                    <a:pt x="39" y="623"/>
                  </a:lnTo>
                  <a:lnTo>
                    <a:pt x="37" y="622"/>
                  </a:lnTo>
                  <a:lnTo>
                    <a:pt x="38" y="620"/>
                  </a:lnTo>
                  <a:lnTo>
                    <a:pt x="41" y="620"/>
                  </a:lnTo>
                  <a:lnTo>
                    <a:pt x="40" y="623"/>
                  </a:lnTo>
                  <a:lnTo>
                    <a:pt x="41" y="623"/>
                  </a:lnTo>
                  <a:lnTo>
                    <a:pt x="42" y="620"/>
                  </a:lnTo>
                  <a:lnTo>
                    <a:pt x="43" y="620"/>
                  </a:lnTo>
                  <a:lnTo>
                    <a:pt x="46" y="620"/>
                  </a:lnTo>
                  <a:lnTo>
                    <a:pt x="45" y="621"/>
                  </a:lnTo>
                  <a:lnTo>
                    <a:pt x="46" y="622"/>
                  </a:lnTo>
                  <a:lnTo>
                    <a:pt x="46" y="623"/>
                  </a:lnTo>
                  <a:lnTo>
                    <a:pt x="45" y="624"/>
                  </a:lnTo>
                  <a:lnTo>
                    <a:pt x="46" y="624"/>
                  </a:lnTo>
                  <a:lnTo>
                    <a:pt x="47" y="624"/>
                  </a:lnTo>
                  <a:lnTo>
                    <a:pt x="47" y="623"/>
                  </a:lnTo>
                  <a:lnTo>
                    <a:pt x="50" y="625"/>
                  </a:lnTo>
                  <a:lnTo>
                    <a:pt x="48" y="623"/>
                  </a:lnTo>
                  <a:lnTo>
                    <a:pt x="47" y="621"/>
                  </a:lnTo>
                  <a:lnTo>
                    <a:pt x="47" y="620"/>
                  </a:lnTo>
                  <a:lnTo>
                    <a:pt x="53" y="624"/>
                  </a:lnTo>
                  <a:lnTo>
                    <a:pt x="54" y="624"/>
                  </a:lnTo>
                  <a:lnTo>
                    <a:pt x="50" y="621"/>
                  </a:lnTo>
                  <a:lnTo>
                    <a:pt x="50" y="620"/>
                  </a:lnTo>
                  <a:lnTo>
                    <a:pt x="49" y="620"/>
                  </a:lnTo>
                  <a:lnTo>
                    <a:pt x="48" y="620"/>
                  </a:lnTo>
                  <a:lnTo>
                    <a:pt x="48" y="619"/>
                  </a:lnTo>
                  <a:lnTo>
                    <a:pt x="51" y="619"/>
                  </a:lnTo>
                  <a:lnTo>
                    <a:pt x="51" y="618"/>
                  </a:lnTo>
                  <a:lnTo>
                    <a:pt x="50" y="618"/>
                  </a:lnTo>
                  <a:lnTo>
                    <a:pt x="51" y="618"/>
                  </a:lnTo>
                  <a:lnTo>
                    <a:pt x="55" y="618"/>
                  </a:lnTo>
                  <a:lnTo>
                    <a:pt x="55" y="617"/>
                  </a:lnTo>
                  <a:lnTo>
                    <a:pt x="54" y="617"/>
                  </a:lnTo>
                  <a:lnTo>
                    <a:pt x="52" y="617"/>
                  </a:lnTo>
                  <a:lnTo>
                    <a:pt x="52" y="616"/>
                  </a:lnTo>
                  <a:lnTo>
                    <a:pt x="53" y="616"/>
                  </a:lnTo>
                  <a:lnTo>
                    <a:pt x="54" y="616"/>
                  </a:lnTo>
                  <a:lnTo>
                    <a:pt x="56" y="617"/>
                  </a:lnTo>
                  <a:lnTo>
                    <a:pt x="59" y="616"/>
                  </a:lnTo>
                  <a:lnTo>
                    <a:pt x="59" y="615"/>
                  </a:lnTo>
                  <a:lnTo>
                    <a:pt x="57" y="615"/>
                  </a:lnTo>
                  <a:lnTo>
                    <a:pt x="52" y="614"/>
                  </a:lnTo>
                  <a:lnTo>
                    <a:pt x="53" y="614"/>
                  </a:lnTo>
                  <a:lnTo>
                    <a:pt x="57" y="614"/>
                  </a:lnTo>
                  <a:lnTo>
                    <a:pt x="57" y="613"/>
                  </a:lnTo>
                  <a:lnTo>
                    <a:pt x="56" y="613"/>
                  </a:lnTo>
                  <a:lnTo>
                    <a:pt x="57" y="613"/>
                  </a:lnTo>
                  <a:lnTo>
                    <a:pt x="57" y="612"/>
                  </a:lnTo>
                  <a:lnTo>
                    <a:pt x="56" y="612"/>
                  </a:lnTo>
                  <a:lnTo>
                    <a:pt x="55" y="613"/>
                  </a:lnTo>
                  <a:lnTo>
                    <a:pt x="54" y="613"/>
                  </a:lnTo>
                  <a:lnTo>
                    <a:pt x="56" y="612"/>
                  </a:lnTo>
                  <a:lnTo>
                    <a:pt x="58" y="612"/>
                  </a:lnTo>
                  <a:lnTo>
                    <a:pt x="61" y="612"/>
                  </a:lnTo>
                  <a:lnTo>
                    <a:pt x="61" y="611"/>
                  </a:lnTo>
                  <a:lnTo>
                    <a:pt x="58" y="610"/>
                  </a:lnTo>
                  <a:lnTo>
                    <a:pt x="56" y="610"/>
                  </a:lnTo>
                  <a:lnTo>
                    <a:pt x="55" y="610"/>
                  </a:lnTo>
                  <a:lnTo>
                    <a:pt x="55" y="611"/>
                  </a:lnTo>
                  <a:lnTo>
                    <a:pt x="55" y="610"/>
                  </a:lnTo>
                  <a:lnTo>
                    <a:pt x="54" y="611"/>
                  </a:lnTo>
                  <a:lnTo>
                    <a:pt x="54" y="610"/>
                  </a:lnTo>
                  <a:lnTo>
                    <a:pt x="50" y="612"/>
                  </a:lnTo>
                  <a:lnTo>
                    <a:pt x="49" y="612"/>
                  </a:lnTo>
                  <a:lnTo>
                    <a:pt x="48" y="613"/>
                  </a:lnTo>
                  <a:lnTo>
                    <a:pt x="46" y="614"/>
                  </a:lnTo>
                  <a:lnTo>
                    <a:pt x="40" y="616"/>
                  </a:lnTo>
                  <a:lnTo>
                    <a:pt x="35" y="615"/>
                  </a:lnTo>
                  <a:lnTo>
                    <a:pt x="30" y="614"/>
                  </a:lnTo>
                  <a:lnTo>
                    <a:pt x="27" y="615"/>
                  </a:lnTo>
                  <a:lnTo>
                    <a:pt x="27" y="616"/>
                  </a:lnTo>
                  <a:lnTo>
                    <a:pt x="26" y="616"/>
                  </a:lnTo>
                  <a:lnTo>
                    <a:pt x="27" y="615"/>
                  </a:lnTo>
                  <a:lnTo>
                    <a:pt x="30" y="614"/>
                  </a:lnTo>
                  <a:lnTo>
                    <a:pt x="35" y="615"/>
                  </a:lnTo>
                  <a:lnTo>
                    <a:pt x="38" y="615"/>
                  </a:lnTo>
                  <a:lnTo>
                    <a:pt x="44" y="606"/>
                  </a:lnTo>
                  <a:lnTo>
                    <a:pt x="48" y="597"/>
                  </a:lnTo>
                  <a:lnTo>
                    <a:pt x="50" y="589"/>
                  </a:lnTo>
                  <a:lnTo>
                    <a:pt x="53" y="577"/>
                  </a:lnTo>
                  <a:lnTo>
                    <a:pt x="56" y="561"/>
                  </a:lnTo>
                  <a:lnTo>
                    <a:pt x="58" y="554"/>
                  </a:lnTo>
                  <a:lnTo>
                    <a:pt x="63" y="525"/>
                  </a:lnTo>
                  <a:lnTo>
                    <a:pt x="66" y="505"/>
                  </a:lnTo>
                  <a:lnTo>
                    <a:pt x="67" y="497"/>
                  </a:lnTo>
                  <a:lnTo>
                    <a:pt x="67" y="494"/>
                  </a:lnTo>
                  <a:lnTo>
                    <a:pt x="68" y="487"/>
                  </a:lnTo>
                  <a:lnTo>
                    <a:pt x="68" y="482"/>
                  </a:lnTo>
                  <a:lnTo>
                    <a:pt x="69" y="479"/>
                  </a:lnTo>
                  <a:lnTo>
                    <a:pt x="69" y="476"/>
                  </a:lnTo>
                  <a:lnTo>
                    <a:pt x="70" y="472"/>
                  </a:lnTo>
                  <a:lnTo>
                    <a:pt x="71" y="468"/>
                  </a:lnTo>
                  <a:lnTo>
                    <a:pt x="72" y="454"/>
                  </a:lnTo>
                  <a:lnTo>
                    <a:pt x="73" y="446"/>
                  </a:lnTo>
                  <a:lnTo>
                    <a:pt x="73" y="445"/>
                  </a:lnTo>
                  <a:lnTo>
                    <a:pt x="74" y="437"/>
                  </a:lnTo>
                  <a:lnTo>
                    <a:pt x="76" y="432"/>
                  </a:lnTo>
                  <a:lnTo>
                    <a:pt x="77" y="422"/>
                  </a:lnTo>
                  <a:lnTo>
                    <a:pt x="79" y="410"/>
                  </a:lnTo>
                  <a:lnTo>
                    <a:pt x="79" y="406"/>
                  </a:lnTo>
                  <a:lnTo>
                    <a:pt x="78" y="405"/>
                  </a:lnTo>
                  <a:lnTo>
                    <a:pt x="78" y="399"/>
                  </a:lnTo>
                  <a:lnTo>
                    <a:pt x="78" y="391"/>
                  </a:lnTo>
                  <a:lnTo>
                    <a:pt x="82" y="373"/>
                  </a:lnTo>
                  <a:lnTo>
                    <a:pt x="83" y="368"/>
                  </a:lnTo>
                  <a:lnTo>
                    <a:pt x="88" y="354"/>
                  </a:lnTo>
                  <a:lnTo>
                    <a:pt x="91" y="349"/>
                  </a:lnTo>
                  <a:lnTo>
                    <a:pt x="95" y="342"/>
                  </a:lnTo>
                  <a:lnTo>
                    <a:pt x="100" y="330"/>
                  </a:lnTo>
                  <a:lnTo>
                    <a:pt x="101" y="322"/>
                  </a:lnTo>
                  <a:lnTo>
                    <a:pt x="105" y="306"/>
                  </a:lnTo>
                  <a:lnTo>
                    <a:pt x="108" y="295"/>
                  </a:lnTo>
                  <a:lnTo>
                    <a:pt x="113" y="275"/>
                  </a:lnTo>
                  <a:lnTo>
                    <a:pt x="117" y="259"/>
                  </a:lnTo>
                  <a:lnTo>
                    <a:pt x="118" y="250"/>
                  </a:lnTo>
                  <a:lnTo>
                    <a:pt x="119" y="243"/>
                  </a:lnTo>
                  <a:lnTo>
                    <a:pt x="120" y="231"/>
                  </a:lnTo>
                  <a:lnTo>
                    <a:pt x="120" y="217"/>
                  </a:lnTo>
                  <a:lnTo>
                    <a:pt x="120" y="212"/>
                  </a:lnTo>
                  <a:lnTo>
                    <a:pt x="122" y="204"/>
                  </a:lnTo>
                  <a:lnTo>
                    <a:pt x="123" y="201"/>
                  </a:lnTo>
                  <a:lnTo>
                    <a:pt x="129" y="192"/>
                  </a:lnTo>
                  <a:lnTo>
                    <a:pt x="129" y="191"/>
                  </a:lnTo>
                  <a:lnTo>
                    <a:pt x="134" y="190"/>
                  </a:lnTo>
                  <a:lnTo>
                    <a:pt x="139" y="189"/>
                  </a:lnTo>
                  <a:lnTo>
                    <a:pt x="142" y="190"/>
                  </a:lnTo>
                  <a:lnTo>
                    <a:pt x="144" y="189"/>
                  </a:lnTo>
                  <a:lnTo>
                    <a:pt x="146" y="189"/>
                  </a:lnTo>
                  <a:lnTo>
                    <a:pt x="154" y="189"/>
                  </a:lnTo>
                  <a:lnTo>
                    <a:pt x="153" y="190"/>
                  </a:lnTo>
                  <a:lnTo>
                    <a:pt x="153" y="191"/>
                  </a:lnTo>
                  <a:lnTo>
                    <a:pt x="155" y="189"/>
                  </a:lnTo>
                  <a:lnTo>
                    <a:pt x="156" y="189"/>
                  </a:lnTo>
                  <a:lnTo>
                    <a:pt x="157" y="188"/>
                  </a:lnTo>
                  <a:lnTo>
                    <a:pt x="156" y="190"/>
                  </a:lnTo>
                  <a:lnTo>
                    <a:pt x="157" y="191"/>
                  </a:lnTo>
                  <a:lnTo>
                    <a:pt x="156" y="191"/>
                  </a:lnTo>
                  <a:lnTo>
                    <a:pt x="155" y="190"/>
                  </a:lnTo>
                  <a:lnTo>
                    <a:pt x="154" y="192"/>
                  </a:lnTo>
                  <a:lnTo>
                    <a:pt x="153" y="193"/>
                  </a:lnTo>
                  <a:lnTo>
                    <a:pt x="152" y="193"/>
                  </a:lnTo>
                  <a:lnTo>
                    <a:pt x="154" y="198"/>
                  </a:lnTo>
                  <a:lnTo>
                    <a:pt x="158" y="203"/>
                  </a:lnTo>
                  <a:lnTo>
                    <a:pt x="160" y="202"/>
                  </a:lnTo>
                  <a:lnTo>
                    <a:pt x="154" y="197"/>
                  </a:lnTo>
                  <a:lnTo>
                    <a:pt x="153" y="194"/>
                  </a:lnTo>
                  <a:lnTo>
                    <a:pt x="154" y="195"/>
                  </a:lnTo>
                  <a:lnTo>
                    <a:pt x="155" y="194"/>
                  </a:lnTo>
                  <a:lnTo>
                    <a:pt x="156" y="197"/>
                  </a:lnTo>
                  <a:lnTo>
                    <a:pt x="157" y="196"/>
                  </a:lnTo>
                  <a:lnTo>
                    <a:pt x="157" y="198"/>
                  </a:lnTo>
                  <a:lnTo>
                    <a:pt x="158" y="198"/>
                  </a:lnTo>
                  <a:lnTo>
                    <a:pt x="158" y="196"/>
                  </a:lnTo>
                  <a:lnTo>
                    <a:pt x="158" y="198"/>
                  </a:lnTo>
                  <a:lnTo>
                    <a:pt x="161" y="198"/>
                  </a:lnTo>
                  <a:lnTo>
                    <a:pt x="160" y="196"/>
                  </a:lnTo>
                  <a:lnTo>
                    <a:pt x="160" y="195"/>
                  </a:lnTo>
                  <a:lnTo>
                    <a:pt x="161" y="198"/>
                  </a:lnTo>
                  <a:lnTo>
                    <a:pt x="162" y="197"/>
                  </a:lnTo>
                  <a:lnTo>
                    <a:pt x="161" y="196"/>
                  </a:lnTo>
                  <a:lnTo>
                    <a:pt x="162" y="196"/>
                  </a:lnTo>
                  <a:lnTo>
                    <a:pt x="163" y="196"/>
                  </a:lnTo>
                  <a:lnTo>
                    <a:pt x="162" y="194"/>
                  </a:lnTo>
                  <a:lnTo>
                    <a:pt x="161" y="195"/>
                  </a:lnTo>
                  <a:lnTo>
                    <a:pt x="164" y="194"/>
                  </a:lnTo>
                  <a:lnTo>
                    <a:pt x="163" y="192"/>
                  </a:lnTo>
                  <a:lnTo>
                    <a:pt x="162" y="192"/>
                  </a:lnTo>
                  <a:lnTo>
                    <a:pt x="162" y="193"/>
                  </a:lnTo>
                  <a:lnTo>
                    <a:pt x="161" y="194"/>
                  </a:lnTo>
                  <a:lnTo>
                    <a:pt x="160" y="191"/>
                  </a:lnTo>
                  <a:lnTo>
                    <a:pt x="159" y="191"/>
                  </a:lnTo>
                  <a:lnTo>
                    <a:pt x="163" y="190"/>
                  </a:lnTo>
                  <a:lnTo>
                    <a:pt x="166" y="190"/>
                  </a:lnTo>
                  <a:lnTo>
                    <a:pt x="167" y="194"/>
                  </a:lnTo>
                  <a:lnTo>
                    <a:pt x="166" y="200"/>
                  </a:lnTo>
                  <a:lnTo>
                    <a:pt x="161" y="207"/>
                  </a:lnTo>
                  <a:lnTo>
                    <a:pt x="160" y="214"/>
                  </a:lnTo>
                  <a:lnTo>
                    <a:pt x="160" y="215"/>
                  </a:lnTo>
                  <a:lnTo>
                    <a:pt x="161" y="217"/>
                  </a:lnTo>
                  <a:lnTo>
                    <a:pt x="162" y="217"/>
                  </a:lnTo>
                  <a:lnTo>
                    <a:pt x="162" y="220"/>
                  </a:lnTo>
                  <a:lnTo>
                    <a:pt x="166" y="230"/>
                  </a:lnTo>
                  <a:lnTo>
                    <a:pt x="167" y="231"/>
                  </a:lnTo>
                  <a:lnTo>
                    <a:pt x="168" y="231"/>
                  </a:lnTo>
                  <a:lnTo>
                    <a:pt x="169" y="232"/>
                  </a:lnTo>
                  <a:lnTo>
                    <a:pt x="170" y="232"/>
                  </a:lnTo>
                  <a:lnTo>
                    <a:pt x="169" y="233"/>
                  </a:lnTo>
                  <a:lnTo>
                    <a:pt x="168" y="233"/>
                  </a:lnTo>
                  <a:lnTo>
                    <a:pt x="168" y="234"/>
                  </a:lnTo>
                  <a:lnTo>
                    <a:pt x="169" y="235"/>
                  </a:lnTo>
                  <a:lnTo>
                    <a:pt x="187" y="246"/>
                  </a:lnTo>
                  <a:lnTo>
                    <a:pt x="189" y="246"/>
                  </a:lnTo>
                  <a:lnTo>
                    <a:pt x="191" y="246"/>
                  </a:lnTo>
                  <a:lnTo>
                    <a:pt x="191" y="247"/>
                  </a:lnTo>
                  <a:lnTo>
                    <a:pt x="191" y="248"/>
                  </a:lnTo>
                  <a:lnTo>
                    <a:pt x="190" y="248"/>
                  </a:lnTo>
                  <a:lnTo>
                    <a:pt x="202" y="255"/>
                  </a:lnTo>
                  <a:lnTo>
                    <a:pt x="203" y="256"/>
                  </a:lnTo>
                  <a:lnTo>
                    <a:pt x="209" y="254"/>
                  </a:lnTo>
                  <a:lnTo>
                    <a:pt x="220" y="251"/>
                  </a:lnTo>
                  <a:lnTo>
                    <a:pt x="227" y="246"/>
                  </a:lnTo>
                  <a:lnTo>
                    <a:pt x="235" y="242"/>
                  </a:lnTo>
                  <a:lnTo>
                    <a:pt x="236" y="242"/>
                  </a:lnTo>
                  <a:lnTo>
                    <a:pt x="236" y="241"/>
                  </a:lnTo>
                  <a:lnTo>
                    <a:pt x="235" y="240"/>
                  </a:lnTo>
                  <a:lnTo>
                    <a:pt x="236" y="239"/>
                  </a:lnTo>
                  <a:lnTo>
                    <a:pt x="237" y="239"/>
                  </a:lnTo>
                  <a:lnTo>
                    <a:pt x="239" y="237"/>
                  </a:lnTo>
                  <a:lnTo>
                    <a:pt x="241" y="237"/>
                  </a:lnTo>
                  <a:lnTo>
                    <a:pt x="243" y="234"/>
                  </a:lnTo>
                  <a:lnTo>
                    <a:pt x="246" y="229"/>
                  </a:lnTo>
                  <a:lnTo>
                    <a:pt x="247" y="225"/>
                  </a:lnTo>
                  <a:lnTo>
                    <a:pt x="252" y="220"/>
                  </a:lnTo>
                  <a:lnTo>
                    <a:pt x="253" y="220"/>
                  </a:lnTo>
                  <a:lnTo>
                    <a:pt x="254" y="220"/>
                  </a:lnTo>
                  <a:lnTo>
                    <a:pt x="261" y="219"/>
                  </a:lnTo>
                  <a:lnTo>
                    <a:pt x="264" y="218"/>
                  </a:lnTo>
                  <a:lnTo>
                    <a:pt x="266" y="217"/>
                  </a:lnTo>
                  <a:lnTo>
                    <a:pt x="271" y="216"/>
                  </a:lnTo>
                  <a:lnTo>
                    <a:pt x="275" y="217"/>
                  </a:lnTo>
                  <a:lnTo>
                    <a:pt x="278" y="217"/>
                  </a:lnTo>
                  <a:lnTo>
                    <a:pt x="280" y="216"/>
                  </a:lnTo>
                  <a:lnTo>
                    <a:pt x="283" y="213"/>
                  </a:lnTo>
                  <a:lnTo>
                    <a:pt x="283" y="211"/>
                  </a:lnTo>
                  <a:lnTo>
                    <a:pt x="281" y="210"/>
                  </a:lnTo>
                  <a:lnTo>
                    <a:pt x="282" y="208"/>
                  </a:lnTo>
                  <a:lnTo>
                    <a:pt x="282" y="210"/>
                  </a:lnTo>
                  <a:lnTo>
                    <a:pt x="284" y="211"/>
                  </a:lnTo>
                  <a:lnTo>
                    <a:pt x="285" y="209"/>
                  </a:lnTo>
                  <a:lnTo>
                    <a:pt x="287" y="211"/>
                  </a:lnTo>
                  <a:lnTo>
                    <a:pt x="289" y="209"/>
                  </a:lnTo>
                  <a:lnTo>
                    <a:pt x="287" y="211"/>
                  </a:lnTo>
                  <a:lnTo>
                    <a:pt x="288" y="212"/>
                  </a:lnTo>
                  <a:lnTo>
                    <a:pt x="285" y="210"/>
                  </a:lnTo>
                  <a:lnTo>
                    <a:pt x="284" y="211"/>
                  </a:lnTo>
                  <a:lnTo>
                    <a:pt x="286" y="213"/>
                  </a:lnTo>
                  <a:lnTo>
                    <a:pt x="287" y="212"/>
                  </a:lnTo>
                  <a:lnTo>
                    <a:pt x="287" y="213"/>
                  </a:lnTo>
                  <a:lnTo>
                    <a:pt x="286" y="213"/>
                  </a:lnTo>
                  <a:lnTo>
                    <a:pt x="286" y="214"/>
                  </a:lnTo>
                  <a:lnTo>
                    <a:pt x="286" y="213"/>
                  </a:lnTo>
                  <a:lnTo>
                    <a:pt x="285" y="214"/>
                  </a:lnTo>
                  <a:lnTo>
                    <a:pt x="286" y="215"/>
                  </a:lnTo>
                  <a:lnTo>
                    <a:pt x="286" y="214"/>
                  </a:lnTo>
                  <a:lnTo>
                    <a:pt x="286" y="215"/>
                  </a:lnTo>
                  <a:lnTo>
                    <a:pt x="287" y="216"/>
                  </a:lnTo>
                  <a:lnTo>
                    <a:pt x="289" y="218"/>
                  </a:lnTo>
                  <a:lnTo>
                    <a:pt x="289" y="217"/>
                  </a:lnTo>
                  <a:lnTo>
                    <a:pt x="287" y="214"/>
                  </a:lnTo>
                  <a:lnTo>
                    <a:pt x="289" y="216"/>
                  </a:lnTo>
                  <a:lnTo>
                    <a:pt x="290" y="217"/>
                  </a:lnTo>
                  <a:lnTo>
                    <a:pt x="291" y="216"/>
                  </a:lnTo>
                  <a:lnTo>
                    <a:pt x="289" y="214"/>
                  </a:lnTo>
                  <a:lnTo>
                    <a:pt x="290" y="214"/>
                  </a:lnTo>
                  <a:lnTo>
                    <a:pt x="291" y="216"/>
                  </a:lnTo>
                  <a:lnTo>
                    <a:pt x="292" y="216"/>
                  </a:lnTo>
                  <a:lnTo>
                    <a:pt x="292" y="215"/>
                  </a:lnTo>
                  <a:lnTo>
                    <a:pt x="293" y="215"/>
                  </a:lnTo>
                  <a:lnTo>
                    <a:pt x="293" y="214"/>
                  </a:lnTo>
                  <a:lnTo>
                    <a:pt x="294" y="214"/>
                  </a:lnTo>
                  <a:lnTo>
                    <a:pt x="295" y="213"/>
                  </a:lnTo>
                  <a:lnTo>
                    <a:pt x="294" y="212"/>
                  </a:lnTo>
                  <a:lnTo>
                    <a:pt x="295" y="211"/>
                  </a:lnTo>
                  <a:lnTo>
                    <a:pt x="297" y="211"/>
                  </a:lnTo>
                  <a:lnTo>
                    <a:pt x="355" y="161"/>
                  </a:lnTo>
                  <a:lnTo>
                    <a:pt x="298" y="212"/>
                  </a:lnTo>
                  <a:close/>
                  <a:moveTo>
                    <a:pt x="322" y="358"/>
                  </a:moveTo>
                  <a:lnTo>
                    <a:pt x="325" y="358"/>
                  </a:lnTo>
                  <a:lnTo>
                    <a:pt x="324" y="358"/>
                  </a:lnTo>
                  <a:lnTo>
                    <a:pt x="322" y="357"/>
                  </a:lnTo>
                  <a:lnTo>
                    <a:pt x="322" y="358"/>
                  </a:lnTo>
                  <a:close/>
                  <a:moveTo>
                    <a:pt x="246" y="692"/>
                  </a:moveTo>
                  <a:lnTo>
                    <a:pt x="245" y="692"/>
                  </a:lnTo>
                  <a:lnTo>
                    <a:pt x="245" y="693"/>
                  </a:lnTo>
                  <a:lnTo>
                    <a:pt x="247" y="693"/>
                  </a:lnTo>
                  <a:lnTo>
                    <a:pt x="246" y="694"/>
                  </a:lnTo>
                  <a:lnTo>
                    <a:pt x="245" y="693"/>
                  </a:lnTo>
                  <a:lnTo>
                    <a:pt x="246" y="694"/>
                  </a:lnTo>
                  <a:lnTo>
                    <a:pt x="245" y="693"/>
                  </a:lnTo>
                  <a:lnTo>
                    <a:pt x="245" y="694"/>
                  </a:lnTo>
                  <a:lnTo>
                    <a:pt x="248" y="696"/>
                  </a:lnTo>
                  <a:lnTo>
                    <a:pt x="252" y="698"/>
                  </a:lnTo>
                  <a:lnTo>
                    <a:pt x="252" y="699"/>
                  </a:lnTo>
                  <a:lnTo>
                    <a:pt x="252" y="697"/>
                  </a:lnTo>
                  <a:lnTo>
                    <a:pt x="252" y="695"/>
                  </a:lnTo>
                  <a:lnTo>
                    <a:pt x="252" y="693"/>
                  </a:lnTo>
                  <a:lnTo>
                    <a:pt x="251" y="694"/>
                  </a:lnTo>
                  <a:lnTo>
                    <a:pt x="250" y="694"/>
                  </a:lnTo>
                  <a:lnTo>
                    <a:pt x="247" y="690"/>
                  </a:lnTo>
                  <a:lnTo>
                    <a:pt x="246" y="692"/>
                  </a:lnTo>
                  <a:close/>
                  <a:moveTo>
                    <a:pt x="244" y="702"/>
                  </a:moveTo>
                  <a:lnTo>
                    <a:pt x="244" y="704"/>
                  </a:lnTo>
                  <a:lnTo>
                    <a:pt x="245" y="703"/>
                  </a:lnTo>
                  <a:lnTo>
                    <a:pt x="245" y="704"/>
                  </a:lnTo>
                  <a:lnTo>
                    <a:pt x="244" y="704"/>
                  </a:lnTo>
                  <a:lnTo>
                    <a:pt x="245" y="704"/>
                  </a:lnTo>
                  <a:lnTo>
                    <a:pt x="245" y="705"/>
                  </a:lnTo>
                  <a:lnTo>
                    <a:pt x="246" y="704"/>
                  </a:lnTo>
                  <a:lnTo>
                    <a:pt x="247" y="706"/>
                  </a:lnTo>
                  <a:lnTo>
                    <a:pt x="246" y="706"/>
                  </a:lnTo>
                  <a:lnTo>
                    <a:pt x="250" y="709"/>
                  </a:lnTo>
                  <a:lnTo>
                    <a:pt x="251" y="707"/>
                  </a:lnTo>
                  <a:lnTo>
                    <a:pt x="251" y="705"/>
                  </a:lnTo>
                  <a:lnTo>
                    <a:pt x="250" y="704"/>
                  </a:lnTo>
                  <a:lnTo>
                    <a:pt x="251" y="703"/>
                  </a:lnTo>
                  <a:lnTo>
                    <a:pt x="250" y="702"/>
                  </a:lnTo>
                  <a:lnTo>
                    <a:pt x="247" y="702"/>
                  </a:lnTo>
                  <a:lnTo>
                    <a:pt x="244" y="702"/>
                  </a:lnTo>
                  <a:close/>
                  <a:moveTo>
                    <a:pt x="251" y="707"/>
                  </a:moveTo>
                  <a:lnTo>
                    <a:pt x="250" y="709"/>
                  </a:lnTo>
                  <a:lnTo>
                    <a:pt x="252" y="709"/>
                  </a:lnTo>
                  <a:lnTo>
                    <a:pt x="252" y="711"/>
                  </a:lnTo>
                  <a:lnTo>
                    <a:pt x="253" y="712"/>
                  </a:lnTo>
                  <a:lnTo>
                    <a:pt x="257" y="711"/>
                  </a:lnTo>
                  <a:lnTo>
                    <a:pt x="258" y="712"/>
                  </a:lnTo>
                  <a:lnTo>
                    <a:pt x="258" y="714"/>
                  </a:lnTo>
                  <a:lnTo>
                    <a:pt x="261" y="716"/>
                  </a:lnTo>
                  <a:lnTo>
                    <a:pt x="263" y="719"/>
                  </a:lnTo>
                  <a:lnTo>
                    <a:pt x="264" y="719"/>
                  </a:lnTo>
                  <a:lnTo>
                    <a:pt x="264" y="720"/>
                  </a:lnTo>
                  <a:lnTo>
                    <a:pt x="265" y="722"/>
                  </a:lnTo>
                  <a:lnTo>
                    <a:pt x="267" y="724"/>
                  </a:lnTo>
                  <a:lnTo>
                    <a:pt x="269" y="724"/>
                  </a:lnTo>
                  <a:lnTo>
                    <a:pt x="272" y="724"/>
                  </a:lnTo>
                  <a:lnTo>
                    <a:pt x="273" y="724"/>
                  </a:lnTo>
                  <a:lnTo>
                    <a:pt x="274" y="723"/>
                  </a:lnTo>
                  <a:lnTo>
                    <a:pt x="274" y="724"/>
                  </a:lnTo>
                  <a:lnTo>
                    <a:pt x="274" y="725"/>
                  </a:lnTo>
                  <a:lnTo>
                    <a:pt x="274" y="724"/>
                  </a:lnTo>
                  <a:lnTo>
                    <a:pt x="274" y="723"/>
                  </a:lnTo>
                  <a:lnTo>
                    <a:pt x="275" y="722"/>
                  </a:lnTo>
                  <a:lnTo>
                    <a:pt x="274" y="721"/>
                  </a:lnTo>
                  <a:lnTo>
                    <a:pt x="273" y="721"/>
                  </a:lnTo>
                  <a:lnTo>
                    <a:pt x="274" y="721"/>
                  </a:lnTo>
                  <a:lnTo>
                    <a:pt x="271" y="723"/>
                  </a:lnTo>
                  <a:lnTo>
                    <a:pt x="268" y="721"/>
                  </a:lnTo>
                  <a:lnTo>
                    <a:pt x="265" y="718"/>
                  </a:lnTo>
                  <a:lnTo>
                    <a:pt x="261" y="716"/>
                  </a:lnTo>
                  <a:lnTo>
                    <a:pt x="260" y="714"/>
                  </a:lnTo>
                  <a:lnTo>
                    <a:pt x="261" y="714"/>
                  </a:lnTo>
                  <a:lnTo>
                    <a:pt x="259" y="713"/>
                  </a:lnTo>
                  <a:lnTo>
                    <a:pt x="259" y="712"/>
                  </a:lnTo>
                  <a:lnTo>
                    <a:pt x="259" y="711"/>
                  </a:lnTo>
                  <a:lnTo>
                    <a:pt x="260" y="712"/>
                  </a:lnTo>
                  <a:lnTo>
                    <a:pt x="261" y="712"/>
                  </a:lnTo>
                  <a:lnTo>
                    <a:pt x="259" y="711"/>
                  </a:lnTo>
                  <a:lnTo>
                    <a:pt x="260" y="711"/>
                  </a:lnTo>
                  <a:lnTo>
                    <a:pt x="258" y="710"/>
                  </a:lnTo>
                  <a:lnTo>
                    <a:pt x="258" y="709"/>
                  </a:lnTo>
                  <a:lnTo>
                    <a:pt x="255" y="711"/>
                  </a:lnTo>
                  <a:lnTo>
                    <a:pt x="255" y="710"/>
                  </a:lnTo>
                  <a:lnTo>
                    <a:pt x="254" y="709"/>
                  </a:lnTo>
                  <a:lnTo>
                    <a:pt x="253" y="709"/>
                  </a:lnTo>
                  <a:lnTo>
                    <a:pt x="252" y="708"/>
                  </a:lnTo>
                  <a:lnTo>
                    <a:pt x="254" y="706"/>
                  </a:lnTo>
                  <a:lnTo>
                    <a:pt x="253" y="705"/>
                  </a:lnTo>
                  <a:lnTo>
                    <a:pt x="252" y="705"/>
                  </a:lnTo>
                  <a:lnTo>
                    <a:pt x="252" y="705"/>
                  </a:lnTo>
                  <a:lnTo>
                    <a:pt x="251" y="707"/>
                  </a:lnTo>
                  <a:close/>
                  <a:moveTo>
                    <a:pt x="207" y="24"/>
                  </a:moveTo>
                  <a:lnTo>
                    <a:pt x="208" y="26"/>
                  </a:lnTo>
                  <a:lnTo>
                    <a:pt x="211" y="25"/>
                  </a:lnTo>
                  <a:lnTo>
                    <a:pt x="214" y="29"/>
                  </a:lnTo>
                  <a:lnTo>
                    <a:pt x="222" y="43"/>
                  </a:lnTo>
                  <a:lnTo>
                    <a:pt x="222" y="45"/>
                  </a:lnTo>
                  <a:lnTo>
                    <a:pt x="221" y="47"/>
                  </a:lnTo>
                  <a:lnTo>
                    <a:pt x="220" y="46"/>
                  </a:lnTo>
                  <a:lnTo>
                    <a:pt x="221" y="48"/>
                  </a:lnTo>
                  <a:lnTo>
                    <a:pt x="220" y="49"/>
                  </a:lnTo>
                  <a:lnTo>
                    <a:pt x="219" y="50"/>
                  </a:lnTo>
                  <a:lnTo>
                    <a:pt x="219" y="52"/>
                  </a:lnTo>
                  <a:lnTo>
                    <a:pt x="218" y="52"/>
                  </a:lnTo>
                  <a:lnTo>
                    <a:pt x="217" y="73"/>
                  </a:lnTo>
                  <a:lnTo>
                    <a:pt x="218" y="84"/>
                  </a:lnTo>
                  <a:lnTo>
                    <a:pt x="217" y="88"/>
                  </a:lnTo>
                  <a:lnTo>
                    <a:pt x="216" y="92"/>
                  </a:lnTo>
                  <a:lnTo>
                    <a:pt x="211" y="97"/>
                  </a:lnTo>
                  <a:lnTo>
                    <a:pt x="207" y="99"/>
                  </a:lnTo>
                  <a:lnTo>
                    <a:pt x="206" y="102"/>
                  </a:lnTo>
                  <a:lnTo>
                    <a:pt x="205" y="103"/>
                  </a:lnTo>
                  <a:lnTo>
                    <a:pt x="203" y="104"/>
                  </a:lnTo>
                  <a:lnTo>
                    <a:pt x="203" y="112"/>
                  </a:lnTo>
                  <a:lnTo>
                    <a:pt x="198" y="119"/>
                  </a:lnTo>
                  <a:lnTo>
                    <a:pt x="197" y="122"/>
                  </a:lnTo>
                  <a:lnTo>
                    <a:pt x="195" y="124"/>
                  </a:lnTo>
                  <a:lnTo>
                    <a:pt x="194" y="124"/>
                  </a:lnTo>
                  <a:lnTo>
                    <a:pt x="193" y="124"/>
                  </a:lnTo>
                  <a:lnTo>
                    <a:pt x="194" y="124"/>
                  </a:lnTo>
                  <a:lnTo>
                    <a:pt x="195" y="123"/>
                  </a:lnTo>
                  <a:lnTo>
                    <a:pt x="196" y="123"/>
                  </a:lnTo>
                  <a:lnTo>
                    <a:pt x="197" y="120"/>
                  </a:lnTo>
                  <a:lnTo>
                    <a:pt x="195" y="121"/>
                  </a:lnTo>
                  <a:lnTo>
                    <a:pt x="196" y="122"/>
                  </a:lnTo>
                  <a:lnTo>
                    <a:pt x="195" y="122"/>
                  </a:lnTo>
                  <a:lnTo>
                    <a:pt x="195" y="123"/>
                  </a:lnTo>
                  <a:lnTo>
                    <a:pt x="194" y="123"/>
                  </a:lnTo>
                  <a:lnTo>
                    <a:pt x="193" y="125"/>
                  </a:lnTo>
                  <a:lnTo>
                    <a:pt x="192" y="125"/>
                  </a:lnTo>
                  <a:lnTo>
                    <a:pt x="192" y="124"/>
                  </a:lnTo>
                  <a:lnTo>
                    <a:pt x="192" y="125"/>
                  </a:lnTo>
                  <a:lnTo>
                    <a:pt x="192" y="126"/>
                  </a:lnTo>
                  <a:lnTo>
                    <a:pt x="193" y="125"/>
                  </a:lnTo>
                  <a:lnTo>
                    <a:pt x="193" y="126"/>
                  </a:lnTo>
                  <a:lnTo>
                    <a:pt x="190" y="130"/>
                  </a:lnTo>
                  <a:lnTo>
                    <a:pt x="186" y="133"/>
                  </a:lnTo>
                  <a:lnTo>
                    <a:pt x="182" y="133"/>
                  </a:lnTo>
                  <a:lnTo>
                    <a:pt x="176" y="134"/>
                  </a:lnTo>
                  <a:lnTo>
                    <a:pt x="161" y="152"/>
                  </a:lnTo>
                  <a:lnTo>
                    <a:pt x="162" y="153"/>
                  </a:lnTo>
                  <a:lnTo>
                    <a:pt x="164" y="153"/>
                  </a:lnTo>
                  <a:lnTo>
                    <a:pt x="162" y="153"/>
                  </a:lnTo>
                  <a:lnTo>
                    <a:pt x="162" y="154"/>
                  </a:lnTo>
                  <a:lnTo>
                    <a:pt x="164" y="155"/>
                  </a:lnTo>
                  <a:lnTo>
                    <a:pt x="162" y="157"/>
                  </a:lnTo>
                  <a:lnTo>
                    <a:pt x="161" y="158"/>
                  </a:lnTo>
                  <a:lnTo>
                    <a:pt x="157" y="158"/>
                  </a:lnTo>
                  <a:lnTo>
                    <a:pt x="156" y="156"/>
                  </a:lnTo>
                  <a:lnTo>
                    <a:pt x="155" y="157"/>
                  </a:lnTo>
                  <a:lnTo>
                    <a:pt x="156" y="158"/>
                  </a:lnTo>
                  <a:lnTo>
                    <a:pt x="151" y="154"/>
                  </a:lnTo>
                  <a:lnTo>
                    <a:pt x="150" y="154"/>
                  </a:lnTo>
                  <a:lnTo>
                    <a:pt x="142" y="150"/>
                  </a:lnTo>
                  <a:lnTo>
                    <a:pt x="140" y="150"/>
                  </a:lnTo>
                  <a:lnTo>
                    <a:pt x="138" y="150"/>
                  </a:lnTo>
                  <a:lnTo>
                    <a:pt x="142" y="155"/>
                  </a:lnTo>
                  <a:lnTo>
                    <a:pt x="146" y="158"/>
                  </a:lnTo>
                  <a:lnTo>
                    <a:pt x="147" y="158"/>
                  </a:lnTo>
                  <a:lnTo>
                    <a:pt x="147" y="157"/>
                  </a:lnTo>
                  <a:lnTo>
                    <a:pt x="150" y="159"/>
                  </a:lnTo>
                  <a:lnTo>
                    <a:pt x="151" y="161"/>
                  </a:lnTo>
                  <a:lnTo>
                    <a:pt x="151" y="161"/>
                  </a:lnTo>
                  <a:lnTo>
                    <a:pt x="151" y="163"/>
                  </a:lnTo>
                  <a:lnTo>
                    <a:pt x="145" y="165"/>
                  </a:lnTo>
                  <a:lnTo>
                    <a:pt x="141" y="167"/>
                  </a:lnTo>
                  <a:lnTo>
                    <a:pt x="133" y="169"/>
                  </a:lnTo>
                  <a:lnTo>
                    <a:pt x="129" y="173"/>
                  </a:lnTo>
                  <a:lnTo>
                    <a:pt x="124" y="167"/>
                  </a:lnTo>
                  <a:lnTo>
                    <a:pt x="120" y="161"/>
                  </a:lnTo>
                  <a:lnTo>
                    <a:pt x="119" y="148"/>
                  </a:lnTo>
                  <a:lnTo>
                    <a:pt x="118" y="139"/>
                  </a:lnTo>
                  <a:lnTo>
                    <a:pt x="119" y="130"/>
                  </a:lnTo>
                  <a:lnTo>
                    <a:pt x="122" y="115"/>
                  </a:lnTo>
                  <a:lnTo>
                    <a:pt x="126" y="101"/>
                  </a:lnTo>
                  <a:lnTo>
                    <a:pt x="133" y="88"/>
                  </a:lnTo>
                  <a:lnTo>
                    <a:pt x="139" y="77"/>
                  </a:lnTo>
                  <a:lnTo>
                    <a:pt x="145" y="68"/>
                  </a:lnTo>
                  <a:lnTo>
                    <a:pt x="146" y="66"/>
                  </a:lnTo>
                  <a:lnTo>
                    <a:pt x="153" y="54"/>
                  </a:lnTo>
                  <a:lnTo>
                    <a:pt x="165" y="38"/>
                  </a:lnTo>
                  <a:lnTo>
                    <a:pt x="172" y="26"/>
                  </a:lnTo>
                  <a:lnTo>
                    <a:pt x="177" y="19"/>
                  </a:lnTo>
                  <a:lnTo>
                    <a:pt x="183" y="12"/>
                  </a:lnTo>
                  <a:lnTo>
                    <a:pt x="186" y="6"/>
                  </a:lnTo>
                  <a:lnTo>
                    <a:pt x="188" y="2"/>
                  </a:lnTo>
                  <a:lnTo>
                    <a:pt x="190" y="1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199" y="2"/>
                  </a:lnTo>
                  <a:lnTo>
                    <a:pt x="204" y="12"/>
                  </a:lnTo>
                  <a:lnTo>
                    <a:pt x="205" y="17"/>
                  </a:lnTo>
                  <a:lnTo>
                    <a:pt x="207" y="19"/>
                  </a:lnTo>
                  <a:lnTo>
                    <a:pt x="206" y="20"/>
                  </a:lnTo>
                  <a:lnTo>
                    <a:pt x="206" y="23"/>
                  </a:lnTo>
                  <a:lnTo>
                    <a:pt x="207" y="24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46">
              <a:extLst>
                <a:ext uri="{FF2B5EF4-FFF2-40B4-BE49-F238E27FC236}">
                  <a16:creationId xmlns:a16="http://schemas.microsoft.com/office/drawing/2014/main" id="{C7EE54D9-7469-7B6C-410F-D9D96549B6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86113" y="2706688"/>
              <a:ext cx="1008062" cy="917575"/>
            </a:xfrm>
            <a:custGeom>
              <a:avLst/>
              <a:gdLst>
                <a:gd name="T0" fmla="*/ 281 w 635"/>
                <a:gd name="T1" fmla="*/ 533 h 578"/>
                <a:gd name="T2" fmla="*/ 223 w 635"/>
                <a:gd name="T3" fmla="*/ 496 h 578"/>
                <a:gd name="T4" fmla="*/ 21 w 635"/>
                <a:gd name="T5" fmla="*/ 483 h 578"/>
                <a:gd name="T6" fmla="*/ 51 w 635"/>
                <a:gd name="T7" fmla="*/ 458 h 578"/>
                <a:gd name="T8" fmla="*/ 65 w 635"/>
                <a:gd name="T9" fmla="*/ 447 h 578"/>
                <a:gd name="T10" fmla="*/ 406 w 635"/>
                <a:gd name="T11" fmla="*/ 10 h 578"/>
                <a:gd name="T12" fmla="*/ 406 w 635"/>
                <a:gd name="T13" fmla="*/ 34 h 578"/>
                <a:gd name="T14" fmla="*/ 391 w 635"/>
                <a:gd name="T15" fmla="*/ 75 h 578"/>
                <a:gd name="T16" fmla="*/ 421 w 635"/>
                <a:gd name="T17" fmla="*/ 98 h 578"/>
                <a:gd name="T18" fmla="*/ 462 w 635"/>
                <a:gd name="T19" fmla="*/ 83 h 578"/>
                <a:gd name="T20" fmla="*/ 490 w 635"/>
                <a:gd name="T21" fmla="*/ 97 h 578"/>
                <a:gd name="T22" fmla="*/ 522 w 635"/>
                <a:gd name="T23" fmla="*/ 113 h 578"/>
                <a:gd name="T24" fmla="*/ 542 w 635"/>
                <a:gd name="T25" fmla="*/ 165 h 578"/>
                <a:gd name="T26" fmla="*/ 518 w 635"/>
                <a:gd name="T27" fmla="*/ 169 h 578"/>
                <a:gd name="T28" fmla="*/ 527 w 635"/>
                <a:gd name="T29" fmla="*/ 216 h 578"/>
                <a:gd name="T30" fmla="*/ 520 w 635"/>
                <a:gd name="T31" fmla="*/ 255 h 578"/>
                <a:gd name="T32" fmla="*/ 539 w 635"/>
                <a:gd name="T33" fmla="*/ 271 h 578"/>
                <a:gd name="T34" fmla="*/ 552 w 635"/>
                <a:gd name="T35" fmla="*/ 326 h 578"/>
                <a:gd name="T36" fmla="*/ 600 w 635"/>
                <a:gd name="T37" fmla="*/ 359 h 578"/>
                <a:gd name="T38" fmla="*/ 632 w 635"/>
                <a:gd name="T39" fmla="*/ 386 h 578"/>
                <a:gd name="T40" fmla="*/ 618 w 635"/>
                <a:gd name="T41" fmla="*/ 418 h 578"/>
                <a:gd name="T42" fmla="*/ 588 w 635"/>
                <a:gd name="T43" fmla="*/ 432 h 578"/>
                <a:gd name="T44" fmla="*/ 494 w 635"/>
                <a:gd name="T45" fmla="*/ 465 h 578"/>
                <a:gd name="T46" fmla="*/ 427 w 635"/>
                <a:gd name="T47" fmla="*/ 521 h 578"/>
                <a:gd name="T48" fmla="*/ 417 w 635"/>
                <a:gd name="T49" fmla="*/ 523 h 578"/>
                <a:gd name="T50" fmla="*/ 370 w 635"/>
                <a:gd name="T51" fmla="*/ 538 h 578"/>
                <a:gd name="T52" fmla="*/ 324 w 635"/>
                <a:gd name="T53" fmla="*/ 525 h 578"/>
                <a:gd name="T54" fmla="*/ 307 w 635"/>
                <a:gd name="T55" fmla="*/ 523 h 578"/>
                <a:gd name="T56" fmla="*/ 295 w 635"/>
                <a:gd name="T57" fmla="*/ 544 h 578"/>
                <a:gd name="T58" fmla="*/ 279 w 635"/>
                <a:gd name="T59" fmla="*/ 558 h 578"/>
                <a:gd name="T60" fmla="*/ 197 w 635"/>
                <a:gd name="T61" fmla="*/ 558 h 578"/>
                <a:gd name="T62" fmla="*/ 165 w 635"/>
                <a:gd name="T63" fmla="*/ 539 h 578"/>
                <a:gd name="T64" fmla="*/ 128 w 635"/>
                <a:gd name="T65" fmla="*/ 530 h 578"/>
                <a:gd name="T66" fmla="*/ 99 w 635"/>
                <a:gd name="T67" fmla="*/ 500 h 578"/>
                <a:gd name="T68" fmla="*/ 92 w 635"/>
                <a:gd name="T69" fmla="*/ 462 h 578"/>
                <a:gd name="T70" fmla="*/ 51 w 635"/>
                <a:gd name="T71" fmla="*/ 451 h 578"/>
                <a:gd name="T72" fmla="*/ 25 w 635"/>
                <a:gd name="T73" fmla="*/ 466 h 578"/>
                <a:gd name="T74" fmla="*/ 16 w 635"/>
                <a:gd name="T75" fmla="*/ 465 h 578"/>
                <a:gd name="T76" fmla="*/ 18 w 635"/>
                <a:gd name="T77" fmla="*/ 488 h 578"/>
                <a:gd name="T78" fmla="*/ 0 w 635"/>
                <a:gd name="T79" fmla="*/ 484 h 578"/>
                <a:gd name="T80" fmla="*/ 29 w 635"/>
                <a:gd name="T81" fmla="*/ 427 h 578"/>
                <a:gd name="T82" fmla="*/ 94 w 635"/>
                <a:gd name="T83" fmla="*/ 419 h 578"/>
                <a:gd name="T84" fmla="*/ 116 w 635"/>
                <a:gd name="T85" fmla="*/ 417 h 578"/>
                <a:gd name="T86" fmla="*/ 114 w 635"/>
                <a:gd name="T87" fmla="*/ 356 h 578"/>
                <a:gd name="T88" fmla="*/ 79 w 635"/>
                <a:gd name="T89" fmla="*/ 348 h 578"/>
                <a:gd name="T90" fmla="*/ 114 w 635"/>
                <a:gd name="T91" fmla="*/ 283 h 578"/>
                <a:gd name="T92" fmla="*/ 199 w 635"/>
                <a:gd name="T93" fmla="*/ 227 h 578"/>
                <a:gd name="T94" fmla="*/ 229 w 635"/>
                <a:gd name="T95" fmla="*/ 197 h 578"/>
                <a:gd name="T96" fmla="*/ 229 w 635"/>
                <a:gd name="T97" fmla="*/ 194 h 578"/>
                <a:gd name="T98" fmla="*/ 240 w 635"/>
                <a:gd name="T99" fmla="*/ 180 h 578"/>
                <a:gd name="T100" fmla="*/ 313 w 635"/>
                <a:gd name="T101" fmla="*/ 80 h 578"/>
                <a:gd name="T102" fmla="*/ 107 w 635"/>
                <a:gd name="T103" fmla="*/ 432 h 578"/>
                <a:gd name="T104" fmla="*/ 153 w 635"/>
                <a:gd name="T105" fmla="*/ 457 h 578"/>
                <a:gd name="T106" fmla="*/ 188 w 635"/>
                <a:gd name="T107" fmla="*/ 475 h 578"/>
                <a:gd name="T108" fmla="*/ 215 w 635"/>
                <a:gd name="T109" fmla="*/ 504 h 578"/>
                <a:gd name="T110" fmla="*/ 242 w 635"/>
                <a:gd name="T111" fmla="*/ 524 h 578"/>
                <a:gd name="T112" fmla="*/ 298 w 635"/>
                <a:gd name="T113" fmla="*/ 521 h 578"/>
                <a:gd name="T114" fmla="*/ 240 w 635"/>
                <a:gd name="T115" fmla="*/ 488 h 578"/>
                <a:gd name="T116" fmla="*/ 204 w 635"/>
                <a:gd name="T117" fmla="*/ 457 h 578"/>
                <a:gd name="T118" fmla="*/ 162 w 635"/>
                <a:gd name="T119" fmla="*/ 431 h 578"/>
                <a:gd name="T120" fmla="*/ 154 w 635"/>
                <a:gd name="T121" fmla="*/ 430 h 578"/>
                <a:gd name="T122" fmla="*/ 151 w 635"/>
                <a:gd name="T123" fmla="*/ 431 h 578"/>
                <a:gd name="T124" fmla="*/ 137 w 635"/>
                <a:gd name="T125" fmla="*/ 426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35" h="578">
                  <a:moveTo>
                    <a:pt x="381" y="543"/>
                  </a:moveTo>
                  <a:lnTo>
                    <a:pt x="375" y="544"/>
                  </a:lnTo>
                  <a:lnTo>
                    <a:pt x="377" y="543"/>
                  </a:lnTo>
                  <a:lnTo>
                    <a:pt x="386" y="540"/>
                  </a:lnTo>
                  <a:lnTo>
                    <a:pt x="390" y="540"/>
                  </a:lnTo>
                  <a:lnTo>
                    <a:pt x="381" y="543"/>
                  </a:lnTo>
                  <a:close/>
                  <a:moveTo>
                    <a:pt x="269" y="535"/>
                  </a:moveTo>
                  <a:lnTo>
                    <a:pt x="264" y="535"/>
                  </a:lnTo>
                  <a:lnTo>
                    <a:pt x="263" y="534"/>
                  </a:lnTo>
                  <a:lnTo>
                    <a:pt x="266" y="533"/>
                  </a:lnTo>
                  <a:lnTo>
                    <a:pt x="269" y="535"/>
                  </a:lnTo>
                  <a:close/>
                  <a:moveTo>
                    <a:pt x="281" y="533"/>
                  </a:moveTo>
                  <a:lnTo>
                    <a:pt x="280" y="534"/>
                  </a:lnTo>
                  <a:lnTo>
                    <a:pt x="278" y="533"/>
                  </a:lnTo>
                  <a:lnTo>
                    <a:pt x="280" y="531"/>
                  </a:lnTo>
                  <a:lnTo>
                    <a:pt x="281" y="533"/>
                  </a:lnTo>
                  <a:close/>
                  <a:moveTo>
                    <a:pt x="273" y="507"/>
                  </a:moveTo>
                  <a:lnTo>
                    <a:pt x="275" y="509"/>
                  </a:lnTo>
                  <a:lnTo>
                    <a:pt x="275" y="512"/>
                  </a:lnTo>
                  <a:lnTo>
                    <a:pt x="270" y="513"/>
                  </a:lnTo>
                  <a:lnTo>
                    <a:pt x="265" y="516"/>
                  </a:lnTo>
                  <a:lnTo>
                    <a:pt x="260" y="516"/>
                  </a:lnTo>
                  <a:lnTo>
                    <a:pt x="251" y="515"/>
                  </a:lnTo>
                  <a:lnTo>
                    <a:pt x="245" y="512"/>
                  </a:lnTo>
                  <a:lnTo>
                    <a:pt x="240" y="509"/>
                  </a:lnTo>
                  <a:lnTo>
                    <a:pt x="240" y="508"/>
                  </a:lnTo>
                  <a:lnTo>
                    <a:pt x="241" y="508"/>
                  </a:lnTo>
                  <a:lnTo>
                    <a:pt x="240" y="508"/>
                  </a:lnTo>
                  <a:lnTo>
                    <a:pt x="239" y="508"/>
                  </a:lnTo>
                  <a:lnTo>
                    <a:pt x="228" y="499"/>
                  </a:lnTo>
                  <a:lnTo>
                    <a:pt x="225" y="498"/>
                  </a:lnTo>
                  <a:lnTo>
                    <a:pt x="223" y="496"/>
                  </a:lnTo>
                  <a:lnTo>
                    <a:pt x="223" y="495"/>
                  </a:lnTo>
                  <a:lnTo>
                    <a:pt x="223" y="494"/>
                  </a:lnTo>
                  <a:lnTo>
                    <a:pt x="226" y="491"/>
                  </a:lnTo>
                  <a:lnTo>
                    <a:pt x="229" y="492"/>
                  </a:lnTo>
                  <a:lnTo>
                    <a:pt x="234" y="493"/>
                  </a:lnTo>
                  <a:lnTo>
                    <a:pt x="245" y="496"/>
                  </a:lnTo>
                  <a:lnTo>
                    <a:pt x="252" y="498"/>
                  </a:lnTo>
                  <a:lnTo>
                    <a:pt x="263" y="504"/>
                  </a:lnTo>
                  <a:lnTo>
                    <a:pt x="273" y="507"/>
                  </a:lnTo>
                  <a:close/>
                  <a:moveTo>
                    <a:pt x="24" y="483"/>
                  </a:moveTo>
                  <a:lnTo>
                    <a:pt x="24" y="484"/>
                  </a:lnTo>
                  <a:lnTo>
                    <a:pt x="22" y="485"/>
                  </a:lnTo>
                  <a:lnTo>
                    <a:pt x="21" y="485"/>
                  </a:lnTo>
                  <a:lnTo>
                    <a:pt x="20" y="484"/>
                  </a:lnTo>
                  <a:lnTo>
                    <a:pt x="20" y="483"/>
                  </a:lnTo>
                  <a:lnTo>
                    <a:pt x="21" y="483"/>
                  </a:lnTo>
                  <a:lnTo>
                    <a:pt x="22" y="483"/>
                  </a:lnTo>
                  <a:lnTo>
                    <a:pt x="23" y="482"/>
                  </a:lnTo>
                  <a:lnTo>
                    <a:pt x="24" y="483"/>
                  </a:lnTo>
                  <a:close/>
                  <a:moveTo>
                    <a:pt x="62" y="468"/>
                  </a:moveTo>
                  <a:lnTo>
                    <a:pt x="66" y="470"/>
                  </a:lnTo>
                  <a:lnTo>
                    <a:pt x="67" y="472"/>
                  </a:lnTo>
                  <a:lnTo>
                    <a:pt x="61" y="470"/>
                  </a:lnTo>
                  <a:lnTo>
                    <a:pt x="54" y="470"/>
                  </a:lnTo>
                  <a:lnTo>
                    <a:pt x="47" y="471"/>
                  </a:lnTo>
                  <a:lnTo>
                    <a:pt x="40" y="474"/>
                  </a:lnTo>
                  <a:lnTo>
                    <a:pt x="37" y="475"/>
                  </a:lnTo>
                  <a:lnTo>
                    <a:pt x="35" y="474"/>
                  </a:lnTo>
                  <a:lnTo>
                    <a:pt x="44" y="465"/>
                  </a:lnTo>
                  <a:lnTo>
                    <a:pt x="47" y="461"/>
                  </a:lnTo>
                  <a:lnTo>
                    <a:pt x="48" y="459"/>
                  </a:lnTo>
                  <a:lnTo>
                    <a:pt x="51" y="458"/>
                  </a:lnTo>
                  <a:lnTo>
                    <a:pt x="53" y="462"/>
                  </a:lnTo>
                  <a:lnTo>
                    <a:pt x="62" y="468"/>
                  </a:lnTo>
                  <a:close/>
                  <a:moveTo>
                    <a:pt x="165" y="452"/>
                  </a:moveTo>
                  <a:lnTo>
                    <a:pt x="164" y="452"/>
                  </a:lnTo>
                  <a:lnTo>
                    <a:pt x="162" y="452"/>
                  </a:lnTo>
                  <a:lnTo>
                    <a:pt x="161" y="451"/>
                  </a:lnTo>
                  <a:lnTo>
                    <a:pt x="163" y="450"/>
                  </a:lnTo>
                  <a:lnTo>
                    <a:pt x="165" y="450"/>
                  </a:lnTo>
                  <a:lnTo>
                    <a:pt x="164" y="452"/>
                  </a:lnTo>
                  <a:lnTo>
                    <a:pt x="165" y="452"/>
                  </a:lnTo>
                  <a:close/>
                  <a:moveTo>
                    <a:pt x="69" y="451"/>
                  </a:moveTo>
                  <a:lnTo>
                    <a:pt x="68" y="452"/>
                  </a:lnTo>
                  <a:lnTo>
                    <a:pt x="64" y="450"/>
                  </a:lnTo>
                  <a:lnTo>
                    <a:pt x="63" y="449"/>
                  </a:lnTo>
                  <a:lnTo>
                    <a:pt x="63" y="448"/>
                  </a:lnTo>
                  <a:lnTo>
                    <a:pt x="65" y="447"/>
                  </a:lnTo>
                  <a:lnTo>
                    <a:pt x="68" y="448"/>
                  </a:lnTo>
                  <a:lnTo>
                    <a:pt x="66" y="448"/>
                  </a:lnTo>
                  <a:lnTo>
                    <a:pt x="66" y="449"/>
                  </a:lnTo>
                  <a:lnTo>
                    <a:pt x="67" y="451"/>
                  </a:lnTo>
                  <a:lnTo>
                    <a:pt x="69" y="451"/>
                  </a:lnTo>
                  <a:close/>
                  <a:moveTo>
                    <a:pt x="383" y="13"/>
                  </a:moveTo>
                  <a:lnTo>
                    <a:pt x="391" y="16"/>
                  </a:lnTo>
                  <a:lnTo>
                    <a:pt x="394" y="12"/>
                  </a:lnTo>
                  <a:lnTo>
                    <a:pt x="394" y="11"/>
                  </a:lnTo>
                  <a:lnTo>
                    <a:pt x="397" y="12"/>
                  </a:lnTo>
                  <a:lnTo>
                    <a:pt x="402" y="9"/>
                  </a:lnTo>
                  <a:lnTo>
                    <a:pt x="403" y="10"/>
                  </a:lnTo>
                  <a:lnTo>
                    <a:pt x="404" y="11"/>
                  </a:lnTo>
                  <a:lnTo>
                    <a:pt x="404" y="10"/>
                  </a:lnTo>
                  <a:lnTo>
                    <a:pt x="405" y="10"/>
                  </a:lnTo>
                  <a:lnTo>
                    <a:pt x="406" y="10"/>
                  </a:lnTo>
                  <a:lnTo>
                    <a:pt x="407" y="10"/>
                  </a:lnTo>
                  <a:lnTo>
                    <a:pt x="408" y="10"/>
                  </a:lnTo>
                  <a:lnTo>
                    <a:pt x="410" y="11"/>
                  </a:lnTo>
                  <a:lnTo>
                    <a:pt x="411" y="11"/>
                  </a:lnTo>
                  <a:lnTo>
                    <a:pt x="411" y="12"/>
                  </a:lnTo>
                  <a:lnTo>
                    <a:pt x="416" y="13"/>
                  </a:lnTo>
                  <a:lnTo>
                    <a:pt x="416" y="14"/>
                  </a:lnTo>
                  <a:lnTo>
                    <a:pt x="415" y="15"/>
                  </a:lnTo>
                  <a:lnTo>
                    <a:pt x="412" y="19"/>
                  </a:lnTo>
                  <a:lnTo>
                    <a:pt x="411" y="22"/>
                  </a:lnTo>
                  <a:lnTo>
                    <a:pt x="410" y="25"/>
                  </a:lnTo>
                  <a:lnTo>
                    <a:pt x="409" y="27"/>
                  </a:lnTo>
                  <a:lnTo>
                    <a:pt x="408" y="29"/>
                  </a:lnTo>
                  <a:lnTo>
                    <a:pt x="408" y="32"/>
                  </a:lnTo>
                  <a:lnTo>
                    <a:pt x="407" y="33"/>
                  </a:lnTo>
                  <a:lnTo>
                    <a:pt x="406" y="34"/>
                  </a:lnTo>
                  <a:lnTo>
                    <a:pt x="405" y="37"/>
                  </a:lnTo>
                  <a:lnTo>
                    <a:pt x="405" y="40"/>
                  </a:lnTo>
                  <a:lnTo>
                    <a:pt x="405" y="41"/>
                  </a:lnTo>
                  <a:lnTo>
                    <a:pt x="404" y="42"/>
                  </a:lnTo>
                  <a:lnTo>
                    <a:pt x="402" y="44"/>
                  </a:lnTo>
                  <a:lnTo>
                    <a:pt x="398" y="47"/>
                  </a:lnTo>
                  <a:lnTo>
                    <a:pt x="396" y="50"/>
                  </a:lnTo>
                  <a:lnTo>
                    <a:pt x="393" y="52"/>
                  </a:lnTo>
                  <a:lnTo>
                    <a:pt x="393" y="54"/>
                  </a:lnTo>
                  <a:lnTo>
                    <a:pt x="393" y="55"/>
                  </a:lnTo>
                  <a:lnTo>
                    <a:pt x="394" y="60"/>
                  </a:lnTo>
                  <a:lnTo>
                    <a:pt x="394" y="63"/>
                  </a:lnTo>
                  <a:lnTo>
                    <a:pt x="393" y="67"/>
                  </a:lnTo>
                  <a:lnTo>
                    <a:pt x="392" y="72"/>
                  </a:lnTo>
                  <a:lnTo>
                    <a:pt x="392" y="74"/>
                  </a:lnTo>
                  <a:lnTo>
                    <a:pt x="391" y="75"/>
                  </a:lnTo>
                  <a:lnTo>
                    <a:pt x="391" y="77"/>
                  </a:lnTo>
                  <a:lnTo>
                    <a:pt x="390" y="81"/>
                  </a:lnTo>
                  <a:lnTo>
                    <a:pt x="389" y="82"/>
                  </a:lnTo>
                  <a:lnTo>
                    <a:pt x="386" y="83"/>
                  </a:lnTo>
                  <a:lnTo>
                    <a:pt x="385" y="84"/>
                  </a:lnTo>
                  <a:lnTo>
                    <a:pt x="383" y="88"/>
                  </a:lnTo>
                  <a:lnTo>
                    <a:pt x="385" y="92"/>
                  </a:lnTo>
                  <a:lnTo>
                    <a:pt x="387" y="94"/>
                  </a:lnTo>
                  <a:lnTo>
                    <a:pt x="388" y="95"/>
                  </a:lnTo>
                  <a:lnTo>
                    <a:pt x="395" y="96"/>
                  </a:lnTo>
                  <a:lnTo>
                    <a:pt x="396" y="96"/>
                  </a:lnTo>
                  <a:lnTo>
                    <a:pt x="401" y="95"/>
                  </a:lnTo>
                  <a:lnTo>
                    <a:pt x="408" y="98"/>
                  </a:lnTo>
                  <a:lnTo>
                    <a:pt x="410" y="98"/>
                  </a:lnTo>
                  <a:lnTo>
                    <a:pt x="419" y="99"/>
                  </a:lnTo>
                  <a:lnTo>
                    <a:pt x="421" y="98"/>
                  </a:lnTo>
                  <a:lnTo>
                    <a:pt x="423" y="98"/>
                  </a:lnTo>
                  <a:lnTo>
                    <a:pt x="427" y="97"/>
                  </a:lnTo>
                  <a:lnTo>
                    <a:pt x="430" y="95"/>
                  </a:lnTo>
                  <a:lnTo>
                    <a:pt x="433" y="93"/>
                  </a:lnTo>
                  <a:lnTo>
                    <a:pt x="434" y="93"/>
                  </a:lnTo>
                  <a:lnTo>
                    <a:pt x="438" y="90"/>
                  </a:lnTo>
                  <a:lnTo>
                    <a:pt x="441" y="89"/>
                  </a:lnTo>
                  <a:lnTo>
                    <a:pt x="445" y="87"/>
                  </a:lnTo>
                  <a:lnTo>
                    <a:pt x="446" y="86"/>
                  </a:lnTo>
                  <a:lnTo>
                    <a:pt x="447" y="85"/>
                  </a:lnTo>
                  <a:lnTo>
                    <a:pt x="450" y="89"/>
                  </a:lnTo>
                  <a:lnTo>
                    <a:pt x="452" y="88"/>
                  </a:lnTo>
                  <a:lnTo>
                    <a:pt x="454" y="89"/>
                  </a:lnTo>
                  <a:lnTo>
                    <a:pt x="455" y="88"/>
                  </a:lnTo>
                  <a:lnTo>
                    <a:pt x="460" y="84"/>
                  </a:lnTo>
                  <a:lnTo>
                    <a:pt x="462" y="83"/>
                  </a:lnTo>
                  <a:lnTo>
                    <a:pt x="464" y="82"/>
                  </a:lnTo>
                  <a:lnTo>
                    <a:pt x="475" y="84"/>
                  </a:lnTo>
                  <a:lnTo>
                    <a:pt x="474" y="94"/>
                  </a:lnTo>
                  <a:lnTo>
                    <a:pt x="475" y="96"/>
                  </a:lnTo>
                  <a:lnTo>
                    <a:pt x="474" y="98"/>
                  </a:lnTo>
                  <a:lnTo>
                    <a:pt x="475" y="97"/>
                  </a:lnTo>
                  <a:lnTo>
                    <a:pt x="475" y="100"/>
                  </a:lnTo>
                  <a:lnTo>
                    <a:pt x="475" y="101"/>
                  </a:lnTo>
                  <a:lnTo>
                    <a:pt x="478" y="103"/>
                  </a:lnTo>
                  <a:lnTo>
                    <a:pt x="477" y="103"/>
                  </a:lnTo>
                  <a:lnTo>
                    <a:pt x="479" y="106"/>
                  </a:lnTo>
                  <a:lnTo>
                    <a:pt x="481" y="106"/>
                  </a:lnTo>
                  <a:lnTo>
                    <a:pt x="485" y="99"/>
                  </a:lnTo>
                  <a:lnTo>
                    <a:pt x="488" y="99"/>
                  </a:lnTo>
                  <a:lnTo>
                    <a:pt x="489" y="98"/>
                  </a:lnTo>
                  <a:lnTo>
                    <a:pt x="490" y="97"/>
                  </a:lnTo>
                  <a:lnTo>
                    <a:pt x="494" y="97"/>
                  </a:lnTo>
                  <a:lnTo>
                    <a:pt x="495" y="96"/>
                  </a:lnTo>
                  <a:lnTo>
                    <a:pt x="502" y="91"/>
                  </a:lnTo>
                  <a:lnTo>
                    <a:pt x="503" y="88"/>
                  </a:lnTo>
                  <a:lnTo>
                    <a:pt x="504" y="88"/>
                  </a:lnTo>
                  <a:lnTo>
                    <a:pt x="505" y="87"/>
                  </a:lnTo>
                  <a:lnTo>
                    <a:pt x="506" y="87"/>
                  </a:lnTo>
                  <a:lnTo>
                    <a:pt x="512" y="89"/>
                  </a:lnTo>
                  <a:lnTo>
                    <a:pt x="512" y="92"/>
                  </a:lnTo>
                  <a:lnTo>
                    <a:pt x="514" y="95"/>
                  </a:lnTo>
                  <a:lnTo>
                    <a:pt x="516" y="97"/>
                  </a:lnTo>
                  <a:lnTo>
                    <a:pt x="515" y="104"/>
                  </a:lnTo>
                  <a:lnTo>
                    <a:pt x="515" y="109"/>
                  </a:lnTo>
                  <a:lnTo>
                    <a:pt x="516" y="111"/>
                  </a:lnTo>
                  <a:lnTo>
                    <a:pt x="522" y="111"/>
                  </a:lnTo>
                  <a:lnTo>
                    <a:pt x="522" y="113"/>
                  </a:lnTo>
                  <a:lnTo>
                    <a:pt x="526" y="116"/>
                  </a:lnTo>
                  <a:lnTo>
                    <a:pt x="527" y="117"/>
                  </a:lnTo>
                  <a:lnTo>
                    <a:pt x="535" y="126"/>
                  </a:lnTo>
                  <a:lnTo>
                    <a:pt x="537" y="128"/>
                  </a:lnTo>
                  <a:lnTo>
                    <a:pt x="538" y="129"/>
                  </a:lnTo>
                  <a:lnTo>
                    <a:pt x="544" y="130"/>
                  </a:lnTo>
                  <a:lnTo>
                    <a:pt x="550" y="135"/>
                  </a:lnTo>
                  <a:lnTo>
                    <a:pt x="563" y="145"/>
                  </a:lnTo>
                  <a:lnTo>
                    <a:pt x="560" y="147"/>
                  </a:lnTo>
                  <a:lnTo>
                    <a:pt x="554" y="150"/>
                  </a:lnTo>
                  <a:lnTo>
                    <a:pt x="554" y="165"/>
                  </a:lnTo>
                  <a:lnTo>
                    <a:pt x="553" y="165"/>
                  </a:lnTo>
                  <a:lnTo>
                    <a:pt x="552" y="166"/>
                  </a:lnTo>
                  <a:lnTo>
                    <a:pt x="549" y="166"/>
                  </a:lnTo>
                  <a:lnTo>
                    <a:pt x="544" y="166"/>
                  </a:lnTo>
                  <a:lnTo>
                    <a:pt x="542" y="165"/>
                  </a:lnTo>
                  <a:lnTo>
                    <a:pt x="542" y="164"/>
                  </a:lnTo>
                  <a:lnTo>
                    <a:pt x="540" y="165"/>
                  </a:lnTo>
                  <a:lnTo>
                    <a:pt x="537" y="164"/>
                  </a:lnTo>
                  <a:lnTo>
                    <a:pt x="536" y="163"/>
                  </a:lnTo>
                  <a:lnTo>
                    <a:pt x="534" y="163"/>
                  </a:lnTo>
                  <a:lnTo>
                    <a:pt x="532" y="160"/>
                  </a:lnTo>
                  <a:lnTo>
                    <a:pt x="531" y="160"/>
                  </a:lnTo>
                  <a:lnTo>
                    <a:pt x="528" y="162"/>
                  </a:lnTo>
                  <a:lnTo>
                    <a:pt x="525" y="162"/>
                  </a:lnTo>
                  <a:lnTo>
                    <a:pt x="524" y="163"/>
                  </a:lnTo>
                  <a:lnTo>
                    <a:pt x="523" y="164"/>
                  </a:lnTo>
                  <a:lnTo>
                    <a:pt x="522" y="164"/>
                  </a:lnTo>
                  <a:lnTo>
                    <a:pt x="521" y="164"/>
                  </a:lnTo>
                  <a:lnTo>
                    <a:pt x="520" y="165"/>
                  </a:lnTo>
                  <a:lnTo>
                    <a:pt x="519" y="166"/>
                  </a:lnTo>
                  <a:lnTo>
                    <a:pt x="518" y="169"/>
                  </a:lnTo>
                  <a:lnTo>
                    <a:pt x="519" y="170"/>
                  </a:lnTo>
                  <a:lnTo>
                    <a:pt x="518" y="170"/>
                  </a:lnTo>
                  <a:lnTo>
                    <a:pt x="518" y="172"/>
                  </a:lnTo>
                  <a:lnTo>
                    <a:pt x="518" y="174"/>
                  </a:lnTo>
                  <a:lnTo>
                    <a:pt x="517" y="174"/>
                  </a:lnTo>
                  <a:lnTo>
                    <a:pt x="516" y="175"/>
                  </a:lnTo>
                  <a:lnTo>
                    <a:pt x="515" y="176"/>
                  </a:lnTo>
                  <a:lnTo>
                    <a:pt x="513" y="176"/>
                  </a:lnTo>
                  <a:lnTo>
                    <a:pt x="510" y="177"/>
                  </a:lnTo>
                  <a:lnTo>
                    <a:pt x="510" y="178"/>
                  </a:lnTo>
                  <a:lnTo>
                    <a:pt x="527" y="192"/>
                  </a:lnTo>
                  <a:lnTo>
                    <a:pt x="527" y="193"/>
                  </a:lnTo>
                  <a:lnTo>
                    <a:pt x="526" y="193"/>
                  </a:lnTo>
                  <a:lnTo>
                    <a:pt x="526" y="204"/>
                  </a:lnTo>
                  <a:lnTo>
                    <a:pt x="527" y="215"/>
                  </a:lnTo>
                  <a:lnTo>
                    <a:pt x="527" y="216"/>
                  </a:lnTo>
                  <a:lnTo>
                    <a:pt x="528" y="216"/>
                  </a:lnTo>
                  <a:lnTo>
                    <a:pt x="528" y="220"/>
                  </a:lnTo>
                  <a:lnTo>
                    <a:pt x="531" y="220"/>
                  </a:lnTo>
                  <a:lnTo>
                    <a:pt x="531" y="221"/>
                  </a:lnTo>
                  <a:lnTo>
                    <a:pt x="532" y="221"/>
                  </a:lnTo>
                  <a:lnTo>
                    <a:pt x="530" y="226"/>
                  </a:lnTo>
                  <a:lnTo>
                    <a:pt x="535" y="224"/>
                  </a:lnTo>
                  <a:lnTo>
                    <a:pt x="543" y="224"/>
                  </a:lnTo>
                  <a:lnTo>
                    <a:pt x="553" y="225"/>
                  </a:lnTo>
                  <a:lnTo>
                    <a:pt x="550" y="229"/>
                  </a:lnTo>
                  <a:lnTo>
                    <a:pt x="544" y="233"/>
                  </a:lnTo>
                  <a:lnTo>
                    <a:pt x="539" y="234"/>
                  </a:lnTo>
                  <a:lnTo>
                    <a:pt x="535" y="237"/>
                  </a:lnTo>
                  <a:lnTo>
                    <a:pt x="529" y="241"/>
                  </a:lnTo>
                  <a:lnTo>
                    <a:pt x="523" y="252"/>
                  </a:lnTo>
                  <a:lnTo>
                    <a:pt x="520" y="255"/>
                  </a:lnTo>
                  <a:lnTo>
                    <a:pt x="517" y="255"/>
                  </a:lnTo>
                  <a:lnTo>
                    <a:pt x="518" y="259"/>
                  </a:lnTo>
                  <a:lnTo>
                    <a:pt x="518" y="260"/>
                  </a:lnTo>
                  <a:lnTo>
                    <a:pt x="519" y="261"/>
                  </a:lnTo>
                  <a:lnTo>
                    <a:pt x="513" y="265"/>
                  </a:lnTo>
                  <a:lnTo>
                    <a:pt x="515" y="272"/>
                  </a:lnTo>
                  <a:lnTo>
                    <a:pt x="516" y="272"/>
                  </a:lnTo>
                  <a:lnTo>
                    <a:pt x="518" y="272"/>
                  </a:lnTo>
                  <a:lnTo>
                    <a:pt x="520" y="272"/>
                  </a:lnTo>
                  <a:lnTo>
                    <a:pt x="522" y="272"/>
                  </a:lnTo>
                  <a:lnTo>
                    <a:pt x="525" y="271"/>
                  </a:lnTo>
                  <a:lnTo>
                    <a:pt x="527" y="269"/>
                  </a:lnTo>
                  <a:lnTo>
                    <a:pt x="531" y="270"/>
                  </a:lnTo>
                  <a:lnTo>
                    <a:pt x="535" y="270"/>
                  </a:lnTo>
                  <a:lnTo>
                    <a:pt x="539" y="269"/>
                  </a:lnTo>
                  <a:lnTo>
                    <a:pt x="539" y="271"/>
                  </a:lnTo>
                  <a:lnTo>
                    <a:pt x="544" y="278"/>
                  </a:lnTo>
                  <a:lnTo>
                    <a:pt x="542" y="279"/>
                  </a:lnTo>
                  <a:lnTo>
                    <a:pt x="523" y="284"/>
                  </a:lnTo>
                  <a:lnTo>
                    <a:pt x="528" y="290"/>
                  </a:lnTo>
                  <a:lnTo>
                    <a:pt x="532" y="296"/>
                  </a:lnTo>
                  <a:lnTo>
                    <a:pt x="531" y="296"/>
                  </a:lnTo>
                  <a:lnTo>
                    <a:pt x="537" y="304"/>
                  </a:lnTo>
                  <a:lnTo>
                    <a:pt x="538" y="305"/>
                  </a:lnTo>
                  <a:lnTo>
                    <a:pt x="539" y="305"/>
                  </a:lnTo>
                  <a:lnTo>
                    <a:pt x="540" y="307"/>
                  </a:lnTo>
                  <a:lnTo>
                    <a:pt x="545" y="312"/>
                  </a:lnTo>
                  <a:lnTo>
                    <a:pt x="548" y="316"/>
                  </a:lnTo>
                  <a:lnTo>
                    <a:pt x="548" y="318"/>
                  </a:lnTo>
                  <a:lnTo>
                    <a:pt x="550" y="322"/>
                  </a:lnTo>
                  <a:lnTo>
                    <a:pt x="551" y="324"/>
                  </a:lnTo>
                  <a:lnTo>
                    <a:pt x="552" y="326"/>
                  </a:lnTo>
                  <a:lnTo>
                    <a:pt x="554" y="332"/>
                  </a:lnTo>
                  <a:lnTo>
                    <a:pt x="555" y="337"/>
                  </a:lnTo>
                  <a:lnTo>
                    <a:pt x="573" y="333"/>
                  </a:lnTo>
                  <a:lnTo>
                    <a:pt x="576" y="331"/>
                  </a:lnTo>
                  <a:lnTo>
                    <a:pt x="580" y="326"/>
                  </a:lnTo>
                  <a:lnTo>
                    <a:pt x="582" y="327"/>
                  </a:lnTo>
                  <a:lnTo>
                    <a:pt x="583" y="329"/>
                  </a:lnTo>
                  <a:lnTo>
                    <a:pt x="587" y="345"/>
                  </a:lnTo>
                  <a:lnTo>
                    <a:pt x="589" y="344"/>
                  </a:lnTo>
                  <a:lnTo>
                    <a:pt x="591" y="341"/>
                  </a:lnTo>
                  <a:lnTo>
                    <a:pt x="592" y="341"/>
                  </a:lnTo>
                  <a:lnTo>
                    <a:pt x="593" y="343"/>
                  </a:lnTo>
                  <a:lnTo>
                    <a:pt x="596" y="357"/>
                  </a:lnTo>
                  <a:lnTo>
                    <a:pt x="600" y="359"/>
                  </a:lnTo>
                  <a:lnTo>
                    <a:pt x="601" y="359"/>
                  </a:lnTo>
                  <a:lnTo>
                    <a:pt x="600" y="359"/>
                  </a:lnTo>
                  <a:lnTo>
                    <a:pt x="600" y="360"/>
                  </a:lnTo>
                  <a:lnTo>
                    <a:pt x="600" y="361"/>
                  </a:lnTo>
                  <a:lnTo>
                    <a:pt x="602" y="362"/>
                  </a:lnTo>
                  <a:lnTo>
                    <a:pt x="606" y="364"/>
                  </a:lnTo>
                  <a:lnTo>
                    <a:pt x="605" y="373"/>
                  </a:lnTo>
                  <a:lnTo>
                    <a:pt x="606" y="373"/>
                  </a:lnTo>
                  <a:lnTo>
                    <a:pt x="607" y="372"/>
                  </a:lnTo>
                  <a:lnTo>
                    <a:pt x="614" y="369"/>
                  </a:lnTo>
                  <a:lnTo>
                    <a:pt x="616" y="369"/>
                  </a:lnTo>
                  <a:lnTo>
                    <a:pt x="617" y="374"/>
                  </a:lnTo>
                  <a:lnTo>
                    <a:pt x="617" y="378"/>
                  </a:lnTo>
                  <a:lnTo>
                    <a:pt x="618" y="384"/>
                  </a:lnTo>
                  <a:lnTo>
                    <a:pt x="616" y="390"/>
                  </a:lnTo>
                  <a:lnTo>
                    <a:pt x="617" y="393"/>
                  </a:lnTo>
                  <a:lnTo>
                    <a:pt x="619" y="392"/>
                  </a:lnTo>
                  <a:lnTo>
                    <a:pt x="632" y="386"/>
                  </a:lnTo>
                  <a:lnTo>
                    <a:pt x="633" y="386"/>
                  </a:lnTo>
                  <a:lnTo>
                    <a:pt x="631" y="391"/>
                  </a:lnTo>
                  <a:lnTo>
                    <a:pt x="631" y="394"/>
                  </a:lnTo>
                  <a:lnTo>
                    <a:pt x="630" y="397"/>
                  </a:lnTo>
                  <a:lnTo>
                    <a:pt x="633" y="402"/>
                  </a:lnTo>
                  <a:lnTo>
                    <a:pt x="633" y="406"/>
                  </a:lnTo>
                  <a:lnTo>
                    <a:pt x="627" y="406"/>
                  </a:lnTo>
                  <a:lnTo>
                    <a:pt x="624" y="407"/>
                  </a:lnTo>
                  <a:lnTo>
                    <a:pt x="621" y="407"/>
                  </a:lnTo>
                  <a:lnTo>
                    <a:pt x="619" y="406"/>
                  </a:lnTo>
                  <a:lnTo>
                    <a:pt x="616" y="403"/>
                  </a:lnTo>
                  <a:lnTo>
                    <a:pt x="615" y="404"/>
                  </a:lnTo>
                  <a:lnTo>
                    <a:pt x="618" y="409"/>
                  </a:lnTo>
                  <a:lnTo>
                    <a:pt x="618" y="412"/>
                  </a:lnTo>
                  <a:lnTo>
                    <a:pt x="618" y="416"/>
                  </a:lnTo>
                  <a:lnTo>
                    <a:pt x="618" y="418"/>
                  </a:lnTo>
                  <a:lnTo>
                    <a:pt x="620" y="419"/>
                  </a:lnTo>
                  <a:lnTo>
                    <a:pt x="620" y="418"/>
                  </a:lnTo>
                  <a:lnTo>
                    <a:pt x="624" y="420"/>
                  </a:lnTo>
                  <a:lnTo>
                    <a:pt x="630" y="421"/>
                  </a:lnTo>
                  <a:lnTo>
                    <a:pt x="635" y="421"/>
                  </a:lnTo>
                  <a:lnTo>
                    <a:pt x="634" y="434"/>
                  </a:lnTo>
                  <a:lnTo>
                    <a:pt x="633" y="436"/>
                  </a:lnTo>
                  <a:lnTo>
                    <a:pt x="633" y="440"/>
                  </a:lnTo>
                  <a:lnTo>
                    <a:pt x="625" y="438"/>
                  </a:lnTo>
                  <a:lnTo>
                    <a:pt x="619" y="438"/>
                  </a:lnTo>
                  <a:lnTo>
                    <a:pt x="618" y="438"/>
                  </a:lnTo>
                  <a:lnTo>
                    <a:pt x="612" y="438"/>
                  </a:lnTo>
                  <a:lnTo>
                    <a:pt x="606" y="436"/>
                  </a:lnTo>
                  <a:lnTo>
                    <a:pt x="603" y="436"/>
                  </a:lnTo>
                  <a:lnTo>
                    <a:pt x="598" y="434"/>
                  </a:lnTo>
                  <a:lnTo>
                    <a:pt x="588" y="432"/>
                  </a:lnTo>
                  <a:lnTo>
                    <a:pt x="585" y="431"/>
                  </a:lnTo>
                  <a:lnTo>
                    <a:pt x="580" y="431"/>
                  </a:lnTo>
                  <a:lnTo>
                    <a:pt x="575" y="432"/>
                  </a:lnTo>
                  <a:lnTo>
                    <a:pt x="570" y="434"/>
                  </a:lnTo>
                  <a:lnTo>
                    <a:pt x="559" y="439"/>
                  </a:lnTo>
                  <a:lnTo>
                    <a:pt x="557" y="441"/>
                  </a:lnTo>
                  <a:lnTo>
                    <a:pt x="557" y="442"/>
                  </a:lnTo>
                  <a:lnTo>
                    <a:pt x="544" y="454"/>
                  </a:lnTo>
                  <a:lnTo>
                    <a:pt x="541" y="455"/>
                  </a:lnTo>
                  <a:lnTo>
                    <a:pt x="537" y="457"/>
                  </a:lnTo>
                  <a:lnTo>
                    <a:pt x="531" y="458"/>
                  </a:lnTo>
                  <a:lnTo>
                    <a:pt x="527" y="457"/>
                  </a:lnTo>
                  <a:lnTo>
                    <a:pt x="515" y="455"/>
                  </a:lnTo>
                  <a:lnTo>
                    <a:pt x="510" y="456"/>
                  </a:lnTo>
                  <a:lnTo>
                    <a:pt x="498" y="461"/>
                  </a:lnTo>
                  <a:lnTo>
                    <a:pt x="494" y="465"/>
                  </a:lnTo>
                  <a:lnTo>
                    <a:pt x="488" y="472"/>
                  </a:lnTo>
                  <a:lnTo>
                    <a:pt x="486" y="477"/>
                  </a:lnTo>
                  <a:lnTo>
                    <a:pt x="482" y="486"/>
                  </a:lnTo>
                  <a:lnTo>
                    <a:pt x="480" y="490"/>
                  </a:lnTo>
                  <a:lnTo>
                    <a:pt x="478" y="493"/>
                  </a:lnTo>
                  <a:lnTo>
                    <a:pt x="471" y="500"/>
                  </a:lnTo>
                  <a:lnTo>
                    <a:pt x="460" y="509"/>
                  </a:lnTo>
                  <a:lnTo>
                    <a:pt x="455" y="513"/>
                  </a:lnTo>
                  <a:lnTo>
                    <a:pt x="449" y="517"/>
                  </a:lnTo>
                  <a:lnTo>
                    <a:pt x="446" y="520"/>
                  </a:lnTo>
                  <a:lnTo>
                    <a:pt x="445" y="520"/>
                  </a:lnTo>
                  <a:lnTo>
                    <a:pt x="429" y="525"/>
                  </a:lnTo>
                  <a:lnTo>
                    <a:pt x="428" y="525"/>
                  </a:lnTo>
                  <a:lnTo>
                    <a:pt x="427" y="521"/>
                  </a:lnTo>
                  <a:lnTo>
                    <a:pt x="428" y="525"/>
                  </a:lnTo>
                  <a:lnTo>
                    <a:pt x="427" y="521"/>
                  </a:lnTo>
                  <a:lnTo>
                    <a:pt x="426" y="521"/>
                  </a:lnTo>
                  <a:lnTo>
                    <a:pt x="423" y="522"/>
                  </a:lnTo>
                  <a:lnTo>
                    <a:pt x="423" y="523"/>
                  </a:lnTo>
                  <a:lnTo>
                    <a:pt x="424" y="526"/>
                  </a:lnTo>
                  <a:lnTo>
                    <a:pt x="423" y="523"/>
                  </a:lnTo>
                  <a:lnTo>
                    <a:pt x="422" y="523"/>
                  </a:lnTo>
                  <a:lnTo>
                    <a:pt x="420" y="524"/>
                  </a:lnTo>
                  <a:lnTo>
                    <a:pt x="419" y="521"/>
                  </a:lnTo>
                  <a:lnTo>
                    <a:pt x="420" y="519"/>
                  </a:lnTo>
                  <a:lnTo>
                    <a:pt x="419" y="519"/>
                  </a:lnTo>
                  <a:lnTo>
                    <a:pt x="419" y="520"/>
                  </a:lnTo>
                  <a:lnTo>
                    <a:pt x="419" y="522"/>
                  </a:lnTo>
                  <a:lnTo>
                    <a:pt x="419" y="523"/>
                  </a:lnTo>
                  <a:lnTo>
                    <a:pt x="419" y="524"/>
                  </a:lnTo>
                  <a:lnTo>
                    <a:pt x="418" y="523"/>
                  </a:lnTo>
                  <a:lnTo>
                    <a:pt x="417" y="523"/>
                  </a:lnTo>
                  <a:lnTo>
                    <a:pt x="414" y="521"/>
                  </a:lnTo>
                  <a:lnTo>
                    <a:pt x="407" y="526"/>
                  </a:lnTo>
                  <a:lnTo>
                    <a:pt x="404" y="528"/>
                  </a:lnTo>
                  <a:lnTo>
                    <a:pt x="399" y="530"/>
                  </a:lnTo>
                  <a:lnTo>
                    <a:pt x="400" y="529"/>
                  </a:lnTo>
                  <a:lnTo>
                    <a:pt x="399" y="528"/>
                  </a:lnTo>
                  <a:lnTo>
                    <a:pt x="400" y="527"/>
                  </a:lnTo>
                  <a:lnTo>
                    <a:pt x="399" y="528"/>
                  </a:lnTo>
                  <a:lnTo>
                    <a:pt x="398" y="529"/>
                  </a:lnTo>
                  <a:lnTo>
                    <a:pt x="399" y="531"/>
                  </a:lnTo>
                  <a:lnTo>
                    <a:pt x="397" y="531"/>
                  </a:lnTo>
                  <a:lnTo>
                    <a:pt x="395" y="531"/>
                  </a:lnTo>
                  <a:lnTo>
                    <a:pt x="392" y="532"/>
                  </a:lnTo>
                  <a:lnTo>
                    <a:pt x="387" y="534"/>
                  </a:lnTo>
                  <a:lnTo>
                    <a:pt x="382" y="536"/>
                  </a:lnTo>
                  <a:lnTo>
                    <a:pt x="370" y="538"/>
                  </a:lnTo>
                  <a:lnTo>
                    <a:pt x="367" y="539"/>
                  </a:lnTo>
                  <a:lnTo>
                    <a:pt x="366" y="538"/>
                  </a:lnTo>
                  <a:lnTo>
                    <a:pt x="359" y="537"/>
                  </a:lnTo>
                  <a:lnTo>
                    <a:pt x="357" y="536"/>
                  </a:lnTo>
                  <a:lnTo>
                    <a:pt x="355" y="534"/>
                  </a:lnTo>
                  <a:lnTo>
                    <a:pt x="354" y="534"/>
                  </a:lnTo>
                  <a:lnTo>
                    <a:pt x="351" y="533"/>
                  </a:lnTo>
                  <a:lnTo>
                    <a:pt x="348" y="533"/>
                  </a:lnTo>
                  <a:lnTo>
                    <a:pt x="346" y="531"/>
                  </a:lnTo>
                  <a:lnTo>
                    <a:pt x="338" y="529"/>
                  </a:lnTo>
                  <a:lnTo>
                    <a:pt x="335" y="527"/>
                  </a:lnTo>
                  <a:lnTo>
                    <a:pt x="329" y="527"/>
                  </a:lnTo>
                  <a:lnTo>
                    <a:pt x="326" y="527"/>
                  </a:lnTo>
                  <a:lnTo>
                    <a:pt x="326" y="525"/>
                  </a:lnTo>
                  <a:lnTo>
                    <a:pt x="325" y="525"/>
                  </a:lnTo>
                  <a:lnTo>
                    <a:pt x="324" y="525"/>
                  </a:lnTo>
                  <a:lnTo>
                    <a:pt x="325" y="525"/>
                  </a:lnTo>
                  <a:lnTo>
                    <a:pt x="325" y="526"/>
                  </a:lnTo>
                  <a:lnTo>
                    <a:pt x="325" y="527"/>
                  </a:lnTo>
                  <a:lnTo>
                    <a:pt x="323" y="527"/>
                  </a:lnTo>
                  <a:lnTo>
                    <a:pt x="322" y="525"/>
                  </a:lnTo>
                  <a:lnTo>
                    <a:pt x="323" y="525"/>
                  </a:lnTo>
                  <a:lnTo>
                    <a:pt x="321" y="525"/>
                  </a:lnTo>
                  <a:lnTo>
                    <a:pt x="322" y="527"/>
                  </a:lnTo>
                  <a:lnTo>
                    <a:pt x="321" y="527"/>
                  </a:lnTo>
                  <a:lnTo>
                    <a:pt x="320" y="526"/>
                  </a:lnTo>
                  <a:lnTo>
                    <a:pt x="318" y="526"/>
                  </a:lnTo>
                  <a:lnTo>
                    <a:pt x="315" y="525"/>
                  </a:lnTo>
                  <a:lnTo>
                    <a:pt x="307" y="524"/>
                  </a:lnTo>
                  <a:lnTo>
                    <a:pt x="308" y="522"/>
                  </a:lnTo>
                  <a:lnTo>
                    <a:pt x="307" y="522"/>
                  </a:lnTo>
                  <a:lnTo>
                    <a:pt x="307" y="523"/>
                  </a:lnTo>
                  <a:lnTo>
                    <a:pt x="302" y="521"/>
                  </a:lnTo>
                  <a:lnTo>
                    <a:pt x="300" y="523"/>
                  </a:lnTo>
                  <a:lnTo>
                    <a:pt x="297" y="530"/>
                  </a:lnTo>
                  <a:lnTo>
                    <a:pt x="297" y="531"/>
                  </a:lnTo>
                  <a:lnTo>
                    <a:pt x="298" y="531"/>
                  </a:lnTo>
                  <a:lnTo>
                    <a:pt x="299" y="532"/>
                  </a:lnTo>
                  <a:lnTo>
                    <a:pt x="298" y="532"/>
                  </a:lnTo>
                  <a:lnTo>
                    <a:pt x="297" y="533"/>
                  </a:lnTo>
                  <a:lnTo>
                    <a:pt x="297" y="533"/>
                  </a:lnTo>
                  <a:lnTo>
                    <a:pt x="297" y="535"/>
                  </a:lnTo>
                  <a:lnTo>
                    <a:pt x="299" y="535"/>
                  </a:lnTo>
                  <a:lnTo>
                    <a:pt x="299" y="536"/>
                  </a:lnTo>
                  <a:lnTo>
                    <a:pt x="298" y="537"/>
                  </a:lnTo>
                  <a:lnTo>
                    <a:pt x="299" y="540"/>
                  </a:lnTo>
                  <a:lnTo>
                    <a:pt x="300" y="540"/>
                  </a:lnTo>
                  <a:lnTo>
                    <a:pt x="295" y="544"/>
                  </a:lnTo>
                  <a:lnTo>
                    <a:pt x="295" y="543"/>
                  </a:lnTo>
                  <a:lnTo>
                    <a:pt x="293" y="541"/>
                  </a:lnTo>
                  <a:lnTo>
                    <a:pt x="293" y="542"/>
                  </a:lnTo>
                  <a:lnTo>
                    <a:pt x="292" y="543"/>
                  </a:lnTo>
                  <a:lnTo>
                    <a:pt x="289" y="542"/>
                  </a:lnTo>
                  <a:lnTo>
                    <a:pt x="286" y="544"/>
                  </a:lnTo>
                  <a:lnTo>
                    <a:pt x="283" y="544"/>
                  </a:lnTo>
                  <a:lnTo>
                    <a:pt x="283" y="543"/>
                  </a:lnTo>
                  <a:lnTo>
                    <a:pt x="278" y="543"/>
                  </a:lnTo>
                  <a:lnTo>
                    <a:pt x="280" y="549"/>
                  </a:lnTo>
                  <a:lnTo>
                    <a:pt x="281" y="552"/>
                  </a:lnTo>
                  <a:lnTo>
                    <a:pt x="280" y="553"/>
                  </a:lnTo>
                  <a:lnTo>
                    <a:pt x="280" y="554"/>
                  </a:lnTo>
                  <a:lnTo>
                    <a:pt x="278" y="554"/>
                  </a:lnTo>
                  <a:lnTo>
                    <a:pt x="279" y="555"/>
                  </a:lnTo>
                  <a:lnTo>
                    <a:pt x="279" y="558"/>
                  </a:lnTo>
                  <a:lnTo>
                    <a:pt x="275" y="564"/>
                  </a:lnTo>
                  <a:lnTo>
                    <a:pt x="264" y="569"/>
                  </a:lnTo>
                  <a:lnTo>
                    <a:pt x="259" y="571"/>
                  </a:lnTo>
                  <a:lnTo>
                    <a:pt x="249" y="573"/>
                  </a:lnTo>
                  <a:lnTo>
                    <a:pt x="245" y="574"/>
                  </a:lnTo>
                  <a:lnTo>
                    <a:pt x="244" y="574"/>
                  </a:lnTo>
                  <a:lnTo>
                    <a:pt x="234" y="578"/>
                  </a:lnTo>
                  <a:lnTo>
                    <a:pt x="229" y="578"/>
                  </a:lnTo>
                  <a:lnTo>
                    <a:pt x="221" y="576"/>
                  </a:lnTo>
                  <a:lnTo>
                    <a:pt x="217" y="575"/>
                  </a:lnTo>
                  <a:lnTo>
                    <a:pt x="215" y="574"/>
                  </a:lnTo>
                  <a:lnTo>
                    <a:pt x="208" y="571"/>
                  </a:lnTo>
                  <a:lnTo>
                    <a:pt x="203" y="565"/>
                  </a:lnTo>
                  <a:lnTo>
                    <a:pt x="202" y="561"/>
                  </a:lnTo>
                  <a:lnTo>
                    <a:pt x="202" y="560"/>
                  </a:lnTo>
                  <a:lnTo>
                    <a:pt x="197" y="558"/>
                  </a:lnTo>
                  <a:lnTo>
                    <a:pt x="195" y="558"/>
                  </a:lnTo>
                  <a:lnTo>
                    <a:pt x="195" y="559"/>
                  </a:lnTo>
                  <a:lnTo>
                    <a:pt x="194" y="558"/>
                  </a:lnTo>
                  <a:lnTo>
                    <a:pt x="194" y="557"/>
                  </a:lnTo>
                  <a:lnTo>
                    <a:pt x="188" y="555"/>
                  </a:lnTo>
                  <a:lnTo>
                    <a:pt x="185" y="552"/>
                  </a:lnTo>
                  <a:lnTo>
                    <a:pt x="182" y="552"/>
                  </a:lnTo>
                  <a:lnTo>
                    <a:pt x="174" y="551"/>
                  </a:lnTo>
                  <a:lnTo>
                    <a:pt x="172" y="549"/>
                  </a:lnTo>
                  <a:lnTo>
                    <a:pt x="172" y="548"/>
                  </a:lnTo>
                  <a:lnTo>
                    <a:pt x="168" y="552"/>
                  </a:lnTo>
                  <a:lnTo>
                    <a:pt x="167" y="551"/>
                  </a:lnTo>
                  <a:lnTo>
                    <a:pt x="171" y="548"/>
                  </a:lnTo>
                  <a:lnTo>
                    <a:pt x="170" y="545"/>
                  </a:lnTo>
                  <a:lnTo>
                    <a:pt x="167" y="540"/>
                  </a:lnTo>
                  <a:lnTo>
                    <a:pt x="165" y="539"/>
                  </a:lnTo>
                  <a:lnTo>
                    <a:pt x="156" y="535"/>
                  </a:lnTo>
                  <a:lnTo>
                    <a:pt x="154" y="533"/>
                  </a:lnTo>
                  <a:lnTo>
                    <a:pt x="153" y="534"/>
                  </a:lnTo>
                  <a:lnTo>
                    <a:pt x="150" y="532"/>
                  </a:lnTo>
                  <a:lnTo>
                    <a:pt x="147" y="531"/>
                  </a:lnTo>
                  <a:lnTo>
                    <a:pt x="144" y="531"/>
                  </a:lnTo>
                  <a:lnTo>
                    <a:pt x="138" y="531"/>
                  </a:lnTo>
                  <a:lnTo>
                    <a:pt x="136" y="531"/>
                  </a:lnTo>
                  <a:lnTo>
                    <a:pt x="135" y="532"/>
                  </a:lnTo>
                  <a:lnTo>
                    <a:pt x="133" y="532"/>
                  </a:lnTo>
                  <a:lnTo>
                    <a:pt x="131" y="531"/>
                  </a:lnTo>
                  <a:lnTo>
                    <a:pt x="130" y="529"/>
                  </a:lnTo>
                  <a:lnTo>
                    <a:pt x="130" y="530"/>
                  </a:lnTo>
                  <a:lnTo>
                    <a:pt x="129" y="530"/>
                  </a:lnTo>
                  <a:lnTo>
                    <a:pt x="129" y="531"/>
                  </a:lnTo>
                  <a:lnTo>
                    <a:pt x="128" y="530"/>
                  </a:lnTo>
                  <a:lnTo>
                    <a:pt x="125" y="530"/>
                  </a:lnTo>
                  <a:lnTo>
                    <a:pt x="122" y="530"/>
                  </a:lnTo>
                  <a:lnTo>
                    <a:pt x="116" y="527"/>
                  </a:lnTo>
                  <a:lnTo>
                    <a:pt x="111" y="527"/>
                  </a:lnTo>
                  <a:lnTo>
                    <a:pt x="110" y="524"/>
                  </a:lnTo>
                  <a:lnTo>
                    <a:pt x="111" y="521"/>
                  </a:lnTo>
                  <a:lnTo>
                    <a:pt x="107" y="515"/>
                  </a:lnTo>
                  <a:lnTo>
                    <a:pt x="106" y="513"/>
                  </a:lnTo>
                  <a:lnTo>
                    <a:pt x="106" y="510"/>
                  </a:lnTo>
                  <a:lnTo>
                    <a:pt x="105" y="506"/>
                  </a:lnTo>
                  <a:lnTo>
                    <a:pt x="103" y="503"/>
                  </a:lnTo>
                  <a:lnTo>
                    <a:pt x="103" y="502"/>
                  </a:lnTo>
                  <a:lnTo>
                    <a:pt x="103" y="498"/>
                  </a:lnTo>
                  <a:lnTo>
                    <a:pt x="102" y="497"/>
                  </a:lnTo>
                  <a:lnTo>
                    <a:pt x="101" y="499"/>
                  </a:lnTo>
                  <a:lnTo>
                    <a:pt x="99" y="500"/>
                  </a:lnTo>
                  <a:lnTo>
                    <a:pt x="98" y="500"/>
                  </a:lnTo>
                  <a:lnTo>
                    <a:pt x="97" y="499"/>
                  </a:lnTo>
                  <a:lnTo>
                    <a:pt x="96" y="491"/>
                  </a:lnTo>
                  <a:lnTo>
                    <a:pt x="96" y="488"/>
                  </a:lnTo>
                  <a:lnTo>
                    <a:pt x="95" y="487"/>
                  </a:lnTo>
                  <a:lnTo>
                    <a:pt x="100" y="486"/>
                  </a:lnTo>
                  <a:lnTo>
                    <a:pt x="100" y="485"/>
                  </a:lnTo>
                  <a:lnTo>
                    <a:pt x="98" y="485"/>
                  </a:lnTo>
                  <a:lnTo>
                    <a:pt x="96" y="483"/>
                  </a:lnTo>
                  <a:lnTo>
                    <a:pt x="97" y="481"/>
                  </a:lnTo>
                  <a:lnTo>
                    <a:pt x="98" y="479"/>
                  </a:lnTo>
                  <a:lnTo>
                    <a:pt x="98" y="477"/>
                  </a:lnTo>
                  <a:lnTo>
                    <a:pt x="96" y="476"/>
                  </a:lnTo>
                  <a:lnTo>
                    <a:pt x="96" y="470"/>
                  </a:lnTo>
                  <a:lnTo>
                    <a:pt x="97" y="468"/>
                  </a:lnTo>
                  <a:lnTo>
                    <a:pt x="92" y="462"/>
                  </a:lnTo>
                  <a:lnTo>
                    <a:pt x="88" y="457"/>
                  </a:lnTo>
                  <a:lnTo>
                    <a:pt x="87" y="455"/>
                  </a:lnTo>
                  <a:lnTo>
                    <a:pt x="88" y="452"/>
                  </a:lnTo>
                  <a:lnTo>
                    <a:pt x="84" y="450"/>
                  </a:lnTo>
                  <a:lnTo>
                    <a:pt x="82" y="448"/>
                  </a:lnTo>
                  <a:lnTo>
                    <a:pt x="80" y="447"/>
                  </a:lnTo>
                  <a:lnTo>
                    <a:pt x="77" y="449"/>
                  </a:lnTo>
                  <a:lnTo>
                    <a:pt x="70" y="449"/>
                  </a:lnTo>
                  <a:lnTo>
                    <a:pt x="69" y="447"/>
                  </a:lnTo>
                  <a:lnTo>
                    <a:pt x="63" y="446"/>
                  </a:lnTo>
                  <a:lnTo>
                    <a:pt x="59" y="446"/>
                  </a:lnTo>
                  <a:lnTo>
                    <a:pt x="56" y="448"/>
                  </a:lnTo>
                  <a:lnTo>
                    <a:pt x="52" y="451"/>
                  </a:lnTo>
                  <a:lnTo>
                    <a:pt x="53" y="450"/>
                  </a:lnTo>
                  <a:lnTo>
                    <a:pt x="52" y="451"/>
                  </a:lnTo>
                  <a:lnTo>
                    <a:pt x="51" y="451"/>
                  </a:lnTo>
                  <a:lnTo>
                    <a:pt x="47" y="451"/>
                  </a:lnTo>
                  <a:lnTo>
                    <a:pt x="46" y="452"/>
                  </a:lnTo>
                  <a:lnTo>
                    <a:pt x="44" y="452"/>
                  </a:lnTo>
                  <a:lnTo>
                    <a:pt x="39" y="453"/>
                  </a:lnTo>
                  <a:lnTo>
                    <a:pt x="40" y="454"/>
                  </a:lnTo>
                  <a:lnTo>
                    <a:pt x="37" y="456"/>
                  </a:lnTo>
                  <a:lnTo>
                    <a:pt x="34" y="456"/>
                  </a:lnTo>
                  <a:lnTo>
                    <a:pt x="31" y="454"/>
                  </a:lnTo>
                  <a:lnTo>
                    <a:pt x="28" y="455"/>
                  </a:lnTo>
                  <a:lnTo>
                    <a:pt x="27" y="458"/>
                  </a:lnTo>
                  <a:lnTo>
                    <a:pt x="28" y="460"/>
                  </a:lnTo>
                  <a:lnTo>
                    <a:pt x="30" y="462"/>
                  </a:lnTo>
                  <a:lnTo>
                    <a:pt x="28" y="464"/>
                  </a:lnTo>
                  <a:lnTo>
                    <a:pt x="27" y="465"/>
                  </a:lnTo>
                  <a:lnTo>
                    <a:pt x="26" y="466"/>
                  </a:lnTo>
                  <a:lnTo>
                    <a:pt x="25" y="466"/>
                  </a:lnTo>
                  <a:lnTo>
                    <a:pt x="25" y="465"/>
                  </a:lnTo>
                  <a:lnTo>
                    <a:pt x="25" y="464"/>
                  </a:lnTo>
                  <a:lnTo>
                    <a:pt x="24" y="465"/>
                  </a:lnTo>
                  <a:lnTo>
                    <a:pt x="24" y="466"/>
                  </a:lnTo>
                  <a:lnTo>
                    <a:pt x="25" y="466"/>
                  </a:lnTo>
                  <a:lnTo>
                    <a:pt x="24" y="466"/>
                  </a:lnTo>
                  <a:lnTo>
                    <a:pt x="24" y="465"/>
                  </a:lnTo>
                  <a:lnTo>
                    <a:pt x="23" y="465"/>
                  </a:lnTo>
                  <a:lnTo>
                    <a:pt x="23" y="466"/>
                  </a:lnTo>
                  <a:lnTo>
                    <a:pt x="24" y="466"/>
                  </a:lnTo>
                  <a:lnTo>
                    <a:pt x="23" y="466"/>
                  </a:lnTo>
                  <a:lnTo>
                    <a:pt x="23" y="467"/>
                  </a:lnTo>
                  <a:lnTo>
                    <a:pt x="22" y="467"/>
                  </a:lnTo>
                  <a:lnTo>
                    <a:pt x="20" y="466"/>
                  </a:lnTo>
                  <a:lnTo>
                    <a:pt x="17" y="464"/>
                  </a:lnTo>
                  <a:lnTo>
                    <a:pt x="16" y="465"/>
                  </a:lnTo>
                  <a:lnTo>
                    <a:pt x="15" y="469"/>
                  </a:lnTo>
                  <a:lnTo>
                    <a:pt x="15" y="470"/>
                  </a:lnTo>
                  <a:lnTo>
                    <a:pt x="14" y="470"/>
                  </a:lnTo>
                  <a:lnTo>
                    <a:pt x="10" y="479"/>
                  </a:lnTo>
                  <a:lnTo>
                    <a:pt x="11" y="481"/>
                  </a:lnTo>
                  <a:lnTo>
                    <a:pt x="10" y="481"/>
                  </a:lnTo>
                  <a:lnTo>
                    <a:pt x="8" y="484"/>
                  </a:lnTo>
                  <a:lnTo>
                    <a:pt x="10" y="485"/>
                  </a:lnTo>
                  <a:lnTo>
                    <a:pt x="10" y="484"/>
                  </a:lnTo>
                  <a:lnTo>
                    <a:pt x="10" y="485"/>
                  </a:lnTo>
                  <a:lnTo>
                    <a:pt x="11" y="485"/>
                  </a:lnTo>
                  <a:lnTo>
                    <a:pt x="12" y="481"/>
                  </a:lnTo>
                  <a:lnTo>
                    <a:pt x="13" y="483"/>
                  </a:lnTo>
                  <a:lnTo>
                    <a:pt x="15" y="485"/>
                  </a:lnTo>
                  <a:lnTo>
                    <a:pt x="18" y="487"/>
                  </a:lnTo>
                  <a:lnTo>
                    <a:pt x="18" y="488"/>
                  </a:lnTo>
                  <a:lnTo>
                    <a:pt x="16" y="490"/>
                  </a:lnTo>
                  <a:lnTo>
                    <a:pt x="13" y="490"/>
                  </a:lnTo>
                  <a:lnTo>
                    <a:pt x="11" y="489"/>
                  </a:lnTo>
                  <a:lnTo>
                    <a:pt x="9" y="488"/>
                  </a:lnTo>
                  <a:lnTo>
                    <a:pt x="8" y="489"/>
                  </a:lnTo>
                  <a:lnTo>
                    <a:pt x="7" y="488"/>
                  </a:lnTo>
                  <a:lnTo>
                    <a:pt x="7" y="487"/>
                  </a:lnTo>
                  <a:lnTo>
                    <a:pt x="6" y="488"/>
                  </a:lnTo>
                  <a:lnTo>
                    <a:pt x="6" y="487"/>
                  </a:lnTo>
                  <a:lnTo>
                    <a:pt x="6" y="486"/>
                  </a:lnTo>
                  <a:lnTo>
                    <a:pt x="5" y="486"/>
                  </a:lnTo>
                  <a:lnTo>
                    <a:pt x="4" y="486"/>
                  </a:lnTo>
                  <a:lnTo>
                    <a:pt x="4" y="485"/>
                  </a:lnTo>
                  <a:lnTo>
                    <a:pt x="3" y="485"/>
                  </a:lnTo>
                  <a:lnTo>
                    <a:pt x="2" y="485"/>
                  </a:lnTo>
                  <a:lnTo>
                    <a:pt x="0" y="484"/>
                  </a:lnTo>
                  <a:lnTo>
                    <a:pt x="0" y="482"/>
                  </a:lnTo>
                  <a:lnTo>
                    <a:pt x="5" y="477"/>
                  </a:lnTo>
                  <a:lnTo>
                    <a:pt x="11" y="474"/>
                  </a:lnTo>
                  <a:lnTo>
                    <a:pt x="13" y="467"/>
                  </a:lnTo>
                  <a:lnTo>
                    <a:pt x="14" y="464"/>
                  </a:lnTo>
                  <a:lnTo>
                    <a:pt x="14" y="461"/>
                  </a:lnTo>
                  <a:lnTo>
                    <a:pt x="13" y="457"/>
                  </a:lnTo>
                  <a:lnTo>
                    <a:pt x="9" y="446"/>
                  </a:lnTo>
                  <a:lnTo>
                    <a:pt x="8" y="444"/>
                  </a:lnTo>
                  <a:lnTo>
                    <a:pt x="9" y="441"/>
                  </a:lnTo>
                  <a:lnTo>
                    <a:pt x="10" y="438"/>
                  </a:lnTo>
                  <a:lnTo>
                    <a:pt x="11" y="436"/>
                  </a:lnTo>
                  <a:lnTo>
                    <a:pt x="14" y="433"/>
                  </a:lnTo>
                  <a:lnTo>
                    <a:pt x="17" y="431"/>
                  </a:lnTo>
                  <a:lnTo>
                    <a:pt x="21" y="430"/>
                  </a:lnTo>
                  <a:lnTo>
                    <a:pt x="29" y="427"/>
                  </a:lnTo>
                  <a:lnTo>
                    <a:pt x="35" y="427"/>
                  </a:lnTo>
                  <a:lnTo>
                    <a:pt x="38" y="426"/>
                  </a:lnTo>
                  <a:lnTo>
                    <a:pt x="53" y="419"/>
                  </a:lnTo>
                  <a:lnTo>
                    <a:pt x="59" y="415"/>
                  </a:lnTo>
                  <a:lnTo>
                    <a:pt x="60" y="417"/>
                  </a:lnTo>
                  <a:lnTo>
                    <a:pt x="65" y="414"/>
                  </a:lnTo>
                  <a:lnTo>
                    <a:pt x="70" y="413"/>
                  </a:lnTo>
                  <a:lnTo>
                    <a:pt x="78" y="412"/>
                  </a:lnTo>
                  <a:lnTo>
                    <a:pt x="87" y="408"/>
                  </a:lnTo>
                  <a:lnTo>
                    <a:pt x="92" y="407"/>
                  </a:lnTo>
                  <a:lnTo>
                    <a:pt x="94" y="408"/>
                  </a:lnTo>
                  <a:lnTo>
                    <a:pt x="94" y="409"/>
                  </a:lnTo>
                  <a:lnTo>
                    <a:pt x="92" y="411"/>
                  </a:lnTo>
                  <a:lnTo>
                    <a:pt x="91" y="413"/>
                  </a:lnTo>
                  <a:lnTo>
                    <a:pt x="95" y="415"/>
                  </a:lnTo>
                  <a:lnTo>
                    <a:pt x="94" y="419"/>
                  </a:lnTo>
                  <a:lnTo>
                    <a:pt x="98" y="423"/>
                  </a:lnTo>
                  <a:lnTo>
                    <a:pt x="101" y="425"/>
                  </a:lnTo>
                  <a:lnTo>
                    <a:pt x="102" y="426"/>
                  </a:lnTo>
                  <a:lnTo>
                    <a:pt x="103" y="424"/>
                  </a:lnTo>
                  <a:lnTo>
                    <a:pt x="102" y="427"/>
                  </a:lnTo>
                  <a:lnTo>
                    <a:pt x="105" y="429"/>
                  </a:lnTo>
                  <a:lnTo>
                    <a:pt x="106" y="429"/>
                  </a:lnTo>
                  <a:lnTo>
                    <a:pt x="104" y="427"/>
                  </a:lnTo>
                  <a:lnTo>
                    <a:pt x="104" y="425"/>
                  </a:lnTo>
                  <a:lnTo>
                    <a:pt x="107" y="427"/>
                  </a:lnTo>
                  <a:lnTo>
                    <a:pt x="108" y="426"/>
                  </a:lnTo>
                  <a:lnTo>
                    <a:pt x="109" y="425"/>
                  </a:lnTo>
                  <a:lnTo>
                    <a:pt x="110" y="426"/>
                  </a:lnTo>
                  <a:lnTo>
                    <a:pt x="112" y="423"/>
                  </a:lnTo>
                  <a:lnTo>
                    <a:pt x="115" y="419"/>
                  </a:lnTo>
                  <a:lnTo>
                    <a:pt x="116" y="417"/>
                  </a:lnTo>
                  <a:lnTo>
                    <a:pt x="119" y="415"/>
                  </a:lnTo>
                  <a:lnTo>
                    <a:pt x="122" y="413"/>
                  </a:lnTo>
                  <a:lnTo>
                    <a:pt x="123" y="412"/>
                  </a:lnTo>
                  <a:lnTo>
                    <a:pt x="123" y="408"/>
                  </a:lnTo>
                  <a:lnTo>
                    <a:pt x="122" y="405"/>
                  </a:lnTo>
                  <a:lnTo>
                    <a:pt x="115" y="393"/>
                  </a:lnTo>
                  <a:lnTo>
                    <a:pt x="107" y="381"/>
                  </a:lnTo>
                  <a:lnTo>
                    <a:pt x="103" y="377"/>
                  </a:lnTo>
                  <a:lnTo>
                    <a:pt x="103" y="376"/>
                  </a:lnTo>
                  <a:lnTo>
                    <a:pt x="103" y="373"/>
                  </a:lnTo>
                  <a:lnTo>
                    <a:pt x="104" y="371"/>
                  </a:lnTo>
                  <a:lnTo>
                    <a:pt x="113" y="358"/>
                  </a:lnTo>
                  <a:lnTo>
                    <a:pt x="114" y="358"/>
                  </a:lnTo>
                  <a:lnTo>
                    <a:pt x="115" y="357"/>
                  </a:lnTo>
                  <a:lnTo>
                    <a:pt x="115" y="356"/>
                  </a:lnTo>
                  <a:lnTo>
                    <a:pt x="114" y="356"/>
                  </a:lnTo>
                  <a:lnTo>
                    <a:pt x="115" y="354"/>
                  </a:lnTo>
                  <a:lnTo>
                    <a:pt x="116" y="352"/>
                  </a:lnTo>
                  <a:lnTo>
                    <a:pt x="116" y="349"/>
                  </a:lnTo>
                  <a:lnTo>
                    <a:pt x="113" y="346"/>
                  </a:lnTo>
                  <a:lnTo>
                    <a:pt x="109" y="344"/>
                  </a:lnTo>
                  <a:lnTo>
                    <a:pt x="103" y="346"/>
                  </a:lnTo>
                  <a:lnTo>
                    <a:pt x="98" y="346"/>
                  </a:lnTo>
                  <a:lnTo>
                    <a:pt x="97" y="348"/>
                  </a:lnTo>
                  <a:lnTo>
                    <a:pt x="94" y="348"/>
                  </a:lnTo>
                  <a:lnTo>
                    <a:pt x="90" y="350"/>
                  </a:lnTo>
                  <a:lnTo>
                    <a:pt x="88" y="351"/>
                  </a:lnTo>
                  <a:lnTo>
                    <a:pt x="85" y="350"/>
                  </a:lnTo>
                  <a:lnTo>
                    <a:pt x="83" y="349"/>
                  </a:lnTo>
                  <a:lnTo>
                    <a:pt x="81" y="350"/>
                  </a:lnTo>
                  <a:lnTo>
                    <a:pt x="80" y="350"/>
                  </a:lnTo>
                  <a:lnTo>
                    <a:pt x="79" y="348"/>
                  </a:lnTo>
                  <a:lnTo>
                    <a:pt x="75" y="334"/>
                  </a:lnTo>
                  <a:lnTo>
                    <a:pt x="69" y="317"/>
                  </a:lnTo>
                  <a:lnTo>
                    <a:pt x="69" y="311"/>
                  </a:lnTo>
                  <a:lnTo>
                    <a:pt x="70" y="306"/>
                  </a:lnTo>
                  <a:lnTo>
                    <a:pt x="77" y="294"/>
                  </a:lnTo>
                  <a:lnTo>
                    <a:pt x="79" y="292"/>
                  </a:lnTo>
                  <a:lnTo>
                    <a:pt x="81" y="290"/>
                  </a:lnTo>
                  <a:lnTo>
                    <a:pt x="88" y="288"/>
                  </a:lnTo>
                  <a:lnTo>
                    <a:pt x="92" y="287"/>
                  </a:lnTo>
                  <a:lnTo>
                    <a:pt x="95" y="288"/>
                  </a:lnTo>
                  <a:lnTo>
                    <a:pt x="102" y="290"/>
                  </a:lnTo>
                  <a:lnTo>
                    <a:pt x="104" y="289"/>
                  </a:lnTo>
                  <a:lnTo>
                    <a:pt x="106" y="289"/>
                  </a:lnTo>
                  <a:lnTo>
                    <a:pt x="111" y="290"/>
                  </a:lnTo>
                  <a:lnTo>
                    <a:pt x="113" y="285"/>
                  </a:lnTo>
                  <a:lnTo>
                    <a:pt x="114" y="283"/>
                  </a:lnTo>
                  <a:lnTo>
                    <a:pt x="139" y="292"/>
                  </a:lnTo>
                  <a:lnTo>
                    <a:pt x="141" y="292"/>
                  </a:lnTo>
                  <a:lnTo>
                    <a:pt x="148" y="286"/>
                  </a:lnTo>
                  <a:lnTo>
                    <a:pt x="155" y="277"/>
                  </a:lnTo>
                  <a:lnTo>
                    <a:pt x="162" y="271"/>
                  </a:lnTo>
                  <a:lnTo>
                    <a:pt x="170" y="261"/>
                  </a:lnTo>
                  <a:lnTo>
                    <a:pt x="175" y="255"/>
                  </a:lnTo>
                  <a:lnTo>
                    <a:pt x="179" y="250"/>
                  </a:lnTo>
                  <a:lnTo>
                    <a:pt x="183" y="244"/>
                  </a:lnTo>
                  <a:lnTo>
                    <a:pt x="190" y="231"/>
                  </a:lnTo>
                  <a:lnTo>
                    <a:pt x="191" y="232"/>
                  </a:lnTo>
                  <a:lnTo>
                    <a:pt x="190" y="235"/>
                  </a:lnTo>
                  <a:lnTo>
                    <a:pt x="191" y="235"/>
                  </a:lnTo>
                  <a:lnTo>
                    <a:pt x="192" y="235"/>
                  </a:lnTo>
                  <a:lnTo>
                    <a:pt x="194" y="232"/>
                  </a:lnTo>
                  <a:lnTo>
                    <a:pt x="199" y="227"/>
                  </a:lnTo>
                  <a:lnTo>
                    <a:pt x="198" y="227"/>
                  </a:lnTo>
                  <a:lnTo>
                    <a:pt x="203" y="223"/>
                  </a:lnTo>
                  <a:lnTo>
                    <a:pt x="209" y="217"/>
                  </a:lnTo>
                  <a:lnTo>
                    <a:pt x="213" y="213"/>
                  </a:lnTo>
                  <a:lnTo>
                    <a:pt x="219" y="205"/>
                  </a:lnTo>
                  <a:lnTo>
                    <a:pt x="226" y="196"/>
                  </a:lnTo>
                  <a:lnTo>
                    <a:pt x="226" y="195"/>
                  </a:lnTo>
                  <a:lnTo>
                    <a:pt x="225" y="193"/>
                  </a:lnTo>
                  <a:lnTo>
                    <a:pt x="224" y="191"/>
                  </a:lnTo>
                  <a:lnTo>
                    <a:pt x="225" y="193"/>
                  </a:lnTo>
                  <a:lnTo>
                    <a:pt x="227" y="195"/>
                  </a:lnTo>
                  <a:lnTo>
                    <a:pt x="228" y="195"/>
                  </a:lnTo>
                  <a:lnTo>
                    <a:pt x="229" y="196"/>
                  </a:lnTo>
                  <a:lnTo>
                    <a:pt x="228" y="196"/>
                  </a:lnTo>
                  <a:lnTo>
                    <a:pt x="228" y="197"/>
                  </a:lnTo>
                  <a:lnTo>
                    <a:pt x="229" y="197"/>
                  </a:lnTo>
                  <a:lnTo>
                    <a:pt x="230" y="197"/>
                  </a:lnTo>
                  <a:lnTo>
                    <a:pt x="231" y="197"/>
                  </a:lnTo>
                  <a:lnTo>
                    <a:pt x="230" y="196"/>
                  </a:lnTo>
                  <a:lnTo>
                    <a:pt x="231" y="196"/>
                  </a:lnTo>
                  <a:lnTo>
                    <a:pt x="232" y="197"/>
                  </a:lnTo>
                  <a:lnTo>
                    <a:pt x="230" y="199"/>
                  </a:lnTo>
                  <a:lnTo>
                    <a:pt x="231" y="199"/>
                  </a:lnTo>
                  <a:lnTo>
                    <a:pt x="235" y="195"/>
                  </a:lnTo>
                  <a:lnTo>
                    <a:pt x="234" y="194"/>
                  </a:lnTo>
                  <a:lnTo>
                    <a:pt x="232" y="197"/>
                  </a:lnTo>
                  <a:lnTo>
                    <a:pt x="231" y="196"/>
                  </a:lnTo>
                  <a:lnTo>
                    <a:pt x="233" y="194"/>
                  </a:lnTo>
                  <a:lnTo>
                    <a:pt x="232" y="193"/>
                  </a:lnTo>
                  <a:lnTo>
                    <a:pt x="230" y="195"/>
                  </a:lnTo>
                  <a:lnTo>
                    <a:pt x="229" y="195"/>
                  </a:lnTo>
                  <a:lnTo>
                    <a:pt x="229" y="194"/>
                  </a:lnTo>
                  <a:lnTo>
                    <a:pt x="228" y="193"/>
                  </a:lnTo>
                  <a:lnTo>
                    <a:pt x="227" y="191"/>
                  </a:lnTo>
                  <a:lnTo>
                    <a:pt x="226" y="191"/>
                  </a:lnTo>
                  <a:lnTo>
                    <a:pt x="228" y="191"/>
                  </a:lnTo>
                  <a:lnTo>
                    <a:pt x="228" y="192"/>
                  </a:lnTo>
                  <a:lnTo>
                    <a:pt x="229" y="192"/>
                  </a:lnTo>
                  <a:lnTo>
                    <a:pt x="231" y="190"/>
                  </a:lnTo>
                  <a:lnTo>
                    <a:pt x="233" y="188"/>
                  </a:lnTo>
                  <a:lnTo>
                    <a:pt x="240" y="181"/>
                  </a:lnTo>
                  <a:lnTo>
                    <a:pt x="240" y="180"/>
                  </a:lnTo>
                  <a:lnTo>
                    <a:pt x="239" y="180"/>
                  </a:lnTo>
                  <a:lnTo>
                    <a:pt x="239" y="179"/>
                  </a:lnTo>
                  <a:lnTo>
                    <a:pt x="240" y="179"/>
                  </a:lnTo>
                  <a:lnTo>
                    <a:pt x="240" y="180"/>
                  </a:lnTo>
                  <a:lnTo>
                    <a:pt x="240" y="179"/>
                  </a:lnTo>
                  <a:lnTo>
                    <a:pt x="240" y="180"/>
                  </a:lnTo>
                  <a:lnTo>
                    <a:pt x="243" y="178"/>
                  </a:lnTo>
                  <a:lnTo>
                    <a:pt x="252" y="170"/>
                  </a:lnTo>
                  <a:lnTo>
                    <a:pt x="261" y="159"/>
                  </a:lnTo>
                  <a:lnTo>
                    <a:pt x="274" y="142"/>
                  </a:lnTo>
                  <a:lnTo>
                    <a:pt x="277" y="139"/>
                  </a:lnTo>
                  <a:lnTo>
                    <a:pt x="290" y="120"/>
                  </a:lnTo>
                  <a:lnTo>
                    <a:pt x="295" y="113"/>
                  </a:lnTo>
                  <a:lnTo>
                    <a:pt x="300" y="104"/>
                  </a:lnTo>
                  <a:lnTo>
                    <a:pt x="303" y="99"/>
                  </a:lnTo>
                  <a:lnTo>
                    <a:pt x="304" y="101"/>
                  </a:lnTo>
                  <a:lnTo>
                    <a:pt x="304" y="100"/>
                  </a:lnTo>
                  <a:lnTo>
                    <a:pt x="305" y="100"/>
                  </a:lnTo>
                  <a:lnTo>
                    <a:pt x="303" y="99"/>
                  </a:lnTo>
                  <a:lnTo>
                    <a:pt x="304" y="97"/>
                  </a:lnTo>
                  <a:lnTo>
                    <a:pt x="306" y="93"/>
                  </a:lnTo>
                  <a:lnTo>
                    <a:pt x="313" y="80"/>
                  </a:lnTo>
                  <a:lnTo>
                    <a:pt x="322" y="64"/>
                  </a:lnTo>
                  <a:lnTo>
                    <a:pt x="329" y="52"/>
                  </a:lnTo>
                  <a:lnTo>
                    <a:pt x="355" y="0"/>
                  </a:lnTo>
                  <a:lnTo>
                    <a:pt x="355" y="0"/>
                  </a:lnTo>
                  <a:lnTo>
                    <a:pt x="381" y="12"/>
                  </a:lnTo>
                  <a:lnTo>
                    <a:pt x="383" y="13"/>
                  </a:lnTo>
                  <a:close/>
                  <a:moveTo>
                    <a:pt x="117" y="418"/>
                  </a:moveTo>
                  <a:lnTo>
                    <a:pt x="116" y="420"/>
                  </a:lnTo>
                  <a:lnTo>
                    <a:pt x="115" y="420"/>
                  </a:lnTo>
                  <a:lnTo>
                    <a:pt x="112" y="423"/>
                  </a:lnTo>
                  <a:lnTo>
                    <a:pt x="110" y="426"/>
                  </a:lnTo>
                  <a:lnTo>
                    <a:pt x="110" y="429"/>
                  </a:lnTo>
                  <a:lnTo>
                    <a:pt x="110" y="430"/>
                  </a:lnTo>
                  <a:lnTo>
                    <a:pt x="111" y="431"/>
                  </a:lnTo>
                  <a:lnTo>
                    <a:pt x="108" y="430"/>
                  </a:lnTo>
                  <a:lnTo>
                    <a:pt x="107" y="432"/>
                  </a:lnTo>
                  <a:lnTo>
                    <a:pt x="109" y="434"/>
                  </a:lnTo>
                  <a:lnTo>
                    <a:pt x="109" y="435"/>
                  </a:lnTo>
                  <a:lnTo>
                    <a:pt x="112" y="432"/>
                  </a:lnTo>
                  <a:lnTo>
                    <a:pt x="113" y="433"/>
                  </a:lnTo>
                  <a:lnTo>
                    <a:pt x="114" y="433"/>
                  </a:lnTo>
                  <a:lnTo>
                    <a:pt x="115" y="433"/>
                  </a:lnTo>
                  <a:lnTo>
                    <a:pt x="115" y="432"/>
                  </a:lnTo>
                  <a:lnTo>
                    <a:pt x="116" y="434"/>
                  </a:lnTo>
                  <a:lnTo>
                    <a:pt x="120" y="439"/>
                  </a:lnTo>
                  <a:lnTo>
                    <a:pt x="131" y="444"/>
                  </a:lnTo>
                  <a:lnTo>
                    <a:pt x="136" y="447"/>
                  </a:lnTo>
                  <a:lnTo>
                    <a:pt x="148" y="455"/>
                  </a:lnTo>
                  <a:lnTo>
                    <a:pt x="151" y="455"/>
                  </a:lnTo>
                  <a:lnTo>
                    <a:pt x="152" y="456"/>
                  </a:lnTo>
                  <a:lnTo>
                    <a:pt x="151" y="456"/>
                  </a:lnTo>
                  <a:lnTo>
                    <a:pt x="153" y="457"/>
                  </a:lnTo>
                  <a:lnTo>
                    <a:pt x="154" y="458"/>
                  </a:lnTo>
                  <a:lnTo>
                    <a:pt x="153" y="460"/>
                  </a:lnTo>
                  <a:lnTo>
                    <a:pt x="155" y="462"/>
                  </a:lnTo>
                  <a:lnTo>
                    <a:pt x="157" y="459"/>
                  </a:lnTo>
                  <a:lnTo>
                    <a:pt x="159" y="460"/>
                  </a:lnTo>
                  <a:lnTo>
                    <a:pt x="158" y="463"/>
                  </a:lnTo>
                  <a:lnTo>
                    <a:pt x="160" y="464"/>
                  </a:lnTo>
                  <a:lnTo>
                    <a:pt x="162" y="462"/>
                  </a:lnTo>
                  <a:lnTo>
                    <a:pt x="165" y="464"/>
                  </a:lnTo>
                  <a:lnTo>
                    <a:pt x="173" y="469"/>
                  </a:lnTo>
                  <a:lnTo>
                    <a:pt x="182" y="473"/>
                  </a:lnTo>
                  <a:lnTo>
                    <a:pt x="186" y="473"/>
                  </a:lnTo>
                  <a:lnTo>
                    <a:pt x="188" y="474"/>
                  </a:lnTo>
                  <a:lnTo>
                    <a:pt x="187" y="475"/>
                  </a:lnTo>
                  <a:lnTo>
                    <a:pt x="187" y="476"/>
                  </a:lnTo>
                  <a:lnTo>
                    <a:pt x="188" y="475"/>
                  </a:lnTo>
                  <a:lnTo>
                    <a:pt x="189" y="474"/>
                  </a:lnTo>
                  <a:lnTo>
                    <a:pt x="189" y="475"/>
                  </a:lnTo>
                  <a:lnTo>
                    <a:pt x="189" y="476"/>
                  </a:lnTo>
                  <a:lnTo>
                    <a:pt x="201" y="488"/>
                  </a:lnTo>
                  <a:lnTo>
                    <a:pt x="202" y="488"/>
                  </a:lnTo>
                  <a:lnTo>
                    <a:pt x="203" y="489"/>
                  </a:lnTo>
                  <a:lnTo>
                    <a:pt x="206" y="493"/>
                  </a:lnTo>
                  <a:lnTo>
                    <a:pt x="214" y="499"/>
                  </a:lnTo>
                  <a:lnTo>
                    <a:pt x="215" y="500"/>
                  </a:lnTo>
                  <a:lnTo>
                    <a:pt x="214" y="501"/>
                  </a:lnTo>
                  <a:lnTo>
                    <a:pt x="216" y="502"/>
                  </a:lnTo>
                  <a:lnTo>
                    <a:pt x="216" y="503"/>
                  </a:lnTo>
                  <a:lnTo>
                    <a:pt x="215" y="503"/>
                  </a:lnTo>
                  <a:lnTo>
                    <a:pt x="214" y="503"/>
                  </a:lnTo>
                  <a:lnTo>
                    <a:pt x="215" y="503"/>
                  </a:lnTo>
                  <a:lnTo>
                    <a:pt x="215" y="504"/>
                  </a:lnTo>
                  <a:lnTo>
                    <a:pt x="215" y="503"/>
                  </a:lnTo>
                  <a:lnTo>
                    <a:pt x="216" y="503"/>
                  </a:lnTo>
                  <a:lnTo>
                    <a:pt x="216" y="502"/>
                  </a:lnTo>
                  <a:lnTo>
                    <a:pt x="216" y="503"/>
                  </a:lnTo>
                  <a:lnTo>
                    <a:pt x="224" y="512"/>
                  </a:lnTo>
                  <a:lnTo>
                    <a:pt x="225" y="515"/>
                  </a:lnTo>
                  <a:lnTo>
                    <a:pt x="230" y="519"/>
                  </a:lnTo>
                  <a:lnTo>
                    <a:pt x="234" y="521"/>
                  </a:lnTo>
                  <a:lnTo>
                    <a:pt x="234" y="520"/>
                  </a:lnTo>
                  <a:lnTo>
                    <a:pt x="235" y="521"/>
                  </a:lnTo>
                  <a:lnTo>
                    <a:pt x="234" y="522"/>
                  </a:lnTo>
                  <a:lnTo>
                    <a:pt x="234" y="523"/>
                  </a:lnTo>
                  <a:lnTo>
                    <a:pt x="235" y="522"/>
                  </a:lnTo>
                  <a:lnTo>
                    <a:pt x="236" y="521"/>
                  </a:lnTo>
                  <a:lnTo>
                    <a:pt x="239" y="523"/>
                  </a:lnTo>
                  <a:lnTo>
                    <a:pt x="242" y="524"/>
                  </a:lnTo>
                  <a:lnTo>
                    <a:pt x="244" y="524"/>
                  </a:lnTo>
                  <a:lnTo>
                    <a:pt x="254" y="533"/>
                  </a:lnTo>
                  <a:lnTo>
                    <a:pt x="260" y="536"/>
                  </a:lnTo>
                  <a:lnTo>
                    <a:pt x="266" y="536"/>
                  </a:lnTo>
                  <a:lnTo>
                    <a:pt x="272" y="537"/>
                  </a:lnTo>
                  <a:lnTo>
                    <a:pt x="280" y="536"/>
                  </a:lnTo>
                  <a:lnTo>
                    <a:pt x="289" y="537"/>
                  </a:lnTo>
                  <a:lnTo>
                    <a:pt x="291" y="537"/>
                  </a:lnTo>
                  <a:lnTo>
                    <a:pt x="293" y="535"/>
                  </a:lnTo>
                  <a:lnTo>
                    <a:pt x="295" y="533"/>
                  </a:lnTo>
                  <a:lnTo>
                    <a:pt x="296" y="532"/>
                  </a:lnTo>
                  <a:lnTo>
                    <a:pt x="295" y="531"/>
                  </a:lnTo>
                  <a:lnTo>
                    <a:pt x="296" y="530"/>
                  </a:lnTo>
                  <a:lnTo>
                    <a:pt x="297" y="530"/>
                  </a:lnTo>
                  <a:lnTo>
                    <a:pt x="300" y="522"/>
                  </a:lnTo>
                  <a:lnTo>
                    <a:pt x="298" y="521"/>
                  </a:lnTo>
                  <a:lnTo>
                    <a:pt x="300" y="521"/>
                  </a:lnTo>
                  <a:lnTo>
                    <a:pt x="301" y="519"/>
                  </a:lnTo>
                  <a:lnTo>
                    <a:pt x="299" y="518"/>
                  </a:lnTo>
                  <a:lnTo>
                    <a:pt x="290" y="513"/>
                  </a:lnTo>
                  <a:lnTo>
                    <a:pt x="290" y="512"/>
                  </a:lnTo>
                  <a:lnTo>
                    <a:pt x="284" y="509"/>
                  </a:lnTo>
                  <a:lnTo>
                    <a:pt x="271" y="502"/>
                  </a:lnTo>
                  <a:lnTo>
                    <a:pt x="254" y="494"/>
                  </a:lnTo>
                  <a:lnTo>
                    <a:pt x="254" y="492"/>
                  </a:lnTo>
                  <a:lnTo>
                    <a:pt x="254" y="494"/>
                  </a:lnTo>
                  <a:lnTo>
                    <a:pt x="242" y="489"/>
                  </a:lnTo>
                  <a:lnTo>
                    <a:pt x="240" y="489"/>
                  </a:lnTo>
                  <a:lnTo>
                    <a:pt x="240" y="488"/>
                  </a:lnTo>
                  <a:lnTo>
                    <a:pt x="243" y="489"/>
                  </a:lnTo>
                  <a:lnTo>
                    <a:pt x="244" y="489"/>
                  </a:lnTo>
                  <a:lnTo>
                    <a:pt x="240" y="488"/>
                  </a:lnTo>
                  <a:lnTo>
                    <a:pt x="236" y="488"/>
                  </a:lnTo>
                  <a:lnTo>
                    <a:pt x="230" y="486"/>
                  </a:lnTo>
                  <a:lnTo>
                    <a:pt x="222" y="482"/>
                  </a:lnTo>
                  <a:lnTo>
                    <a:pt x="218" y="481"/>
                  </a:lnTo>
                  <a:lnTo>
                    <a:pt x="216" y="480"/>
                  </a:lnTo>
                  <a:lnTo>
                    <a:pt x="213" y="477"/>
                  </a:lnTo>
                  <a:lnTo>
                    <a:pt x="211" y="473"/>
                  </a:lnTo>
                  <a:lnTo>
                    <a:pt x="208" y="470"/>
                  </a:lnTo>
                  <a:lnTo>
                    <a:pt x="208" y="469"/>
                  </a:lnTo>
                  <a:lnTo>
                    <a:pt x="209" y="468"/>
                  </a:lnTo>
                  <a:lnTo>
                    <a:pt x="212" y="470"/>
                  </a:lnTo>
                  <a:lnTo>
                    <a:pt x="219" y="466"/>
                  </a:lnTo>
                  <a:lnTo>
                    <a:pt x="217" y="465"/>
                  </a:lnTo>
                  <a:lnTo>
                    <a:pt x="213" y="465"/>
                  </a:lnTo>
                  <a:lnTo>
                    <a:pt x="208" y="462"/>
                  </a:lnTo>
                  <a:lnTo>
                    <a:pt x="204" y="457"/>
                  </a:lnTo>
                  <a:lnTo>
                    <a:pt x="204" y="455"/>
                  </a:lnTo>
                  <a:lnTo>
                    <a:pt x="202" y="455"/>
                  </a:lnTo>
                  <a:lnTo>
                    <a:pt x="199" y="452"/>
                  </a:lnTo>
                  <a:lnTo>
                    <a:pt x="195" y="450"/>
                  </a:lnTo>
                  <a:lnTo>
                    <a:pt x="193" y="449"/>
                  </a:lnTo>
                  <a:lnTo>
                    <a:pt x="190" y="448"/>
                  </a:lnTo>
                  <a:lnTo>
                    <a:pt x="184" y="448"/>
                  </a:lnTo>
                  <a:lnTo>
                    <a:pt x="183" y="447"/>
                  </a:lnTo>
                  <a:lnTo>
                    <a:pt x="175" y="436"/>
                  </a:lnTo>
                  <a:lnTo>
                    <a:pt x="173" y="434"/>
                  </a:lnTo>
                  <a:lnTo>
                    <a:pt x="171" y="434"/>
                  </a:lnTo>
                  <a:lnTo>
                    <a:pt x="171" y="433"/>
                  </a:lnTo>
                  <a:lnTo>
                    <a:pt x="171" y="432"/>
                  </a:lnTo>
                  <a:lnTo>
                    <a:pt x="169" y="432"/>
                  </a:lnTo>
                  <a:lnTo>
                    <a:pt x="165" y="432"/>
                  </a:lnTo>
                  <a:lnTo>
                    <a:pt x="162" y="431"/>
                  </a:lnTo>
                  <a:lnTo>
                    <a:pt x="161" y="431"/>
                  </a:lnTo>
                  <a:lnTo>
                    <a:pt x="160" y="433"/>
                  </a:lnTo>
                  <a:lnTo>
                    <a:pt x="160" y="434"/>
                  </a:lnTo>
                  <a:lnTo>
                    <a:pt x="159" y="433"/>
                  </a:lnTo>
                  <a:lnTo>
                    <a:pt x="156" y="434"/>
                  </a:lnTo>
                  <a:lnTo>
                    <a:pt x="154" y="434"/>
                  </a:lnTo>
                  <a:lnTo>
                    <a:pt x="154" y="433"/>
                  </a:lnTo>
                  <a:lnTo>
                    <a:pt x="154" y="431"/>
                  </a:lnTo>
                  <a:lnTo>
                    <a:pt x="155" y="431"/>
                  </a:lnTo>
                  <a:lnTo>
                    <a:pt x="155" y="428"/>
                  </a:lnTo>
                  <a:lnTo>
                    <a:pt x="155" y="427"/>
                  </a:lnTo>
                  <a:lnTo>
                    <a:pt x="154" y="426"/>
                  </a:lnTo>
                  <a:lnTo>
                    <a:pt x="155" y="427"/>
                  </a:lnTo>
                  <a:lnTo>
                    <a:pt x="154" y="428"/>
                  </a:lnTo>
                  <a:lnTo>
                    <a:pt x="154" y="429"/>
                  </a:lnTo>
                  <a:lnTo>
                    <a:pt x="154" y="430"/>
                  </a:lnTo>
                  <a:lnTo>
                    <a:pt x="154" y="431"/>
                  </a:lnTo>
                  <a:lnTo>
                    <a:pt x="154" y="433"/>
                  </a:lnTo>
                  <a:lnTo>
                    <a:pt x="154" y="434"/>
                  </a:lnTo>
                  <a:lnTo>
                    <a:pt x="153" y="434"/>
                  </a:lnTo>
                  <a:lnTo>
                    <a:pt x="154" y="434"/>
                  </a:lnTo>
                  <a:lnTo>
                    <a:pt x="154" y="433"/>
                  </a:lnTo>
                  <a:lnTo>
                    <a:pt x="153" y="433"/>
                  </a:lnTo>
                  <a:lnTo>
                    <a:pt x="153" y="433"/>
                  </a:lnTo>
                  <a:lnTo>
                    <a:pt x="153" y="433"/>
                  </a:lnTo>
                  <a:lnTo>
                    <a:pt x="153" y="432"/>
                  </a:lnTo>
                  <a:lnTo>
                    <a:pt x="152" y="432"/>
                  </a:lnTo>
                  <a:lnTo>
                    <a:pt x="152" y="433"/>
                  </a:lnTo>
                  <a:lnTo>
                    <a:pt x="151" y="433"/>
                  </a:lnTo>
                  <a:lnTo>
                    <a:pt x="152" y="433"/>
                  </a:lnTo>
                  <a:lnTo>
                    <a:pt x="152" y="432"/>
                  </a:lnTo>
                  <a:lnTo>
                    <a:pt x="151" y="431"/>
                  </a:lnTo>
                  <a:lnTo>
                    <a:pt x="152" y="431"/>
                  </a:lnTo>
                  <a:lnTo>
                    <a:pt x="152" y="430"/>
                  </a:lnTo>
                  <a:lnTo>
                    <a:pt x="153" y="429"/>
                  </a:lnTo>
                  <a:lnTo>
                    <a:pt x="152" y="429"/>
                  </a:lnTo>
                  <a:lnTo>
                    <a:pt x="152" y="428"/>
                  </a:lnTo>
                  <a:lnTo>
                    <a:pt x="152" y="429"/>
                  </a:lnTo>
                  <a:lnTo>
                    <a:pt x="151" y="429"/>
                  </a:lnTo>
                  <a:lnTo>
                    <a:pt x="149" y="432"/>
                  </a:lnTo>
                  <a:lnTo>
                    <a:pt x="150" y="433"/>
                  </a:lnTo>
                  <a:lnTo>
                    <a:pt x="149" y="432"/>
                  </a:lnTo>
                  <a:lnTo>
                    <a:pt x="149" y="429"/>
                  </a:lnTo>
                  <a:lnTo>
                    <a:pt x="148" y="428"/>
                  </a:lnTo>
                  <a:lnTo>
                    <a:pt x="147" y="428"/>
                  </a:lnTo>
                  <a:lnTo>
                    <a:pt x="142" y="427"/>
                  </a:lnTo>
                  <a:lnTo>
                    <a:pt x="142" y="428"/>
                  </a:lnTo>
                  <a:lnTo>
                    <a:pt x="137" y="426"/>
                  </a:lnTo>
                  <a:lnTo>
                    <a:pt x="126" y="414"/>
                  </a:lnTo>
                  <a:lnTo>
                    <a:pt x="125" y="414"/>
                  </a:lnTo>
                  <a:lnTo>
                    <a:pt x="117" y="418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63">
              <a:extLst>
                <a:ext uri="{FF2B5EF4-FFF2-40B4-BE49-F238E27FC236}">
                  <a16:creationId xmlns:a16="http://schemas.microsoft.com/office/drawing/2014/main" id="{80265CB8-4209-7BAE-444F-3FE24B8750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9800" y="3389313"/>
              <a:ext cx="1576387" cy="831850"/>
            </a:xfrm>
            <a:custGeom>
              <a:avLst/>
              <a:gdLst>
                <a:gd name="T0" fmla="*/ 396 w 993"/>
                <a:gd name="T1" fmla="*/ 339 h 524"/>
                <a:gd name="T2" fmla="*/ 391 w 993"/>
                <a:gd name="T3" fmla="*/ 334 h 524"/>
                <a:gd name="T4" fmla="*/ 205 w 993"/>
                <a:gd name="T5" fmla="*/ 110 h 524"/>
                <a:gd name="T6" fmla="*/ 752 w 993"/>
                <a:gd name="T7" fmla="*/ 2 h 524"/>
                <a:gd name="T8" fmla="*/ 803 w 993"/>
                <a:gd name="T9" fmla="*/ 37 h 524"/>
                <a:gd name="T10" fmla="*/ 865 w 993"/>
                <a:gd name="T11" fmla="*/ 63 h 524"/>
                <a:gd name="T12" fmla="*/ 920 w 993"/>
                <a:gd name="T13" fmla="*/ 97 h 524"/>
                <a:gd name="T14" fmla="*/ 950 w 993"/>
                <a:gd name="T15" fmla="*/ 155 h 524"/>
                <a:gd name="T16" fmla="*/ 988 w 993"/>
                <a:gd name="T17" fmla="*/ 219 h 524"/>
                <a:gd name="T18" fmla="*/ 971 w 993"/>
                <a:gd name="T19" fmla="*/ 223 h 524"/>
                <a:gd name="T20" fmla="*/ 901 w 993"/>
                <a:gd name="T21" fmla="*/ 330 h 524"/>
                <a:gd name="T22" fmla="*/ 840 w 993"/>
                <a:gd name="T23" fmla="*/ 428 h 524"/>
                <a:gd name="T24" fmla="*/ 730 w 993"/>
                <a:gd name="T25" fmla="*/ 508 h 524"/>
                <a:gd name="T26" fmla="*/ 686 w 993"/>
                <a:gd name="T27" fmla="*/ 465 h 524"/>
                <a:gd name="T28" fmla="*/ 573 w 993"/>
                <a:gd name="T29" fmla="*/ 485 h 524"/>
                <a:gd name="T30" fmla="*/ 483 w 993"/>
                <a:gd name="T31" fmla="*/ 351 h 524"/>
                <a:gd name="T32" fmla="*/ 441 w 993"/>
                <a:gd name="T33" fmla="*/ 306 h 524"/>
                <a:gd name="T34" fmla="*/ 391 w 993"/>
                <a:gd name="T35" fmla="*/ 372 h 524"/>
                <a:gd name="T36" fmla="*/ 380 w 993"/>
                <a:gd name="T37" fmla="*/ 360 h 524"/>
                <a:gd name="T38" fmla="*/ 371 w 993"/>
                <a:gd name="T39" fmla="*/ 357 h 524"/>
                <a:gd name="T40" fmla="*/ 357 w 993"/>
                <a:gd name="T41" fmla="*/ 361 h 524"/>
                <a:gd name="T42" fmla="*/ 310 w 993"/>
                <a:gd name="T43" fmla="*/ 358 h 524"/>
                <a:gd name="T44" fmla="*/ 327 w 993"/>
                <a:gd name="T45" fmla="*/ 345 h 524"/>
                <a:gd name="T46" fmla="*/ 347 w 993"/>
                <a:gd name="T47" fmla="*/ 351 h 524"/>
                <a:gd name="T48" fmla="*/ 348 w 993"/>
                <a:gd name="T49" fmla="*/ 318 h 524"/>
                <a:gd name="T50" fmla="*/ 328 w 993"/>
                <a:gd name="T51" fmla="*/ 286 h 524"/>
                <a:gd name="T52" fmla="*/ 303 w 993"/>
                <a:gd name="T53" fmla="*/ 282 h 524"/>
                <a:gd name="T54" fmla="*/ 272 w 993"/>
                <a:gd name="T55" fmla="*/ 311 h 524"/>
                <a:gd name="T56" fmla="*/ 233 w 993"/>
                <a:gd name="T57" fmla="*/ 346 h 524"/>
                <a:gd name="T58" fmla="*/ 141 w 993"/>
                <a:gd name="T59" fmla="*/ 308 h 524"/>
                <a:gd name="T60" fmla="*/ 106 w 993"/>
                <a:gd name="T61" fmla="*/ 339 h 524"/>
                <a:gd name="T62" fmla="*/ 113 w 993"/>
                <a:gd name="T63" fmla="*/ 402 h 524"/>
                <a:gd name="T64" fmla="*/ 42 w 993"/>
                <a:gd name="T65" fmla="*/ 382 h 524"/>
                <a:gd name="T66" fmla="*/ 23 w 993"/>
                <a:gd name="T67" fmla="*/ 243 h 524"/>
                <a:gd name="T68" fmla="*/ 25 w 993"/>
                <a:gd name="T69" fmla="*/ 164 h 524"/>
                <a:gd name="T70" fmla="*/ 56 w 993"/>
                <a:gd name="T71" fmla="*/ 161 h 524"/>
                <a:gd name="T72" fmla="*/ 98 w 993"/>
                <a:gd name="T73" fmla="*/ 146 h 524"/>
                <a:gd name="T74" fmla="*/ 107 w 993"/>
                <a:gd name="T75" fmla="*/ 125 h 524"/>
                <a:gd name="T76" fmla="*/ 115 w 993"/>
                <a:gd name="T77" fmla="*/ 110 h 524"/>
                <a:gd name="T78" fmla="*/ 120 w 993"/>
                <a:gd name="T79" fmla="*/ 117 h 524"/>
                <a:gd name="T80" fmla="*/ 135 w 993"/>
                <a:gd name="T81" fmla="*/ 113 h 524"/>
                <a:gd name="T82" fmla="*/ 180 w 993"/>
                <a:gd name="T83" fmla="*/ 126 h 524"/>
                <a:gd name="T84" fmla="*/ 206 w 993"/>
                <a:gd name="T85" fmla="*/ 117 h 524"/>
                <a:gd name="T86" fmla="*/ 261 w 993"/>
                <a:gd name="T87" fmla="*/ 90 h 524"/>
                <a:gd name="T88" fmla="*/ 352 w 993"/>
                <a:gd name="T89" fmla="*/ 27 h 524"/>
                <a:gd name="T90" fmla="*/ 434 w 993"/>
                <a:gd name="T91" fmla="*/ 8 h 524"/>
                <a:gd name="T92" fmla="*/ 472 w 993"/>
                <a:gd name="T93" fmla="*/ 45 h 524"/>
                <a:gd name="T94" fmla="*/ 507 w 993"/>
                <a:gd name="T95" fmla="*/ 63 h 524"/>
                <a:gd name="T96" fmla="*/ 552 w 993"/>
                <a:gd name="T97" fmla="*/ 75 h 524"/>
                <a:gd name="T98" fmla="*/ 625 w 993"/>
                <a:gd name="T99" fmla="*/ 60 h 524"/>
                <a:gd name="T100" fmla="*/ 662 w 993"/>
                <a:gd name="T101" fmla="*/ 17 h 524"/>
                <a:gd name="T102" fmla="*/ 709 w 993"/>
                <a:gd name="T103" fmla="*/ 10 h 524"/>
                <a:gd name="T104" fmla="*/ 401 w 993"/>
                <a:gd name="T105" fmla="*/ 330 h 524"/>
                <a:gd name="T106" fmla="*/ 404 w 993"/>
                <a:gd name="T107" fmla="*/ 326 h 524"/>
                <a:gd name="T108" fmla="*/ 397 w 993"/>
                <a:gd name="T109" fmla="*/ 337 h 524"/>
                <a:gd name="T110" fmla="*/ 397 w 993"/>
                <a:gd name="T111" fmla="*/ 330 h 524"/>
                <a:gd name="T112" fmla="*/ 391 w 993"/>
                <a:gd name="T113" fmla="*/ 332 h 524"/>
                <a:gd name="T114" fmla="*/ 389 w 993"/>
                <a:gd name="T115" fmla="*/ 335 h 524"/>
                <a:gd name="T116" fmla="*/ 396 w 993"/>
                <a:gd name="T117" fmla="*/ 343 h 524"/>
                <a:gd name="T118" fmla="*/ 394 w 993"/>
                <a:gd name="T119" fmla="*/ 327 h 524"/>
                <a:gd name="T120" fmla="*/ 401 w 993"/>
                <a:gd name="T121" fmla="*/ 336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93" h="524">
                  <a:moveTo>
                    <a:pt x="363" y="359"/>
                  </a:moveTo>
                  <a:lnTo>
                    <a:pt x="364" y="359"/>
                  </a:lnTo>
                  <a:lnTo>
                    <a:pt x="363" y="360"/>
                  </a:lnTo>
                  <a:lnTo>
                    <a:pt x="364" y="360"/>
                  </a:lnTo>
                  <a:lnTo>
                    <a:pt x="362" y="361"/>
                  </a:lnTo>
                  <a:lnTo>
                    <a:pt x="362" y="360"/>
                  </a:lnTo>
                  <a:lnTo>
                    <a:pt x="363" y="359"/>
                  </a:lnTo>
                  <a:close/>
                  <a:moveTo>
                    <a:pt x="397" y="342"/>
                  </a:moveTo>
                  <a:lnTo>
                    <a:pt x="396" y="343"/>
                  </a:lnTo>
                  <a:lnTo>
                    <a:pt x="396" y="341"/>
                  </a:lnTo>
                  <a:lnTo>
                    <a:pt x="397" y="341"/>
                  </a:lnTo>
                  <a:lnTo>
                    <a:pt x="397" y="342"/>
                  </a:lnTo>
                  <a:close/>
                  <a:moveTo>
                    <a:pt x="396" y="340"/>
                  </a:moveTo>
                  <a:lnTo>
                    <a:pt x="395" y="340"/>
                  </a:lnTo>
                  <a:lnTo>
                    <a:pt x="395" y="339"/>
                  </a:lnTo>
                  <a:lnTo>
                    <a:pt x="396" y="339"/>
                  </a:lnTo>
                  <a:lnTo>
                    <a:pt x="396" y="340"/>
                  </a:lnTo>
                  <a:close/>
                  <a:moveTo>
                    <a:pt x="398" y="339"/>
                  </a:moveTo>
                  <a:lnTo>
                    <a:pt x="397" y="339"/>
                  </a:lnTo>
                  <a:lnTo>
                    <a:pt x="397" y="338"/>
                  </a:lnTo>
                  <a:lnTo>
                    <a:pt x="398" y="338"/>
                  </a:lnTo>
                  <a:lnTo>
                    <a:pt x="398" y="339"/>
                  </a:lnTo>
                  <a:close/>
                  <a:moveTo>
                    <a:pt x="395" y="336"/>
                  </a:moveTo>
                  <a:lnTo>
                    <a:pt x="395" y="337"/>
                  </a:lnTo>
                  <a:lnTo>
                    <a:pt x="395" y="336"/>
                  </a:lnTo>
                  <a:lnTo>
                    <a:pt x="396" y="335"/>
                  </a:lnTo>
                  <a:lnTo>
                    <a:pt x="395" y="336"/>
                  </a:lnTo>
                  <a:close/>
                  <a:moveTo>
                    <a:pt x="391" y="337"/>
                  </a:moveTo>
                  <a:lnTo>
                    <a:pt x="390" y="337"/>
                  </a:lnTo>
                  <a:lnTo>
                    <a:pt x="390" y="336"/>
                  </a:lnTo>
                  <a:lnTo>
                    <a:pt x="390" y="335"/>
                  </a:lnTo>
                  <a:lnTo>
                    <a:pt x="391" y="334"/>
                  </a:lnTo>
                  <a:lnTo>
                    <a:pt x="392" y="334"/>
                  </a:lnTo>
                  <a:lnTo>
                    <a:pt x="391" y="334"/>
                  </a:lnTo>
                  <a:lnTo>
                    <a:pt x="391" y="335"/>
                  </a:lnTo>
                  <a:lnTo>
                    <a:pt x="391" y="336"/>
                  </a:lnTo>
                  <a:lnTo>
                    <a:pt x="391" y="337"/>
                  </a:lnTo>
                  <a:close/>
                  <a:moveTo>
                    <a:pt x="218" y="109"/>
                  </a:moveTo>
                  <a:lnTo>
                    <a:pt x="203" y="113"/>
                  </a:lnTo>
                  <a:lnTo>
                    <a:pt x="202" y="114"/>
                  </a:lnTo>
                  <a:lnTo>
                    <a:pt x="195" y="116"/>
                  </a:lnTo>
                  <a:lnTo>
                    <a:pt x="190" y="116"/>
                  </a:lnTo>
                  <a:lnTo>
                    <a:pt x="190" y="117"/>
                  </a:lnTo>
                  <a:lnTo>
                    <a:pt x="189" y="117"/>
                  </a:lnTo>
                  <a:lnTo>
                    <a:pt x="189" y="115"/>
                  </a:lnTo>
                  <a:lnTo>
                    <a:pt x="190" y="114"/>
                  </a:lnTo>
                  <a:lnTo>
                    <a:pt x="196" y="113"/>
                  </a:lnTo>
                  <a:lnTo>
                    <a:pt x="205" y="110"/>
                  </a:lnTo>
                  <a:lnTo>
                    <a:pt x="209" y="110"/>
                  </a:lnTo>
                  <a:lnTo>
                    <a:pt x="215" y="108"/>
                  </a:lnTo>
                  <a:lnTo>
                    <a:pt x="220" y="108"/>
                  </a:lnTo>
                  <a:lnTo>
                    <a:pt x="218" y="109"/>
                  </a:lnTo>
                  <a:close/>
                  <a:moveTo>
                    <a:pt x="719" y="12"/>
                  </a:moveTo>
                  <a:lnTo>
                    <a:pt x="722" y="13"/>
                  </a:lnTo>
                  <a:lnTo>
                    <a:pt x="724" y="12"/>
                  </a:lnTo>
                  <a:lnTo>
                    <a:pt x="725" y="9"/>
                  </a:lnTo>
                  <a:lnTo>
                    <a:pt x="727" y="6"/>
                  </a:lnTo>
                  <a:lnTo>
                    <a:pt x="727" y="5"/>
                  </a:lnTo>
                  <a:lnTo>
                    <a:pt x="729" y="4"/>
                  </a:lnTo>
                  <a:lnTo>
                    <a:pt x="730" y="3"/>
                  </a:lnTo>
                  <a:lnTo>
                    <a:pt x="736" y="2"/>
                  </a:lnTo>
                  <a:lnTo>
                    <a:pt x="740" y="2"/>
                  </a:lnTo>
                  <a:lnTo>
                    <a:pt x="747" y="1"/>
                  </a:lnTo>
                  <a:lnTo>
                    <a:pt x="752" y="2"/>
                  </a:lnTo>
                  <a:lnTo>
                    <a:pt x="756" y="5"/>
                  </a:lnTo>
                  <a:lnTo>
                    <a:pt x="763" y="9"/>
                  </a:lnTo>
                  <a:lnTo>
                    <a:pt x="765" y="10"/>
                  </a:lnTo>
                  <a:lnTo>
                    <a:pt x="767" y="10"/>
                  </a:lnTo>
                  <a:lnTo>
                    <a:pt x="772" y="10"/>
                  </a:lnTo>
                  <a:lnTo>
                    <a:pt x="774" y="11"/>
                  </a:lnTo>
                  <a:lnTo>
                    <a:pt x="776" y="13"/>
                  </a:lnTo>
                  <a:lnTo>
                    <a:pt x="777" y="15"/>
                  </a:lnTo>
                  <a:lnTo>
                    <a:pt x="779" y="21"/>
                  </a:lnTo>
                  <a:lnTo>
                    <a:pt x="781" y="26"/>
                  </a:lnTo>
                  <a:lnTo>
                    <a:pt x="783" y="28"/>
                  </a:lnTo>
                  <a:lnTo>
                    <a:pt x="787" y="31"/>
                  </a:lnTo>
                  <a:lnTo>
                    <a:pt x="789" y="33"/>
                  </a:lnTo>
                  <a:lnTo>
                    <a:pt x="792" y="33"/>
                  </a:lnTo>
                  <a:lnTo>
                    <a:pt x="799" y="34"/>
                  </a:lnTo>
                  <a:lnTo>
                    <a:pt x="803" y="37"/>
                  </a:lnTo>
                  <a:lnTo>
                    <a:pt x="805" y="39"/>
                  </a:lnTo>
                  <a:lnTo>
                    <a:pt x="808" y="46"/>
                  </a:lnTo>
                  <a:lnTo>
                    <a:pt x="810" y="47"/>
                  </a:lnTo>
                  <a:lnTo>
                    <a:pt x="813" y="48"/>
                  </a:lnTo>
                  <a:lnTo>
                    <a:pt x="818" y="49"/>
                  </a:lnTo>
                  <a:lnTo>
                    <a:pt x="823" y="50"/>
                  </a:lnTo>
                  <a:lnTo>
                    <a:pt x="824" y="51"/>
                  </a:lnTo>
                  <a:lnTo>
                    <a:pt x="825" y="53"/>
                  </a:lnTo>
                  <a:lnTo>
                    <a:pt x="828" y="58"/>
                  </a:lnTo>
                  <a:lnTo>
                    <a:pt x="830" y="61"/>
                  </a:lnTo>
                  <a:lnTo>
                    <a:pt x="834" y="64"/>
                  </a:lnTo>
                  <a:lnTo>
                    <a:pt x="837" y="66"/>
                  </a:lnTo>
                  <a:lnTo>
                    <a:pt x="843" y="67"/>
                  </a:lnTo>
                  <a:lnTo>
                    <a:pt x="849" y="67"/>
                  </a:lnTo>
                  <a:lnTo>
                    <a:pt x="855" y="66"/>
                  </a:lnTo>
                  <a:lnTo>
                    <a:pt x="865" y="63"/>
                  </a:lnTo>
                  <a:lnTo>
                    <a:pt x="872" y="62"/>
                  </a:lnTo>
                  <a:lnTo>
                    <a:pt x="882" y="61"/>
                  </a:lnTo>
                  <a:lnTo>
                    <a:pt x="887" y="61"/>
                  </a:lnTo>
                  <a:lnTo>
                    <a:pt x="894" y="62"/>
                  </a:lnTo>
                  <a:lnTo>
                    <a:pt x="897" y="64"/>
                  </a:lnTo>
                  <a:lnTo>
                    <a:pt x="898" y="64"/>
                  </a:lnTo>
                  <a:lnTo>
                    <a:pt x="902" y="69"/>
                  </a:lnTo>
                  <a:lnTo>
                    <a:pt x="903" y="72"/>
                  </a:lnTo>
                  <a:lnTo>
                    <a:pt x="903" y="76"/>
                  </a:lnTo>
                  <a:lnTo>
                    <a:pt x="905" y="81"/>
                  </a:lnTo>
                  <a:lnTo>
                    <a:pt x="905" y="82"/>
                  </a:lnTo>
                  <a:lnTo>
                    <a:pt x="906" y="88"/>
                  </a:lnTo>
                  <a:lnTo>
                    <a:pt x="907" y="91"/>
                  </a:lnTo>
                  <a:lnTo>
                    <a:pt x="910" y="93"/>
                  </a:lnTo>
                  <a:lnTo>
                    <a:pt x="913" y="95"/>
                  </a:lnTo>
                  <a:lnTo>
                    <a:pt x="920" y="97"/>
                  </a:lnTo>
                  <a:lnTo>
                    <a:pt x="924" y="97"/>
                  </a:lnTo>
                  <a:lnTo>
                    <a:pt x="931" y="98"/>
                  </a:lnTo>
                  <a:lnTo>
                    <a:pt x="938" y="101"/>
                  </a:lnTo>
                  <a:lnTo>
                    <a:pt x="941" y="102"/>
                  </a:lnTo>
                  <a:lnTo>
                    <a:pt x="943" y="103"/>
                  </a:lnTo>
                  <a:lnTo>
                    <a:pt x="943" y="106"/>
                  </a:lnTo>
                  <a:lnTo>
                    <a:pt x="943" y="112"/>
                  </a:lnTo>
                  <a:lnTo>
                    <a:pt x="946" y="123"/>
                  </a:lnTo>
                  <a:lnTo>
                    <a:pt x="946" y="124"/>
                  </a:lnTo>
                  <a:lnTo>
                    <a:pt x="947" y="127"/>
                  </a:lnTo>
                  <a:lnTo>
                    <a:pt x="948" y="133"/>
                  </a:lnTo>
                  <a:lnTo>
                    <a:pt x="948" y="140"/>
                  </a:lnTo>
                  <a:lnTo>
                    <a:pt x="947" y="144"/>
                  </a:lnTo>
                  <a:lnTo>
                    <a:pt x="947" y="149"/>
                  </a:lnTo>
                  <a:lnTo>
                    <a:pt x="948" y="153"/>
                  </a:lnTo>
                  <a:lnTo>
                    <a:pt x="950" y="155"/>
                  </a:lnTo>
                  <a:lnTo>
                    <a:pt x="952" y="158"/>
                  </a:lnTo>
                  <a:lnTo>
                    <a:pt x="955" y="159"/>
                  </a:lnTo>
                  <a:lnTo>
                    <a:pt x="958" y="161"/>
                  </a:lnTo>
                  <a:lnTo>
                    <a:pt x="965" y="165"/>
                  </a:lnTo>
                  <a:lnTo>
                    <a:pt x="970" y="170"/>
                  </a:lnTo>
                  <a:lnTo>
                    <a:pt x="978" y="178"/>
                  </a:lnTo>
                  <a:lnTo>
                    <a:pt x="979" y="181"/>
                  </a:lnTo>
                  <a:lnTo>
                    <a:pt x="980" y="183"/>
                  </a:lnTo>
                  <a:lnTo>
                    <a:pt x="980" y="195"/>
                  </a:lnTo>
                  <a:lnTo>
                    <a:pt x="981" y="201"/>
                  </a:lnTo>
                  <a:lnTo>
                    <a:pt x="984" y="205"/>
                  </a:lnTo>
                  <a:lnTo>
                    <a:pt x="985" y="207"/>
                  </a:lnTo>
                  <a:lnTo>
                    <a:pt x="988" y="210"/>
                  </a:lnTo>
                  <a:lnTo>
                    <a:pt x="989" y="213"/>
                  </a:lnTo>
                  <a:lnTo>
                    <a:pt x="988" y="215"/>
                  </a:lnTo>
                  <a:lnTo>
                    <a:pt x="988" y="219"/>
                  </a:lnTo>
                  <a:lnTo>
                    <a:pt x="988" y="223"/>
                  </a:lnTo>
                  <a:lnTo>
                    <a:pt x="990" y="228"/>
                  </a:lnTo>
                  <a:lnTo>
                    <a:pt x="993" y="233"/>
                  </a:lnTo>
                  <a:lnTo>
                    <a:pt x="992" y="234"/>
                  </a:lnTo>
                  <a:lnTo>
                    <a:pt x="991" y="232"/>
                  </a:lnTo>
                  <a:lnTo>
                    <a:pt x="991" y="233"/>
                  </a:lnTo>
                  <a:lnTo>
                    <a:pt x="991" y="234"/>
                  </a:lnTo>
                  <a:lnTo>
                    <a:pt x="989" y="234"/>
                  </a:lnTo>
                  <a:lnTo>
                    <a:pt x="987" y="233"/>
                  </a:lnTo>
                  <a:lnTo>
                    <a:pt x="986" y="234"/>
                  </a:lnTo>
                  <a:lnTo>
                    <a:pt x="985" y="234"/>
                  </a:lnTo>
                  <a:lnTo>
                    <a:pt x="986" y="236"/>
                  </a:lnTo>
                  <a:lnTo>
                    <a:pt x="984" y="238"/>
                  </a:lnTo>
                  <a:lnTo>
                    <a:pt x="977" y="229"/>
                  </a:lnTo>
                  <a:lnTo>
                    <a:pt x="974" y="226"/>
                  </a:lnTo>
                  <a:lnTo>
                    <a:pt x="971" y="223"/>
                  </a:lnTo>
                  <a:lnTo>
                    <a:pt x="970" y="223"/>
                  </a:lnTo>
                  <a:lnTo>
                    <a:pt x="963" y="226"/>
                  </a:lnTo>
                  <a:lnTo>
                    <a:pt x="954" y="231"/>
                  </a:lnTo>
                  <a:lnTo>
                    <a:pt x="942" y="235"/>
                  </a:lnTo>
                  <a:lnTo>
                    <a:pt x="933" y="238"/>
                  </a:lnTo>
                  <a:lnTo>
                    <a:pt x="924" y="239"/>
                  </a:lnTo>
                  <a:lnTo>
                    <a:pt x="918" y="239"/>
                  </a:lnTo>
                  <a:lnTo>
                    <a:pt x="910" y="232"/>
                  </a:lnTo>
                  <a:lnTo>
                    <a:pt x="899" y="230"/>
                  </a:lnTo>
                  <a:lnTo>
                    <a:pt x="881" y="227"/>
                  </a:lnTo>
                  <a:lnTo>
                    <a:pt x="886" y="262"/>
                  </a:lnTo>
                  <a:lnTo>
                    <a:pt x="888" y="274"/>
                  </a:lnTo>
                  <a:lnTo>
                    <a:pt x="889" y="280"/>
                  </a:lnTo>
                  <a:lnTo>
                    <a:pt x="893" y="291"/>
                  </a:lnTo>
                  <a:lnTo>
                    <a:pt x="900" y="327"/>
                  </a:lnTo>
                  <a:lnTo>
                    <a:pt x="901" y="330"/>
                  </a:lnTo>
                  <a:lnTo>
                    <a:pt x="902" y="331"/>
                  </a:lnTo>
                  <a:lnTo>
                    <a:pt x="904" y="333"/>
                  </a:lnTo>
                  <a:lnTo>
                    <a:pt x="904" y="334"/>
                  </a:lnTo>
                  <a:lnTo>
                    <a:pt x="917" y="356"/>
                  </a:lnTo>
                  <a:lnTo>
                    <a:pt x="925" y="371"/>
                  </a:lnTo>
                  <a:lnTo>
                    <a:pt x="932" y="383"/>
                  </a:lnTo>
                  <a:lnTo>
                    <a:pt x="927" y="387"/>
                  </a:lnTo>
                  <a:lnTo>
                    <a:pt x="913" y="400"/>
                  </a:lnTo>
                  <a:lnTo>
                    <a:pt x="904" y="408"/>
                  </a:lnTo>
                  <a:lnTo>
                    <a:pt x="901" y="410"/>
                  </a:lnTo>
                  <a:lnTo>
                    <a:pt x="900" y="411"/>
                  </a:lnTo>
                  <a:lnTo>
                    <a:pt x="893" y="413"/>
                  </a:lnTo>
                  <a:lnTo>
                    <a:pt x="883" y="415"/>
                  </a:lnTo>
                  <a:lnTo>
                    <a:pt x="856" y="424"/>
                  </a:lnTo>
                  <a:lnTo>
                    <a:pt x="846" y="427"/>
                  </a:lnTo>
                  <a:lnTo>
                    <a:pt x="840" y="428"/>
                  </a:lnTo>
                  <a:lnTo>
                    <a:pt x="833" y="431"/>
                  </a:lnTo>
                  <a:lnTo>
                    <a:pt x="830" y="432"/>
                  </a:lnTo>
                  <a:lnTo>
                    <a:pt x="816" y="436"/>
                  </a:lnTo>
                  <a:lnTo>
                    <a:pt x="809" y="438"/>
                  </a:lnTo>
                  <a:lnTo>
                    <a:pt x="793" y="443"/>
                  </a:lnTo>
                  <a:lnTo>
                    <a:pt x="782" y="459"/>
                  </a:lnTo>
                  <a:lnTo>
                    <a:pt x="778" y="465"/>
                  </a:lnTo>
                  <a:lnTo>
                    <a:pt x="769" y="479"/>
                  </a:lnTo>
                  <a:lnTo>
                    <a:pt x="767" y="500"/>
                  </a:lnTo>
                  <a:lnTo>
                    <a:pt x="765" y="517"/>
                  </a:lnTo>
                  <a:lnTo>
                    <a:pt x="756" y="520"/>
                  </a:lnTo>
                  <a:lnTo>
                    <a:pt x="751" y="521"/>
                  </a:lnTo>
                  <a:lnTo>
                    <a:pt x="751" y="519"/>
                  </a:lnTo>
                  <a:lnTo>
                    <a:pt x="736" y="524"/>
                  </a:lnTo>
                  <a:lnTo>
                    <a:pt x="733" y="523"/>
                  </a:lnTo>
                  <a:lnTo>
                    <a:pt x="730" y="508"/>
                  </a:lnTo>
                  <a:lnTo>
                    <a:pt x="730" y="504"/>
                  </a:lnTo>
                  <a:lnTo>
                    <a:pt x="731" y="499"/>
                  </a:lnTo>
                  <a:lnTo>
                    <a:pt x="730" y="496"/>
                  </a:lnTo>
                  <a:lnTo>
                    <a:pt x="731" y="493"/>
                  </a:lnTo>
                  <a:lnTo>
                    <a:pt x="731" y="491"/>
                  </a:lnTo>
                  <a:lnTo>
                    <a:pt x="731" y="489"/>
                  </a:lnTo>
                  <a:lnTo>
                    <a:pt x="731" y="488"/>
                  </a:lnTo>
                  <a:lnTo>
                    <a:pt x="731" y="487"/>
                  </a:lnTo>
                  <a:lnTo>
                    <a:pt x="730" y="485"/>
                  </a:lnTo>
                  <a:lnTo>
                    <a:pt x="724" y="481"/>
                  </a:lnTo>
                  <a:lnTo>
                    <a:pt x="716" y="472"/>
                  </a:lnTo>
                  <a:lnTo>
                    <a:pt x="711" y="466"/>
                  </a:lnTo>
                  <a:lnTo>
                    <a:pt x="709" y="461"/>
                  </a:lnTo>
                  <a:lnTo>
                    <a:pt x="692" y="457"/>
                  </a:lnTo>
                  <a:lnTo>
                    <a:pt x="691" y="457"/>
                  </a:lnTo>
                  <a:lnTo>
                    <a:pt x="686" y="465"/>
                  </a:lnTo>
                  <a:lnTo>
                    <a:pt x="681" y="469"/>
                  </a:lnTo>
                  <a:lnTo>
                    <a:pt x="670" y="472"/>
                  </a:lnTo>
                  <a:lnTo>
                    <a:pt x="669" y="475"/>
                  </a:lnTo>
                  <a:lnTo>
                    <a:pt x="668" y="477"/>
                  </a:lnTo>
                  <a:lnTo>
                    <a:pt x="665" y="477"/>
                  </a:lnTo>
                  <a:lnTo>
                    <a:pt x="656" y="489"/>
                  </a:lnTo>
                  <a:lnTo>
                    <a:pt x="644" y="485"/>
                  </a:lnTo>
                  <a:lnTo>
                    <a:pt x="618" y="477"/>
                  </a:lnTo>
                  <a:lnTo>
                    <a:pt x="618" y="480"/>
                  </a:lnTo>
                  <a:lnTo>
                    <a:pt x="617" y="482"/>
                  </a:lnTo>
                  <a:lnTo>
                    <a:pt x="616" y="486"/>
                  </a:lnTo>
                  <a:lnTo>
                    <a:pt x="614" y="487"/>
                  </a:lnTo>
                  <a:lnTo>
                    <a:pt x="613" y="488"/>
                  </a:lnTo>
                  <a:lnTo>
                    <a:pt x="601" y="488"/>
                  </a:lnTo>
                  <a:lnTo>
                    <a:pt x="590" y="490"/>
                  </a:lnTo>
                  <a:lnTo>
                    <a:pt x="573" y="485"/>
                  </a:lnTo>
                  <a:lnTo>
                    <a:pt x="559" y="490"/>
                  </a:lnTo>
                  <a:lnTo>
                    <a:pt x="553" y="484"/>
                  </a:lnTo>
                  <a:lnTo>
                    <a:pt x="562" y="452"/>
                  </a:lnTo>
                  <a:lnTo>
                    <a:pt x="561" y="452"/>
                  </a:lnTo>
                  <a:lnTo>
                    <a:pt x="539" y="437"/>
                  </a:lnTo>
                  <a:lnTo>
                    <a:pt x="537" y="439"/>
                  </a:lnTo>
                  <a:lnTo>
                    <a:pt x="534" y="439"/>
                  </a:lnTo>
                  <a:lnTo>
                    <a:pt x="524" y="443"/>
                  </a:lnTo>
                  <a:lnTo>
                    <a:pt x="519" y="448"/>
                  </a:lnTo>
                  <a:lnTo>
                    <a:pt x="504" y="443"/>
                  </a:lnTo>
                  <a:lnTo>
                    <a:pt x="502" y="416"/>
                  </a:lnTo>
                  <a:lnTo>
                    <a:pt x="499" y="414"/>
                  </a:lnTo>
                  <a:lnTo>
                    <a:pt x="496" y="409"/>
                  </a:lnTo>
                  <a:lnTo>
                    <a:pt x="494" y="404"/>
                  </a:lnTo>
                  <a:lnTo>
                    <a:pt x="470" y="376"/>
                  </a:lnTo>
                  <a:lnTo>
                    <a:pt x="483" y="351"/>
                  </a:lnTo>
                  <a:lnTo>
                    <a:pt x="486" y="346"/>
                  </a:lnTo>
                  <a:lnTo>
                    <a:pt x="488" y="344"/>
                  </a:lnTo>
                  <a:lnTo>
                    <a:pt x="475" y="311"/>
                  </a:lnTo>
                  <a:lnTo>
                    <a:pt x="474" y="309"/>
                  </a:lnTo>
                  <a:lnTo>
                    <a:pt x="459" y="310"/>
                  </a:lnTo>
                  <a:lnTo>
                    <a:pt x="457" y="310"/>
                  </a:lnTo>
                  <a:lnTo>
                    <a:pt x="455" y="306"/>
                  </a:lnTo>
                  <a:lnTo>
                    <a:pt x="452" y="302"/>
                  </a:lnTo>
                  <a:lnTo>
                    <a:pt x="453" y="302"/>
                  </a:lnTo>
                  <a:lnTo>
                    <a:pt x="454" y="297"/>
                  </a:lnTo>
                  <a:lnTo>
                    <a:pt x="454" y="296"/>
                  </a:lnTo>
                  <a:lnTo>
                    <a:pt x="453" y="296"/>
                  </a:lnTo>
                  <a:lnTo>
                    <a:pt x="450" y="295"/>
                  </a:lnTo>
                  <a:lnTo>
                    <a:pt x="449" y="297"/>
                  </a:lnTo>
                  <a:lnTo>
                    <a:pt x="444" y="300"/>
                  </a:lnTo>
                  <a:lnTo>
                    <a:pt x="441" y="306"/>
                  </a:lnTo>
                  <a:lnTo>
                    <a:pt x="438" y="308"/>
                  </a:lnTo>
                  <a:lnTo>
                    <a:pt x="436" y="312"/>
                  </a:lnTo>
                  <a:lnTo>
                    <a:pt x="436" y="316"/>
                  </a:lnTo>
                  <a:lnTo>
                    <a:pt x="437" y="319"/>
                  </a:lnTo>
                  <a:lnTo>
                    <a:pt x="437" y="320"/>
                  </a:lnTo>
                  <a:lnTo>
                    <a:pt x="437" y="321"/>
                  </a:lnTo>
                  <a:lnTo>
                    <a:pt x="438" y="322"/>
                  </a:lnTo>
                  <a:lnTo>
                    <a:pt x="437" y="324"/>
                  </a:lnTo>
                  <a:lnTo>
                    <a:pt x="435" y="328"/>
                  </a:lnTo>
                  <a:lnTo>
                    <a:pt x="434" y="332"/>
                  </a:lnTo>
                  <a:lnTo>
                    <a:pt x="431" y="335"/>
                  </a:lnTo>
                  <a:lnTo>
                    <a:pt x="412" y="351"/>
                  </a:lnTo>
                  <a:lnTo>
                    <a:pt x="393" y="373"/>
                  </a:lnTo>
                  <a:lnTo>
                    <a:pt x="393" y="370"/>
                  </a:lnTo>
                  <a:lnTo>
                    <a:pt x="391" y="371"/>
                  </a:lnTo>
                  <a:lnTo>
                    <a:pt x="391" y="372"/>
                  </a:lnTo>
                  <a:lnTo>
                    <a:pt x="393" y="373"/>
                  </a:lnTo>
                  <a:lnTo>
                    <a:pt x="389" y="375"/>
                  </a:lnTo>
                  <a:lnTo>
                    <a:pt x="385" y="374"/>
                  </a:lnTo>
                  <a:lnTo>
                    <a:pt x="387" y="372"/>
                  </a:lnTo>
                  <a:lnTo>
                    <a:pt x="391" y="372"/>
                  </a:lnTo>
                  <a:lnTo>
                    <a:pt x="391" y="371"/>
                  </a:lnTo>
                  <a:lnTo>
                    <a:pt x="390" y="371"/>
                  </a:lnTo>
                  <a:lnTo>
                    <a:pt x="388" y="371"/>
                  </a:lnTo>
                  <a:lnTo>
                    <a:pt x="386" y="371"/>
                  </a:lnTo>
                  <a:lnTo>
                    <a:pt x="387" y="369"/>
                  </a:lnTo>
                  <a:lnTo>
                    <a:pt x="383" y="367"/>
                  </a:lnTo>
                  <a:lnTo>
                    <a:pt x="382" y="365"/>
                  </a:lnTo>
                  <a:lnTo>
                    <a:pt x="383" y="363"/>
                  </a:lnTo>
                  <a:lnTo>
                    <a:pt x="381" y="362"/>
                  </a:lnTo>
                  <a:lnTo>
                    <a:pt x="380" y="362"/>
                  </a:lnTo>
                  <a:lnTo>
                    <a:pt x="380" y="360"/>
                  </a:lnTo>
                  <a:lnTo>
                    <a:pt x="379" y="361"/>
                  </a:lnTo>
                  <a:lnTo>
                    <a:pt x="378" y="361"/>
                  </a:lnTo>
                  <a:lnTo>
                    <a:pt x="378" y="359"/>
                  </a:lnTo>
                  <a:lnTo>
                    <a:pt x="379" y="359"/>
                  </a:lnTo>
                  <a:lnTo>
                    <a:pt x="379" y="358"/>
                  </a:lnTo>
                  <a:lnTo>
                    <a:pt x="378" y="359"/>
                  </a:lnTo>
                  <a:lnTo>
                    <a:pt x="378" y="358"/>
                  </a:lnTo>
                  <a:lnTo>
                    <a:pt x="376" y="359"/>
                  </a:lnTo>
                  <a:lnTo>
                    <a:pt x="377" y="359"/>
                  </a:lnTo>
                  <a:lnTo>
                    <a:pt x="377" y="360"/>
                  </a:lnTo>
                  <a:lnTo>
                    <a:pt x="376" y="360"/>
                  </a:lnTo>
                  <a:lnTo>
                    <a:pt x="376" y="359"/>
                  </a:lnTo>
                  <a:lnTo>
                    <a:pt x="375" y="359"/>
                  </a:lnTo>
                  <a:lnTo>
                    <a:pt x="372" y="357"/>
                  </a:lnTo>
                  <a:lnTo>
                    <a:pt x="371" y="357"/>
                  </a:lnTo>
                  <a:lnTo>
                    <a:pt x="371" y="357"/>
                  </a:lnTo>
                  <a:lnTo>
                    <a:pt x="371" y="356"/>
                  </a:lnTo>
                  <a:lnTo>
                    <a:pt x="369" y="356"/>
                  </a:lnTo>
                  <a:lnTo>
                    <a:pt x="369" y="357"/>
                  </a:lnTo>
                  <a:lnTo>
                    <a:pt x="368" y="357"/>
                  </a:lnTo>
                  <a:lnTo>
                    <a:pt x="368" y="358"/>
                  </a:lnTo>
                  <a:lnTo>
                    <a:pt x="367" y="358"/>
                  </a:lnTo>
                  <a:lnTo>
                    <a:pt x="366" y="357"/>
                  </a:lnTo>
                  <a:lnTo>
                    <a:pt x="364" y="357"/>
                  </a:lnTo>
                  <a:lnTo>
                    <a:pt x="364" y="358"/>
                  </a:lnTo>
                  <a:lnTo>
                    <a:pt x="363" y="358"/>
                  </a:lnTo>
                  <a:lnTo>
                    <a:pt x="362" y="359"/>
                  </a:lnTo>
                  <a:lnTo>
                    <a:pt x="360" y="360"/>
                  </a:lnTo>
                  <a:lnTo>
                    <a:pt x="360" y="361"/>
                  </a:lnTo>
                  <a:lnTo>
                    <a:pt x="361" y="362"/>
                  </a:lnTo>
                  <a:lnTo>
                    <a:pt x="360" y="362"/>
                  </a:lnTo>
                  <a:lnTo>
                    <a:pt x="357" y="361"/>
                  </a:lnTo>
                  <a:lnTo>
                    <a:pt x="357" y="360"/>
                  </a:lnTo>
                  <a:lnTo>
                    <a:pt x="357" y="359"/>
                  </a:lnTo>
                  <a:lnTo>
                    <a:pt x="355" y="359"/>
                  </a:lnTo>
                  <a:lnTo>
                    <a:pt x="352" y="358"/>
                  </a:lnTo>
                  <a:lnTo>
                    <a:pt x="351" y="358"/>
                  </a:lnTo>
                  <a:lnTo>
                    <a:pt x="351" y="359"/>
                  </a:lnTo>
                  <a:lnTo>
                    <a:pt x="346" y="357"/>
                  </a:lnTo>
                  <a:lnTo>
                    <a:pt x="336" y="359"/>
                  </a:lnTo>
                  <a:lnTo>
                    <a:pt x="322" y="361"/>
                  </a:lnTo>
                  <a:lnTo>
                    <a:pt x="321" y="362"/>
                  </a:lnTo>
                  <a:lnTo>
                    <a:pt x="321" y="361"/>
                  </a:lnTo>
                  <a:lnTo>
                    <a:pt x="319" y="362"/>
                  </a:lnTo>
                  <a:lnTo>
                    <a:pt x="314" y="359"/>
                  </a:lnTo>
                  <a:lnTo>
                    <a:pt x="313" y="358"/>
                  </a:lnTo>
                  <a:lnTo>
                    <a:pt x="311" y="358"/>
                  </a:lnTo>
                  <a:lnTo>
                    <a:pt x="310" y="358"/>
                  </a:lnTo>
                  <a:lnTo>
                    <a:pt x="309" y="357"/>
                  </a:lnTo>
                  <a:lnTo>
                    <a:pt x="309" y="356"/>
                  </a:lnTo>
                  <a:lnTo>
                    <a:pt x="309" y="355"/>
                  </a:lnTo>
                  <a:lnTo>
                    <a:pt x="308" y="353"/>
                  </a:lnTo>
                  <a:lnTo>
                    <a:pt x="309" y="348"/>
                  </a:lnTo>
                  <a:lnTo>
                    <a:pt x="307" y="343"/>
                  </a:lnTo>
                  <a:lnTo>
                    <a:pt x="308" y="343"/>
                  </a:lnTo>
                  <a:lnTo>
                    <a:pt x="311" y="342"/>
                  </a:lnTo>
                  <a:lnTo>
                    <a:pt x="318" y="341"/>
                  </a:lnTo>
                  <a:lnTo>
                    <a:pt x="318" y="342"/>
                  </a:lnTo>
                  <a:lnTo>
                    <a:pt x="319" y="344"/>
                  </a:lnTo>
                  <a:lnTo>
                    <a:pt x="321" y="345"/>
                  </a:lnTo>
                  <a:lnTo>
                    <a:pt x="322" y="345"/>
                  </a:lnTo>
                  <a:lnTo>
                    <a:pt x="324" y="344"/>
                  </a:lnTo>
                  <a:lnTo>
                    <a:pt x="326" y="346"/>
                  </a:lnTo>
                  <a:lnTo>
                    <a:pt x="327" y="345"/>
                  </a:lnTo>
                  <a:lnTo>
                    <a:pt x="328" y="346"/>
                  </a:lnTo>
                  <a:lnTo>
                    <a:pt x="329" y="347"/>
                  </a:lnTo>
                  <a:lnTo>
                    <a:pt x="331" y="347"/>
                  </a:lnTo>
                  <a:lnTo>
                    <a:pt x="335" y="349"/>
                  </a:lnTo>
                  <a:lnTo>
                    <a:pt x="336" y="350"/>
                  </a:lnTo>
                  <a:lnTo>
                    <a:pt x="338" y="350"/>
                  </a:lnTo>
                  <a:lnTo>
                    <a:pt x="339" y="351"/>
                  </a:lnTo>
                  <a:lnTo>
                    <a:pt x="338" y="352"/>
                  </a:lnTo>
                  <a:lnTo>
                    <a:pt x="342" y="353"/>
                  </a:lnTo>
                  <a:lnTo>
                    <a:pt x="343" y="354"/>
                  </a:lnTo>
                  <a:lnTo>
                    <a:pt x="343" y="353"/>
                  </a:lnTo>
                  <a:lnTo>
                    <a:pt x="344" y="354"/>
                  </a:lnTo>
                  <a:lnTo>
                    <a:pt x="343" y="355"/>
                  </a:lnTo>
                  <a:lnTo>
                    <a:pt x="344" y="355"/>
                  </a:lnTo>
                  <a:lnTo>
                    <a:pt x="345" y="354"/>
                  </a:lnTo>
                  <a:lnTo>
                    <a:pt x="347" y="351"/>
                  </a:lnTo>
                  <a:lnTo>
                    <a:pt x="346" y="350"/>
                  </a:lnTo>
                  <a:lnTo>
                    <a:pt x="345" y="351"/>
                  </a:lnTo>
                  <a:lnTo>
                    <a:pt x="345" y="352"/>
                  </a:lnTo>
                  <a:lnTo>
                    <a:pt x="342" y="352"/>
                  </a:lnTo>
                  <a:lnTo>
                    <a:pt x="341" y="352"/>
                  </a:lnTo>
                  <a:lnTo>
                    <a:pt x="340" y="351"/>
                  </a:lnTo>
                  <a:lnTo>
                    <a:pt x="339" y="351"/>
                  </a:lnTo>
                  <a:lnTo>
                    <a:pt x="340" y="350"/>
                  </a:lnTo>
                  <a:lnTo>
                    <a:pt x="338" y="339"/>
                  </a:lnTo>
                  <a:lnTo>
                    <a:pt x="337" y="328"/>
                  </a:lnTo>
                  <a:lnTo>
                    <a:pt x="340" y="326"/>
                  </a:lnTo>
                  <a:lnTo>
                    <a:pt x="342" y="320"/>
                  </a:lnTo>
                  <a:lnTo>
                    <a:pt x="344" y="319"/>
                  </a:lnTo>
                  <a:lnTo>
                    <a:pt x="345" y="321"/>
                  </a:lnTo>
                  <a:lnTo>
                    <a:pt x="347" y="320"/>
                  </a:lnTo>
                  <a:lnTo>
                    <a:pt x="348" y="318"/>
                  </a:lnTo>
                  <a:lnTo>
                    <a:pt x="345" y="316"/>
                  </a:lnTo>
                  <a:lnTo>
                    <a:pt x="344" y="317"/>
                  </a:lnTo>
                  <a:lnTo>
                    <a:pt x="344" y="311"/>
                  </a:lnTo>
                  <a:lnTo>
                    <a:pt x="346" y="307"/>
                  </a:lnTo>
                  <a:lnTo>
                    <a:pt x="346" y="302"/>
                  </a:lnTo>
                  <a:lnTo>
                    <a:pt x="347" y="300"/>
                  </a:lnTo>
                  <a:lnTo>
                    <a:pt x="345" y="299"/>
                  </a:lnTo>
                  <a:lnTo>
                    <a:pt x="340" y="299"/>
                  </a:lnTo>
                  <a:lnTo>
                    <a:pt x="338" y="299"/>
                  </a:lnTo>
                  <a:lnTo>
                    <a:pt x="336" y="298"/>
                  </a:lnTo>
                  <a:lnTo>
                    <a:pt x="335" y="296"/>
                  </a:lnTo>
                  <a:lnTo>
                    <a:pt x="334" y="293"/>
                  </a:lnTo>
                  <a:lnTo>
                    <a:pt x="334" y="291"/>
                  </a:lnTo>
                  <a:lnTo>
                    <a:pt x="334" y="290"/>
                  </a:lnTo>
                  <a:lnTo>
                    <a:pt x="333" y="288"/>
                  </a:lnTo>
                  <a:lnTo>
                    <a:pt x="328" y="286"/>
                  </a:lnTo>
                  <a:lnTo>
                    <a:pt x="326" y="286"/>
                  </a:lnTo>
                  <a:lnTo>
                    <a:pt x="326" y="285"/>
                  </a:lnTo>
                  <a:lnTo>
                    <a:pt x="323" y="284"/>
                  </a:lnTo>
                  <a:lnTo>
                    <a:pt x="322" y="284"/>
                  </a:lnTo>
                  <a:lnTo>
                    <a:pt x="322" y="283"/>
                  </a:lnTo>
                  <a:lnTo>
                    <a:pt x="321" y="284"/>
                  </a:lnTo>
                  <a:lnTo>
                    <a:pt x="321" y="285"/>
                  </a:lnTo>
                  <a:lnTo>
                    <a:pt x="319" y="284"/>
                  </a:lnTo>
                  <a:lnTo>
                    <a:pt x="318" y="284"/>
                  </a:lnTo>
                  <a:lnTo>
                    <a:pt x="317" y="284"/>
                  </a:lnTo>
                  <a:lnTo>
                    <a:pt x="316" y="284"/>
                  </a:lnTo>
                  <a:lnTo>
                    <a:pt x="315" y="280"/>
                  </a:lnTo>
                  <a:lnTo>
                    <a:pt x="312" y="279"/>
                  </a:lnTo>
                  <a:lnTo>
                    <a:pt x="311" y="279"/>
                  </a:lnTo>
                  <a:lnTo>
                    <a:pt x="304" y="281"/>
                  </a:lnTo>
                  <a:lnTo>
                    <a:pt x="303" y="282"/>
                  </a:lnTo>
                  <a:lnTo>
                    <a:pt x="303" y="283"/>
                  </a:lnTo>
                  <a:lnTo>
                    <a:pt x="301" y="283"/>
                  </a:lnTo>
                  <a:lnTo>
                    <a:pt x="300" y="283"/>
                  </a:lnTo>
                  <a:lnTo>
                    <a:pt x="298" y="286"/>
                  </a:lnTo>
                  <a:lnTo>
                    <a:pt x="298" y="287"/>
                  </a:lnTo>
                  <a:lnTo>
                    <a:pt x="298" y="288"/>
                  </a:lnTo>
                  <a:lnTo>
                    <a:pt x="297" y="290"/>
                  </a:lnTo>
                  <a:lnTo>
                    <a:pt x="296" y="291"/>
                  </a:lnTo>
                  <a:lnTo>
                    <a:pt x="296" y="292"/>
                  </a:lnTo>
                  <a:lnTo>
                    <a:pt x="289" y="296"/>
                  </a:lnTo>
                  <a:lnTo>
                    <a:pt x="287" y="297"/>
                  </a:lnTo>
                  <a:lnTo>
                    <a:pt x="284" y="302"/>
                  </a:lnTo>
                  <a:lnTo>
                    <a:pt x="282" y="306"/>
                  </a:lnTo>
                  <a:lnTo>
                    <a:pt x="279" y="308"/>
                  </a:lnTo>
                  <a:lnTo>
                    <a:pt x="280" y="310"/>
                  </a:lnTo>
                  <a:lnTo>
                    <a:pt x="272" y="311"/>
                  </a:lnTo>
                  <a:lnTo>
                    <a:pt x="272" y="312"/>
                  </a:lnTo>
                  <a:lnTo>
                    <a:pt x="273" y="312"/>
                  </a:lnTo>
                  <a:lnTo>
                    <a:pt x="271" y="316"/>
                  </a:lnTo>
                  <a:lnTo>
                    <a:pt x="271" y="317"/>
                  </a:lnTo>
                  <a:lnTo>
                    <a:pt x="268" y="324"/>
                  </a:lnTo>
                  <a:lnTo>
                    <a:pt x="264" y="325"/>
                  </a:lnTo>
                  <a:lnTo>
                    <a:pt x="253" y="331"/>
                  </a:lnTo>
                  <a:lnTo>
                    <a:pt x="255" y="346"/>
                  </a:lnTo>
                  <a:lnTo>
                    <a:pt x="252" y="346"/>
                  </a:lnTo>
                  <a:lnTo>
                    <a:pt x="247" y="347"/>
                  </a:lnTo>
                  <a:lnTo>
                    <a:pt x="245" y="346"/>
                  </a:lnTo>
                  <a:lnTo>
                    <a:pt x="242" y="349"/>
                  </a:lnTo>
                  <a:lnTo>
                    <a:pt x="239" y="350"/>
                  </a:lnTo>
                  <a:lnTo>
                    <a:pt x="237" y="349"/>
                  </a:lnTo>
                  <a:lnTo>
                    <a:pt x="235" y="347"/>
                  </a:lnTo>
                  <a:lnTo>
                    <a:pt x="233" y="346"/>
                  </a:lnTo>
                  <a:lnTo>
                    <a:pt x="216" y="343"/>
                  </a:lnTo>
                  <a:lnTo>
                    <a:pt x="211" y="341"/>
                  </a:lnTo>
                  <a:lnTo>
                    <a:pt x="208" y="341"/>
                  </a:lnTo>
                  <a:lnTo>
                    <a:pt x="204" y="340"/>
                  </a:lnTo>
                  <a:lnTo>
                    <a:pt x="182" y="348"/>
                  </a:lnTo>
                  <a:lnTo>
                    <a:pt x="179" y="325"/>
                  </a:lnTo>
                  <a:lnTo>
                    <a:pt x="190" y="305"/>
                  </a:lnTo>
                  <a:lnTo>
                    <a:pt x="184" y="297"/>
                  </a:lnTo>
                  <a:lnTo>
                    <a:pt x="157" y="301"/>
                  </a:lnTo>
                  <a:lnTo>
                    <a:pt x="153" y="301"/>
                  </a:lnTo>
                  <a:lnTo>
                    <a:pt x="151" y="301"/>
                  </a:lnTo>
                  <a:lnTo>
                    <a:pt x="149" y="302"/>
                  </a:lnTo>
                  <a:lnTo>
                    <a:pt x="146" y="305"/>
                  </a:lnTo>
                  <a:lnTo>
                    <a:pt x="146" y="306"/>
                  </a:lnTo>
                  <a:lnTo>
                    <a:pt x="145" y="307"/>
                  </a:lnTo>
                  <a:lnTo>
                    <a:pt x="141" y="308"/>
                  </a:lnTo>
                  <a:lnTo>
                    <a:pt x="135" y="309"/>
                  </a:lnTo>
                  <a:lnTo>
                    <a:pt x="133" y="309"/>
                  </a:lnTo>
                  <a:lnTo>
                    <a:pt x="105" y="322"/>
                  </a:lnTo>
                  <a:lnTo>
                    <a:pt x="102" y="324"/>
                  </a:lnTo>
                  <a:lnTo>
                    <a:pt x="101" y="323"/>
                  </a:lnTo>
                  <a:lnTo>
                    <a:pt x="100" y="325"/>
                  </a:lnTo>
                  <a:lnTo>
                    <a:pt x="99" y="326"/>
                  </a:lnTo>
                  <a:lnTo>
                    <a:pt x="103" y="328"/>
                  </a:lnTo>
                  <a:lnTo>
                    <a:pt x="106" y="327"/>
                  </a:lnTo>
                  <a:lnTo>
                    <a:pt x="108" y="331"/>
                  </a:lnTo>
                  <a:lnTo>
                    <a:pt x="109" y="332"/>
                  </a:lnTo>
                  <a:lnTo>
                    <a:pt x="108" y="333"/>
                  </a:lnTo>
                  <a:lnTo>
                    <a:pt x="108" y="336"/>
                  </a:lnTo>
                  <a:lnTo>
                    <a:pt x="109" y="337"/>
                  </a:lnTo>
                  <a:lnTo>
                    <a:pt x="109" y="340"/>
                  </a:lnTo>
                  <a:lnTo>
                    <a:pt x="106" y="339"/>
                  </a:lnTo>
                  <a:lnTo>
                    <a:pt x="106" y="340"/>
                  </a:lnTo>
                  <a:lnTo>
                    <a:pt x="107" y="340"/>
                  </a:lnTo>
                  <a:lnTo>
                    <a:pt x="107" y="342"/>
                  </a:lnTo>
                  <a:lnTo>
                    <a:pt x="107" y="344"/>
                  </a:lnTo>
                  <a:lnTo>
                    <a:pt x="105" y="344"/>
                  </a:lnTo>
                  <a:lnTo>
                    <a:pt x="105" y="346"/>
                  </a:lnTo>
                  <a:lnTo>
                    <a:pt x="104" y="346"/>
                  </a:lnTo>
                  <a:lnTo>
                    <a:pt x="101" y="349"/>
                  </a:lnTo>
                  <a:lnTo>
                    <a:pt x="105" y="360"/>
                  </a:lnTo>
                  <a:lnTo>
                    <a:pt x="126" y="389"/>
                  </a:lnTo>
                  <a:lnTo>
                    <a:pt x="122" y="392"/>
                  </a:lnTo>
                  <a:lnTo>
                    <a:pt x="124" y="393"/>
                  </a:lnTo>
                  <a:lnTo>
                    <a:pt x="125" y="395"/>
                  </a:lnTo>
                  <a:lnTo>
                    <a:pt x="125" y="399"/>
                  </a:lnTo>
                  <a:lnTo>
                    <a:pt x="120" y="397"/>
                  </a:lnTo>
                  <a:lnTo>
                    <a:pt x="113" y="402"/>
                  </a:lnTo>
                  <a:lnTo>
                    <a:pt x="108" y="405"/>
                  </a:lnTo>
                  <a:lnTo>
                    <a:pt x="103" y="406"/>
                  </a:lnTo>
                  <a:lnTo>
                    <a:pt x="101" y="406"/>
                  </a:lnTo>
                  <a:lnTo>
                    <a:pt x="100" y="406"/>
                  </a:lnTo>
                  <a:lnTo>
                    <a:pt x="97" y="406"/>
                  </a:lnTo>
                  <a:lnTo>
                    <a:pt x="93" y="404"/>
                  </a:lnTo>
                  <a:lnTo>
                    <a:pt x="92" y="405"/>
                  </a:lnTo>
                  <a:lnTo>
                    <a:pt x="91" y="404"/>
                  </a:lnTo>
                  <a:lnTo>
                    <a:pt x="82" y="403"/>
                  </a:lnTo>
                  <a:lnTo>
                    <a:pt x="82" y="402"/>
                  </a:lnTo>
                  <a:lnTo>
                    <a:pt x="77" y="403"/>
                  </a:lnTo>
                  <a:lnTo>
                    <a:pt x="75" y="393"/>
                  </a:lnTo>
                  <a:lnTo>
                    <a:pt x="74" y="387"/>
                  </a:lnTo>
                  <a:lnTo>
                    <a:pt x="73" y="386"/>
                  </a:lnTo>
                  <a:lnTo>
                    <a:pt x="43" y="387"/>
                  </a:lnTo>
                  <a:lnTo>
                    <a:pt x="42" y="382"/>
                  </a:lnTo>
                  <a:lnTo>
                    <a:pt x="41" y="380"/>
                  </a:lnTo>
                  <a:lnTo>
                    <a:pt x="38" y="380"/>
                  </a:lnTo>
                  <a:lnTo>
                    <a:pt x="37" y="377"/>
                  </a:lnTo>
                  <a:lnTo>
                    <a:pt x="39" y="376"/>
                  </a:lnTo>
                  <a:lnTo>
                    <a:pt x="39" y="365"/>
                  </a:lnTo>
                  <a:lnTo>
                    <a:pt x="36" y="352"/>
                  </a:lnTo>
                  <a:lnTo>
                    <a:pt x="38" y="349"/>
                  </a:lnTo>
                  <a:lnTo>
                    <a:pt x="43" y="345"/>
                  </a:lnTo>
                  <a:lnTo>
                    <a:pt x="37" y="332"/>
                  </a:lnTo>
                  <a:lnTo>
                    <a:pt x="19" y="289"/>
                  </a:lnTo>
                  <a:lnTo>
                    <a:pt x="17" y="283"/>
                  </a:lnTo>
                  <a:lnTo>
                    <a:pt x="14" y="275"/>
                  </a:lnTo>
                  <a:lnTo>
                    <a:pt x="14" y="272"/>
                  </a:lnTo>
                  <a:lnTo>
                    <a:pt x="15" y="267"/>
                  </a:lnTo>
                  <a:lnTo>
                    <a:pt x="21" y="248"/>
                  </a:lnTo>
                  <a:lnTo>
                    <a:pt x="23" y="243"/>
                  </a:lnTo>
                  <a:lnTo>
                    <a:pt x="23" y="237"/>
                  </a:lnTo>
                  <a:lnTo>
                    <a:pt x="23" y="235"/>
                  </a:lnTo>
                  <a:lnTo>
                    <a:pt x="21" y="229"/>
                  </a:lnTo>
                  <a:lnTo>
                    <a:pt x="19" y="225"/>
                  </a:lnTo>
                  <a:lnTo>
                    <a:pt x="4" y="206"/>
                  </a:lnTo>
                  <a:lnTo>
                    <a:pt x="2" y="203"/>
                  </a:lnTo>
                  <a:lnTo>
                    <a:pt x="1" y="199"/>
                  </a:lnTo>
                  <a:lnTo>
                    <a:pt x="0" y="196"/>
                  </a:lnTo>
                  <a:lnTo>
                    <a:pt x="0" y="193"/>
                  </a:lnTo>
                  <a:lnTo>
                    <a:pt x="0" y="188"/>
                  </a:lnTo>
                  <a:lnTo>
                    <a:pt x="1" y="186"/>
                  </a:lnTo>
                  <a:lnTo>
                    <a:pt x="4" y="178"/>
                  </a:lnTo>
                  <a:lnTo>
                    <a:pt x="8" y="173"/>
                  </a:lnTo>
                  <a:lnTo>
                    <a:pt x="13" y="170"/>
                  </a:lnTo>
                  <a:lnTo>
                    <a:pt x="20" y="167"/>
                  </a:lnTo>
                  <a:lnTo>
                    <a:pt x="25" y="164"/>
                  </a:lnTo>
                  <a:lnTo>
                    <a:pt x="26" y="165"/>
                  </a:lnTo>
                  <a:lnTo>
                    <a:pt x="25" y="166"/>
                  </a:lnTo>
                  <a:lnTo>
                    <a:pt x="27" y="166"/>
                  </a:lnTo>
                  <a:lnTo>
                    <a:pt x="33" y="166"/>
                  </a:lnTo>
                  <a:lnTo>
                    <a:pt x="33" y="167"/>
                  </a:lnTo>
                  <a:lnTo>
                    <a:pt x="36" y="167"/>
                  </a:lnTo>
                  <a:lnTo>
                    <a:pt x="37" y="165"/>
                  </a:lnTo>
                  <a:lnTo>
                    <a:pt x="40" y="163"/>
                  </a:lnTo>
                  <a:lnTo>
                    <a:pt x="43" y="161"/>
                  </a:lnTo>
                  <a:lnTo>
                    <a:pt x="45" y="161"/>
                  </a:lnTo>
                  <a:lnTo>
                    <a:pt x="46" y="162"/>
                  </a:lnTo>
                  <a:lnTo>
                    <a:pt x="49" y="160"/>
                  </a:lnTo>
                  <a:lnTo>
                    <a:pt x="54" y="159"/>
                  </a:lnTo>
                  <a:lnTo>
                    <a:pt x="55" y="158"/>
                  </a:lnTo>
                  <a:lnTo>
                    <a:pt x="55" y="161"/>
                  </a:lnTo>
                  <a:lnTo>
                    <a:pt x="56" y="161"/>
                  </a:lnTo>
                  <a:lnTo>
                    <a:pt x="56" y="158"/>
                  </a:lnTo>
                  <a:lnTo>
                    <a:pt x="57" y="158"/>
                  </a:lnTo>
                  <a:lnTo>
                    <a:pt x="58" y="158"/>
                  </a:lnTo>
                  <a:lnTo>
                    <a:pt x="64" y="155"/>
                  </a:lnTo>
                  <a:lnTo>
                    <a:pt x="69" y="155"/>
                  </a:lnTo>
                  <a:lnTo>
                    <a:pt x="76" y="156"/>
                  </a:lnTo>
                  <a:lnTo>
                    <a:pt x="78" y="155"/>
                  </a:lnTo>
                  <a:lnTo>
                    <a:pt x="86" y="154"/>
                  </a:lnTo>
                  <a:lnTo>
                    <a:pt x="91" y="150"/>
                  </a:lnTo>
                  <a:lnTo>
                    <a:pt x="96" y="146"/>
                  </a:lnTo>
                  <a:lnTo>
                    <a:pt x="97" y="147"/>
                  </a:lnTo>
                  <a:lnTo>
                    <a:pt x="100" y="151"/>
                  </a:lnTo>
                  <a:lnTo>
                    <a:pt x="99" y="149"/>
                  </a:lnTo>
                  <a:lnTo>
                    <a:pt x="100" y="150"/>
                  </a:lnTo>
                  <a:lnTo>
                    <a:pt x="101" y="150"/>
                  </a:lnTo>
                  <a:lnTo>
                    <a:pt x="98" y="146"/>
                  </a:lnTo>
                  <a:lnTo>
                    <a:pt x="100" y="144"/>
                  </a:lnTo>
                  <a:lnTo>
                    <a:pt x="100" y="143"/>
                  </a:lnTo>
                  <a:lnTo>
                    <a:pt x="101" y="143"/>
                  </a:lnTo>
                  <a:lnTo>
                    <a:pt x="104" y="139"/>
                  </a:lnTo>
                  <a:lnTo>
                    <a:pt x="105" y="137"/>
                  </a:lnTo>
                  <a:lnTo>
                    <a:pt x="106" y="136"/>
                  </a:lnTo>
                  <a:lnTo>
                    <a:pt x="109" y="128"/>
                  </a:lnTo>
                  <a:lnTo>
                    <a:pt x="109" y="127"/>
                  </a:lnTo>
                  <a:lnTo>
                    <a:pt x="109" y="126"/>
                  </a:lnTo>
                  <a:lnTo>
                    <a:pt x="110" y="126"/>
                  </a:lnTo>
                  <a:lnTo>
                    <a:pt x="113" y="123"/>
                  </a:lnTo>
                  <a:lnTo>
                    <a:pt x="117" y="120"/>
                  </a:lnTo>
                  <a:lnTo>
                    <a:pt x="116" y="118"/>
                  </a:lnTo>
                  <a:lnTo>
                    <a:pt x="112" y="121"/>
                  </a:lnTo>
                  <a:lnTo>
                    <a:pt x="111" y="121"/>
                  </a:lnTo>
                  <a:lnTo>
                    <a:pt x="107" y="125"/>
                  </a:lnTo>
                  <a:lnTo>
                    <a:pt x="108" y="123"/>
                  </a:lnTo>
                  <a:lnTo>
                    <a:pt x="114" y="119"/>
                  </a:lnTo>
                  <a:lnTo>
                    <a:pt x="114" y="118"/>
                  </a:lnTo>
                  <a:lnTo>
                    <a:pt x="115" y="116"/>
                  </a:lnTo>
                  <a:lnTo>
                    <a:pt x="114" y="115"/>
                  </a:lnTo>
                  <a:lnTo>
                    <a:pt x="110" y="117"/>
                  </a:lnTo>
                  <a:lnTo>
                    <a:pt x="109" y="117"/>
                  </a:lnTo>
                  <a:lnTo>
                    <a:pt x="111" y="117"/>
                  </a:lnTo>
                  <a:lnTo>
                    <a:pt x="113" y="114"/>
                  </a:lnTo>
                  <a:lnTo>
                    <a:pt x="112" y="115"/>
                  </a:lnTo>
                  <a:lnTo>
                    <a:pt x="112" y="114"/>
                  </a:lnTo>
                  <a:lnTo>
                    <a:pt x="110" y="115"/>
                  </a:lnTo>
                  <a:lnTo>
                    <a:pt x="110" y="116"/>
                  </a:lnTo>
                  <a:lnTo>
                    <a:pt x="109" y="116"/>
                  </a:lnTo>
                  <a:lnTo>
                    <a:pt x="110" y="114"/>
                  </a:lnTo>
                  <a:lnTo>
                    <a:pt x="115" y="110"/>
                  </a:lnTo>
                  <a:lnTo>
                    <a:pt x="116" y="110"/>
                  </a:lnTo>
                  <a:lnTo>
                    <a:pt x="114" y="112"/>
                  </a:lnTo>
                  <a:lnTo>
                    <a:pt x="115" y="114"/>
                  </a:lnTo>
                  <a:lnTo>
                    <a:pt x="117" y="112"/>
                  </a:lnTo>
                  <a:lnTo>
                    <a:pt x="117" y="110"/>
                  </a:lnTo>
                  <a:lnTo>
                    <a:pt x="117" y="112"/>
                  </a:lnTo>
                  <a:lnTo>
                    <a:pt x="114" y="115"/>
                  </a:lnTo>
                  <a:lnTo>
                    <a:pt x="115" y="116"/>
                  </a:lnTo>
                  <a:lnTo>
                    <a:pt x="120" y="113"/>
                  </a:lnTo>
                  <a:lnTo>
                    <a:pt x="125" y="109"/>
                  </a:lnTo>
                  <a:lnTo>
                    <a:pt x="127" y="108"/>
                  </a:lnTo>
                  <a:lnTo>
                    <a:pt x="128" y="108"/>
                  </a:lnTo>
                  <a:lnTo>
                    <a:pt x="125" y="109"/>
                  </a:lnTo>
                  <a:lnTo>
                    <a:pt x="119" y="115"/>
                  </a:lnTo>
                  <a:lnTo>
                    <a:pt x="119" y="116"/>
                  </a:lnTo>
                  <a:lnTo>
                    <a:pt x="120" y="117"/>
                  </a:lnTo>
                  <a:lnTo>
                    <a:pt x="123" y="114"/>
                  </a:lnTo>
                  <a:lnTo>
                    <a:pt x="127" y="111"/>
                  </a:lnTo>
                  <a:lnTo>
                    <a:pt x="129" y="112"/>
                  </a:lnTo>
                  <a:lnTo>
                    <a:pt x="132" y="111"/>
                  </a:lnTo>
                  <a:lnTo>
                    <a:pt x="133" y="111"/>
                  </a:lnTo>
                  <a:lnTo>
                    <a:pt x="131" y="112"/>
                  </a:lnTo>
                  <a:lnTo>
                    <a:pt x="132" y="112"/>
                  </a:lnTo>
                  <a:lnTo>
                    <a:pt x="132" y="113"/>
                  </a:lnTo>
                  <a:lnTo>
                    <a:pt x="134" y="112"/>
                  </a:lnTo>
                  <a:lnTo>
                    <a:pt x="136" y="113"/>
                  </a:lnTo>
                  <a:lnTo>
                    <a:pt x="135" y="113"/>
                  </a:lnTo>
                  <a:lnTo>
                    <a:pt x="135" y="114"/>
                  </a:lnTo>
                  <a:lnTo>
                    <a:pt x="135" y="115"/>
                  </a:lnTo>
                  <a:lnTo>
                    <a:pt x="136" y="115"/>
                  </a:lnTo>
                  <a:lnTo>
                    <a:pt x="136" y="114"/>
                  </a:lnTo>
                  <a:lnTo>
                    <a:pt x="135" y="113"/>
                  </a:lnTo>
                  <a:lnTo>
                    <a:pt x="136" y="113"/>
                  </a:lnTo>
                  <a:lnTo>
                    <a:pt x="137" y="114"/>
                  </a:lnTo>
                  <a:lnTo>
                    <a:pt x="140" y="116"/>
                  </a:lnTo>
                  <a:lnTo>
                    <a:pt x="146" y="119"/>
                  </a:lnTo>
                  <a:lnTo>
                    <a:pt x="161" y="124"/>
                  </a:lnTo>
                  <a:lnTo>
                    <a:pt x="163" y="124"/>
                  </a:lnTo>
                  <a:lnTo>
                    <a:pt x="163" y="123"/>
                  </a:lnTo>
                  <a:lnTo>
                    <a:pt x="170" y="124"/>
                  </a:lnTo>
                  <a:lnTo>
                    <a:pt x="176" y="124"/>
                  </a:lnTo>
                  <a:lnTo>
                    <a:pt x="179" y="123"/>
                  </a:lnTo>
                  <a:lnTo>
                    <a:pt x="180" y="122"/>
                  </a:lnTo>
                  <a:lnTo>
                    <a:pt x="180" y="125"/>
                  </a:lnTo>
                  <a:lnTo>
                    <a:pt x="180" y="127"/>
                  </a:lnTo>
                  <a:lnTo>
                    <a:pt x="180" y="126"/>
                  </a:lnTo>
                  <a:lnTo>
                    <a:pt x="180" y="127"/>
                  </a:lnTo>
                  <a:lnTo>
                    <a:pt x="180" y="126"/>
                  </a:lnTo>
                  <a:lnTo>
                    <a:pt x="181" y="125"/>
                  </a:lnTo>
                  <a:lnTo>
                    <a:pt x="180" y="123"/>
                  </a:lnTo>
                  <a:lnTo>
                    <a:pt x="181" y="123"/>
                  </a:lnTo>
                  <a:lnTo>
                    <a:pt x="182" y="123"/>
                  </a:lnTo>
                  <a:lnTo>
                    <a:pt x="182" y="122"/>
                  </a:lnTo>
                  <a:lnTo>
                    <a:pt x="180" y="122"/>
                  </a:lnTo>
                  <a:lnTo>
                    <a:pt x="180" y="123"/>
                  </a:lnTo>
                  <a:lnTo>
                    <a:pt x="180" y="122"/>
                  </a:lnTo>
                  <a:lnTo>
                    <a:pt x="183" y="122"/>
                  </a:lnTo>
                  <a:lnTo>
                    <a:pt x="183" y="123"/>
                  </a:lnTo>
                  <a:lnTo>
                    <a:pt x="185" y="123"/>
                  </a:lnTo>
                  <a:lnTo>
                    <a:pt x="186" y="123"/>
                  </a:lnTo>
                  <a:lnTo>
                    <a:pt x="186" y="121"/>
                  </a:lnTo>
                  <a:lnTo>
                    <a:pt x="192" y="120"/>
                  </a:lnTo>
                  <a:lnTo>
                    <a:pt x="203" y="117"/>
                  </a:lnTo>
                  <a:lnTo>
                    <a:pt x="206" y="117"/>
                  </a:lnTo>
                  <a:lnTo>
                    <a:pt x="220" y="113"/>
                  </a:lnTo>
                  <a:lnTo>
                    <a:pt x="230" y="105"/>
                  </a:lnTo>
                  <a:lnTo>
                    <a:pt x="231" y="106"/>
                  </a:lnTo>
                  <a:lnTo>
                    <a:pt x="232" y="107"/>
                  </a:lnTo>
                  <a:lnTo>
                    <a:pt x="230" y="105"/>
                  </a:lnTo>
                  <a:lnTo>
                    <a:pt x="234" y="103"/>
                  </a:lnTo>
                  <a:lnTo>
                    <a:pt x="240" y="101"/>
                  </a:lnTo>
                  <a:lnTo>
                    <a:pt x="240" y="100"/>
                  </a:lnTo>
                  <a:lnTo>
                    <a:pt x="239" y="96"/>
                  </a:lnTo>
                  <a:lnTo>
                    <a:pt x="241" y="100"/>
                  </a:lnTo>
                  <a:lnTo>
                    <a:pt x="243" y="100"/>
                  </a:lnTo>
                  <a:lnTo>
                    <a:pt x="245" y="100"/>
                  </a:lnTo>
                  <a:lnTo>
                    <a:pt x="243" y="95"/>
                  </a:lnTo>
                  <a:lnTo>
                    <a:pt x="244" y="95"/>
                  </a:lnTo>
                  <a:lnTo>
                    <a:pt x="260" y="90"/>
                  </a:lnTo>
                  <a:lnTo>
                    <a:pt x="261" y="90"/>
                  </a:lnTo>
                  <a:lnTo>
                    <a:pt x="264" y="87"/>
                  </a:lnTo>
                  <a:lnTo>
                    <a:pt x="270" y="83"/>
                  </a:lnTo>
                  <a:lnTo>
                    <a:pt x="275" y="79"/>
                  </a:lnTo>
                  <a:lnTo>
                    <a:pt x="286" y="70"/>
                  </a:lnTo>
                  <a:lnTo>
                    <a:pt x="293" y="63"/>
                  </a:lnTo>
                  <a:lnTo>
                    <a:pt x="295" y="60"/>
                  </a:lnTo>
                  <a:lnTo>
                    <a:pt x="297" y="56"/>
                  </a:lnTo>
                  <a:lnTo>
                    <a:pt x="301" y="47"/>
                  </a:lnTo>
                  <a:lnTo>
                    <a:pt x="303" y="42"/>
                  </a:lnTo>
                  <a:lnTo>
                    <a:pt x="309" y="35"/>
                  </a:lnTo>
                  <a:lnTo>
                    <a:pt x="313" y="31"/>
                  </a:lnTo>
                  <a:lnTo>
                    <a:pt x="325" y="26"/>
                  </a:lnTo>
                  <a:lnTo>
                    <a:pt x="330" y="25"/>
                  </a:lnTo>
                  <a:lnTo>
                    <a:pt x="342" y="27"/>
                  </a:lnTo>
                  <a:lnTo>
                    <a:pt x="346" y="28"/>
                  </a:lnTo>
                  <a:lnTo>
                    <a:pt x="352" y="27"/>
                  </a:lnTo>
                  <a:lnTo>
                    <a:pt x="356" y="25"/>
                  </a:lnTo>
                  <a:lnTo>
                    <a:pt x="359" y="24"/>
                  </a:lnTo>
                  <a:lnTo>
                    <a:pt x="372" y="12"/>
                  </a:lnTo>
                  <a:lnTo>
                    <a:pt x="372" y="11"/>
                  </a:lnTo>
                  <a:lnTo>
                    <a:pt x="374" y="9"/>
                  </a:lnTo>
                  <a:lnTo>
                    <a:pt x="385" y="4"/>
                  </a:lnTo>
                  <a:lnTo>
                    <a:pt x="390" y="2"/>
                  </a:lnTo>
                  <a:lnTo>
                    <a:pt x="395" y="1"/>
                  </a:lnTo>
                  <a:lnTo>
                    <a:pt x="400" y="1"/>
                  </a:lnTo>
                  <a:lnTo>
                    <a:pt x="403" y="2"/>
                  </a:lnTo>
                  <a:lnTo>
                    <a:pt x="413" y="4"/>
                  </a:lnTo>
                  <a:lnTo>
                    <a:pt x="418" y="6"/>
                  </a:lnTo>
                  <a:lnTo>
                    <a:pt x="421" y="6"/>
                  </a:lnTo>
                  <a:lnTo>
                    <a:pt x="427" y="8"/>
                  </a:lnTo>
                  <a:lnTo>
                    <a:pt x="433" y="8"/>
                  </a:lnTo>
                  <a:lnTo>
                    <a:pt x="434" y="8"/>
                  </a:lnTo>
                  <a:lnTo>
                    <a:pt x="438" y="11"/>
                  </a:lnTo>
                  <a:lnTo>
                    <a:pt x="439" y="12"/>
                  </a:lnTo>
                  <a:lnTo>
                    <a:pt x="439" y="15"/>
                  </a:lnTo>
                  <a:lnTo>
                    <a:pt x="440" y="17"/>
                  </a:lnTo>
                  <a:lnTo>
                    <a:pt x="442" y="19"/>
                  </a:lnTo>
                  <a:lnTo>
                    <a:pt x="446" y="22"/>
                  </a:lnTo>
                  <a:lnTo>
                    <a:pt x="447" y="23"/>
                  </a:lnTo>
                  <a:lnTo>
                    <a:pt x="454" y="26"/>
                  </a:lnTo>
                  <a:lnTo>
                    <a:pt x="457" y="27"/>
                  </a:lnTo>
                  <a:lnTo>
                    <a:pt x="459" y="28"/>
                  </a:lnTo>
                  <a:lnTo>
                    <a:pt x="462" y="31"/>
                  </a:lnTo>
                  <a:lnTo>
                    <a:pt x="464" y="35"/>
                  </a:lnTo>
                  <a:lnTo>
                    <a:pt x="466" y="39"/>
                  </a:lnTo>
                  <a:lnTo>
                    <a:pt x="470" y="44"/>
                  </a:lnTo>
                  <a:lnTo>
                    <a:pt x="471" y="44"/>
                  </a:lnTo>
                  <a:lnTo>
                    <a:pt x="472" y="45"/>
                  </a:lnTo>
                  <a:lnTo>
                    <a:pt x="475" y="44"/>
                  </a:lnTo>
                  <a:lnTo>
                    <a:pt x="477" y="43"/>
                  </a:lnTo>
                  <a:lnTo>
                    <a:pt x="480" y="40"/>
                  </a:lnTo>
                  <a:lnTo>
                    <a:pt x="482" y="38"/>
                  </a:lnTo>
                  <a:lnTo>
                    <a:pt x="484" y="37"/>
                  </a:lnTo>
                  <a:lnTo>
                    <a:pt x="487" y="38"/>
                  </a:lnTo>
                  <a:lnTo>
                    <a:pt x="489" y="39"/>
                  </a:lnTo>
                  <a:lnTo>
                    <a:pt x="491" y="41"/>
                  </a:lnTo>
                  <a:lnTo>
                    <a:pt x="495" y="45"/>
                  </a:lnTo>
                  <a:lnTo>
                    <a:pt x="497" y="46"/>
                  </a:lnTo>
                  <a:lnTo>
                    <a:pt x="507" y="50"/>
                  </a:lnTo>
                  <a:lnTo>
                    <a:pt x="508" y="52"/>
                  </a:lnTo>
                  <a:lnTo>
                    <a:pt x="507" y="54"/>
                  </a:lnTo>
                  <a:lnTo>
                    <a:pt x="506" y="57"/>
                  </a:lnTo>
                  <a:lnTo>
                    <a:pt x="506" y="60"/>
                  </a:lnTo>
                  <a:lnTo>
                    <a:pt x="507" y="63"/>
                  </a:lnTo>
                  <a:lnTo>
                    <a:pt x="510" y="65"/>
                  </a:lnTo>
                  <a:lnTo>
                    <a:pt x="507" y="69"/>
                  </a:lnTo>
                  <a:lnTo>
                    <a:pt x="501" y="74"/>
                  </a:lnTo>
                  <a:lnTo>
                    <a:pt x="500" y="75"/>
                  </a:lnTo>
                  <a:lnTo>
                    <a:pt x="500" y="79"/>
                  </a:lnTo>
                  <a:lnTo>
                    <a:pt x="501" y="80"/>
                  </a:lnTo>
                  <a:lnTo>
                    <a:pt x="502" y="80"/>
                  </a:lnTo>
                  <a:lnTo>
                    <a:pt x="521" y="76"/>
                  </a:lnTo>
                  <a:lnTo>
                    <a:pt x="523" y="76"/>
                  </a:lnTo>
                  <a:lnTo>
                    <a:pt x="527" y="76"/>
                  </a:lnTo>
                  <a:lnTo>
                    <a:pt x="532" y="77"/>
                  </a:lnTo>
                  <a:lnTo>
                    <a:pt x="537" y="78"/>
                  </a:lnTo>
                  <a:lnTo>
                    <a:pt x="543" y="77"/>
                  </a:lnTo>
                  <a:lnTo>
                    <a:pt x="546" y="76"/>
                  </a:lnTo>
                  <a:lnTo>
                    <a:pt x="549" y="75"/>
                  </a:lnTo>
                  <a:lnTo>
                    <a:pt x="552" y="75"/>
                  </a:lnTo>
                  <a:lnTo>
                    <a:pt x="557" y="77"/>
                  </a:lnTo>
                  <a:lnTo>
                    <a:pt x="564" y="83"/>
                  </a:lnTo>
                  <a:lnTo>
                    <a:pt x="567" y="84"/>
                  </a:lnTo>
                  <a:lnTo>
                    <a:pt x="570" y="83"/>
                  </a:lnTo>
                  <a:lnTo>
                    <a:pt x="574" y="79"/>
                  </a:lnTo>
                  <a:lnTo>
                    <a:pt x="576" y="79"/>
                  </a:lnTo>
                  <a:lnTo>
                    <a:pt x="580" y="78"/>
                  </a:lnTo>
                  <a:lnTo>
                    <a:pt x="584" y="79"/>
                  </a:lnTo>
                  <a:lnTo>
                    <a:pt x="589" y="81"/>
                  </a:lnTo>
                  <a:lnTo>
                    <a:pt x="591" y="81"/>
                  </a:lnTo>
                  <a:lnTo>
                    <a:pt x="593" y="81"/>
                  </a:lnTo>
                  <a:lnTo>
                    <a:pt x="595" y="80"/>
                  </a:lnTo>
                  <a:lnTo>
                    <a:pt x="605" y="73"/>
                  </a:lnTo>
                  <a:lnTo>
                    <a:pt x="622" y="65"/>
                  </a:lnTo>
                  <a:lnTo>
                    <a:pt x="623" y="63"/>
                  </a:lnTo>
                  <a:lnTo>
                    <a:pt x="625" y="60"/>
                  </a:lnTo>
                  <a:lnTo>
                    <a:pt x="625" y="53"/>
                  </a:lnTo>
                  <a:lnTo>
                    <a:pt x="626" y="45"/>
                  </a:lnTo>
                  <a:lnTo>
                    <a:pt x="630" y="36"/>
                  </a:lnTo>
                  <a:lnTo>
                    <a:pt x="630" y="35"/>
                  </a:lnTo>
                  <a:lnTo>
                    <a:pt x="633" y="30"/>
                  </a:lnTo>
                  <a:lnTo>
                    <a:pt x="638" y="23"/>
                  </a:lnTo>
                  <a:lnTo>
                    <a:pt x="643" y="16"/>
                  </a:lnTo>
                  <a:lnTo>
                    <a:pt x="646" y="12"/>
                  </a:lnTo>
                  <a:lnTo>
                    <a:pt x="647" y="10"/>
                  </a:lnTo>
                  <a:lnTo>
                    <a:pt x="647" y="9"/>
                  </a:lnTo>
                  <a:lnTo>
                    <a:pt x="650" y="7"/>
                  </a:lnTo>
                  <a:lnTo>
                    <a:pt x="652" y="7"/>
                  </a:lnTo>
                  <a:lnTo>
                    <a:pt x="655" y="8"/>
                  </a:lnTo>
                  <a:lnTo>
                    <a:pt x="656" y="11"/>
                  </a:lnTo>
                  <a:lnTo>
                    <a:pt x="659" y="14"/>
                  </a:lnTo>
                  <a:lnTo>
                    <a:pt x="662" y="17"/>
                  </a:lnTo>
                  <a:lnTo>
                    <a:pt x="668" y="18"/>
                  </a:lnTo>
                  <a:lnTo>
                    <a:pt x="673" y="18"/>
                  </a:lnTo>
                  <a:lnTo>
                    <a:pt x="680" y="17"/>
                  </a:lnTo>
                  <a:lnTo>
                    <a:pt x="682" y="17"/>
                  </a:lnTo>
                  <a:lnTo>
                    <a:pt x="686" y="14"/>
                  </a:lnTo>
                  <a:lnTo>
                    <a:pt x="687" y="12"/>
                  </a:lnTo>
                  <a:lnTo>
                    <a:pt x="688" y="9"/>
                  </a:lnTo>
                  <a:lnTo>
                    <a:pt x="689" y="6"/>
                  </a:lnTo>
                  <a:lnTo>
                    <a:pt x="690" y="3"/>
                  </a:lnTo>
                  <a:lnTo>
                    <a:pt x="692" y="1"/>
                  </a:lnTo>
                  <a:lnTo>
                    <a:pt x="694" y="0"/>
                  </a:lnTo>
                  <a:lnTo>
                    <a:pt x="698" y="0"/>
                  </a:lnTo>
                  <a:lnTo>
                    <a:pt x="702" y="2"/>
                  </a:lnTo>
                  <a:lnTo>
                    <a:pt x="704" y="4"/>
                  </a:lnTo>
                  <a:lnTo>
                    <a:pt x="707" y="9"/>
                  </a:lnTo>
                  <a:lnTo>
                    <a:pt x="709" y="10"/>
                  </a:lnTo>
                  <a:lnTo>
                    <a:pt x="715" y="11"/>
                  </a:lnTo>
                  <a:lnTo>
                    <a:pt x="719" y="12"/>
                  </a:lnTo>
                  <a:close/>
                  <a:moveTo>
                    <a:pt x="404" y="326"/>
                  </a:moveTo>
                  <a:lnTo>
                    <a:pt x="401" y="326"/>
                  </a:lnTo>
                  <a:lnTo>
                    <a:pt x="400" y="326"/>
                  </a:lnTo>
                  <a:lnTo>
                    <a:pt x="399" y="326"/>
                  </a:lnTo>
                  <a:lnTo>
                    <a:pt x="398" y="327"/>
                  </a:lnTo>
                  <a:lnTo>
                    <a:pt x="397" y="327"/>
                  </a:lnTo>
                  <a:lnTo>
                    <a:pt x="396" y="327"/>
                  </a:lnTo>
                  <a:lnTo>
                    <a:pt x="397" y="329"/>
                  </a:lnTo>
                  <a:lnTo>
                    <a:pt x="398" y="329"/>
                  </a:lnTo>
                  <a:lnTo>
                    <a:pt x="399" y="329"/>
                  </a:lnTo>
                  <a:lnTo>
                    <a:pt x="399" y="330"/>
                  </a:lnTo>
                  <a:lnTo>
                    <a:pt x="400" y="331"/>
                  </a:lnTo>
                  <a:lnTo>
                    <a:pt x="400" y="330"/>
                  </a:lnTo>
                  <a:lnTo>
                    <a:pt x="401" y="330"/>
                  </a:lnTo>
                  <a:lnTo>
                    <a:pt x="401" y="329"/>
                  </a:lnTo>
                  <a:lnTo>
                    <a:pt x="402" y="329"/>
                  </a:lnTo>
                  <a:lnTo>
                    <a:pt x="402" y="328"/>
                  </a:lnTo>
                  <a:lnTo>
                    <a:pt x="403" y="328"/>
                  </a:lnTo>
                  <a:lnTo>
                    <a:pt x="402" y="329"/>
                  </a:lnTo>
                  <a:lnTo>
                    <a:pt x="403" y="329"/>
                  </a:lnTo>
                  <a:lnTo>
                    <a:pt x="404" y="329"/>
                  </a:lnTo>
                  <a:lnTo>
                    <a:pt x="404" y="328"/>
                  </a:lnTo>
                  <a:lnTo>
                    <a:pt x="406" y="327"/>
                  </a:lnTo>
                  <a:lnTo>
                    <a:pt x="407" y="327"/>
                  </a:lnTo>
                  <a:lnTo>
                    <a:pt x="406" y="326"/>
                  </a:lnTo>
                  <a:lnTo>
                    <a:pt x="407" y="325"/>
                  </a:lnTo>
                  <a:lnTo>
                    <a:pt x="406" y="324"/>
                  </a:lnTo>
                  <a:lnTo>
                    <a:pt x="405" y="324"/>
                  </a:lnTo>
                  <a:lnTo>
                    <a:pt x="406" y="325"/>
                  </a:lnTo>
                  <a:lnTo>
                    <a:pt x="404" y="326"/>
                  </a:lnTo>
                  <a:close/>
                  <a:moveTo>
                    <a:pt x="404" y="331"/>
                  </a:moveTo>
                  <a:lnTo>
                    <a:pt x="403" y="332"/>
                  </a:lnTo>
                  <a:lnTo>
                    <a:pt x="402" y="332"/>
                  </a:lnTo>
                  <a:lnTo>
                    <a:pt x="403" y="332"/>
                  </a:lnTo>
                  <a:lnTo>
                    <a:pt x="404" y="332"/>
                  </a:lnTo>
                  <a:lnTo>
                    <a:pt x="405" y="332"/>
                  </a:lnTo>
                  <a:lnTo>
                    <a:pt x="405" y="331"/>
                  </a:lnTo>
                  <a:lnTo>
                    <a:pt x="404" y="331"/>
                  </a:lnTo>
                  <a:close/>
                  <a:moveTo>
                    <a:pt x="400" y="339"/>
                  </a:moveTo>
                  <a:lnTo>
                    <a:pt x="399" y="338"/>
                  </a:lnTo>
                  <a:lnTo>
                    <a:pt x="400" y="337"/>
                  </a:lnTo>
                  <a:lnTo>
                    <a:pt x="400" y="336"/>
                  </a:lnTo>
                  <a:lnTo>
                    <a:pt x="399" y="336"/>
                  </a:lnTo>
                  <a:lnTo>
                    <a:pt x="399" y="337"/>
                  </a:lnTo>
                  <a:lnTo>
                    <a:pt x="398" y="337"/>
                  </a:lnTo>
                  <a:lnTo>
                    <a:pt x="397" y="337"/>
                  </a:lnTo>
                  <a:lnTo>
                    <a:pt x="397" y="335"/>
                  </a:lnTo>
                  <a:lnTo>
                    <a:pt x="396" y="335"/>
                  </a:lnTo>
                  <a:lnTo>
                    <a:pt x="397" y="334"/>
                  </a:lnTo>
                  <a:lnTo>
                    <a:pt x="399" y="334"/>
                  </a:lnTo>
                  <a:lnTo>
                    <a:pt x="399" y="333"/>
                  </a:lnTo>
                  <a:lnTo>
                    <a:pt x="399" y="332"/>
                  </a:lnTo>
                  <a:lnTo>
                    <a:pt x="399" y="334"/>
                  </a:lnTo>
                  <a:lnTo>
                    <a:pt x="400" y="334"/>
                  </a:lnTo>
                  <a:lnTo>
                    <a:pt x="400" y="332"/>
                  </a:lnTo>
                  <a:lnTo>
                    <a:pt x="399" y="332"/>
                  </a:lnTo>
                  <a:lnTo>
                    <a:pt x="399" y="331"/>
                  </a:lnTo>
                  <a:lnTo>
                    <a:pt x="398" y="332"/>
                  </a:lnTo>
                  <a:lnTo>
                    <a:pt x="397" y="332"/>
                  </a:lnTo>
                  <a:lnTo>
                    <a:pt x="397" y="331"/>
                  </a:lnTo>
                  <a:lnTo>
                    <a:pt x="398" y="331"/>
                  </a:lnTo>
                  <a:lnTo>
                    <a:pt x="397" y="330"/>
                  </a:lnTo>
                  <a:lnTo>
                    <a:pt x="396" y="332"/>
                  </a:lnTo>
                  <a:lnTo>
                    <a:pt x="396" y="333"/>
                  </a:lnTo>
                  <a:lnTo>
                    <a:pt x="395" y="333"/>
                  </a:lnTo>
                  <a:lnTo>
                    <a:pt x="394" y="333"/>
                  </a:lnTo>
                  <a:lnTo>
                    <a:pt x="394" y="334"/>
                  </a:lnTo>
                  <a:lnTo>
                    <a:pt x="394" y="335"/>
                  </a:lnTo>
                  <a:lnTo>
                    <a:pt x="394" y="336"/>
                  </a:lnTo>
                  <a:lnTo>
                    <a:pt x="393" y="337"/>
                  </a:lnTo>
                  <a:lnTo>
                    <a:pt x="393" y="336"/>
                  </a:lnTo>
                  <a:lnTo>
                    <a:pt x="393" y="335"/>
                  </a:lnTo>
                  <a:lnTo>
                    <a:pt x="392" y="334"/>
                  </a:lnTo>
                  <a:lnTo>
                    <a:pt x="393" y="334"/>
                  </a:lnTo>
                  <a:lnTo>
                    <a:pt x="392" y="333"/>
                  </a:lnTo>
                  <a:lnTo>
                    <a:pt x="393" y="332"/>
                  </a:lnTo>
                  <a:lnTo>
                    <a:pt x="392" y="331"/>
                  </a:lnTo>
                  <a:lnTo>
                    <a:pt x="391" y="332"/>
                  </a:lnTo>
                  <a:lnTo>
                    <a:pt x="391" y="331"/>
                  </a:lnTo>
                  <a:lnTo>
                    <a:pt x="390" y="330"/>
                  </a:lnTo>
                  <a:lnTo>
                    <a:pt x="391" y="330"/>
                  </a:lnTo>
                  <a:lnTo>
                    <a:pt x="390" y="329"/>
                  </a:lnTo>
                  <a:lnTo>
                    <a:pt x="390" y="330"/>
                  </a:lnTo>
                  <a:lnTo>
                    <a:pt x="389" y="330"/>
                  </a:lnTo>
                  <a:lnTo>
                    <a:pt x="389" y="329"/>
                  </a:lnTo>
                  <a:lnTo>
                    <a:pt x="388" y="330"/>
                  </a:lnTo>
                  <a:lnTo>
                    <a:pt x="389" y="331"/>
                  </a:lnTo>
                  <a:lnTo>
                    <a:pt x="389" y="330"/>
                  </a:lnTo>
                  <a:lnTo>
                    <a:pt x="390" y="331"/>
                  </a:lnTo>
                  <a:lnTo>
                    <a:pt x="389" y="331"/>
                  </a:lnTo>
                  <a:lnTo>
                    <a:pt x="390" y="333"/>
                  </a:lnTo>
                  <a:lnTo>
                    <a:pt x="390" y="334"/>
                  </a:lnTo>
                  <a:lnTo>
                    <a:pt x="388" y="335"/>
                  </a:lnTo>
                  <a:lnTo>
                    <a:pt x="389" y="335"/>
                  </a:lnTo>
                  <a:lnTo>
                    <a:pt x="389" y="336"/>
                  </a:lnTo>
                  <a:lnTo>
                    <a:pt x="389" y="337"/>
                  </a:lnTo>
                  <a:lnTo>
                    <a:pt x="389" y="338"/>
                  </a:lnTo>
                  <a:lnTo>
                    <a:pt x="388" y="340"/>
                  </a:lnTo>
                  <a:lnTo>
                    <a:pt x="387" y="339"/>
                  </a:lnTo>
                  <a:lnTo>
                    <a:pt x="386" y="339"/>
                  </a:lnTo>
                  <a:lnTo>
                    <a:pt x="387" y="340"/>
                  </a:lnTo>
                  <a:lnTo>
                    <a:pt x="388" y="340"/>
                  </a:lnTo>
                  <a:lnTo>
                    <a:pt x="390" y="341"/>
                  </a:lnTo>
                  <a:lnTo>
                    <a:pt x="392" y="341"/>
                  </a:lnTo>
                  <a:lnTo>
                    <a:pt x="391" y="341"/>
                  </a:lnTo>
                  <a:lnTo>
                    <a:pt x="392" y="341"/>
                  </a:lnTo>
                  <a:lnTo>
                    <a:pt x="393" y="343"/>
                  </a:lnTo>
                  <a:lnTo>
                    <a:pt x="394" y="344"/>
                  </a:lnTo>
                  <a:lnTo>
                    <a:pt x="395" y="344"/>
                  </a:lnTo>
                  <a:lnTo>
                    <a:pt x="396" y="343"/>
                  </a:lnTo>
                  <a:lnTo>
                    <a:pt x="397" y="345"/>
                  </a:lnTo>
                  <a:lnTo>
                    <a:pt x="400" y="344"/>
                  </a:lnTo>
                  <a:lnTo>
                    <a:pt x="400" y="341"/>
                  </a:lnTo>
                  <a:lnTo>
                    <a:pt x="398" y="341"/>
                  </a:lnTo>
                  <a:lnTo>
                    <a:pt x="399" y="339"/>
                  </a:lnTo>
                  <a:lnTo>
                    <a:pt x="400" y="339"/>
                  </a:lnTo>
                  <a:close/>
                  <a:moveTo>
                    <a:pt x="395" y="329"/>
                  </a:moveTo>
                  <a:lnTo>
                    <a:pt x="395" y="330"/>
                  </a:lnTo>
                  <a:lnTo>
                    <a:pt x="397" y="329"/>
                  </a:lnTo>
                  <a:lnTo>
                    <a:pt x="396" y="328"/>
                  </a:lnTo>
                  <a:lnTo>
                    <a:pt x="395" y="329"/>
                  </a:lnTo>
                  <a:close/>
                  <a:moveTo>
                    <a:pt x="394" y="328"/>
                  </a:moveTo>
                  <a:lnTo>
                    <a:pt x="393" y="328"/>
                  </a:lnTo>
                  <a:lnTo>
                    <a:pt x="393" y="329"/>
                  </a:lnTo>
                  <a:lnTo>
                    <a:pt x="394" y="328"/>
                  </a:lnTo>
                  <a:close/>
                  <a:moveTo>
                    <a:pt x="394" y="327"/>
                  </a:moveTo>
                  <a:lnTo>
                    <a:pt x="395" y="328"/>
                  </a:lnTo>
                  <a:lnTo>
                    <a:pt x="395" y="327"/>
                  </a:lnTo>
                  <a:lnTo>
                    <a:pt x="395" y="326"/>
                  </a:lnTo>
                  <a:lnTo>
                    <a:pt x="394" y="327"/>
                  </a:lnTo>
                  <a:close/>
                  <a:moveTo>
                    <a:pt x="393" y="331"/>
                  </a:moveTo>
                  <a:lnTo>
                    <a:pt x="392" y="330"/>
                  </a:lnTo>
                  <a:lnTo>
                    <a:pt x="391" y="330"/>
                  </a:lnTo>
                  <a:lnTo>
                    <a:pt x="392" y="331"/>
                  </a:lnTo>
                  <a:lnTo>
                    <a:pt x="393" y="331"/>
                  </a:lnTo>
                  <a:close/>
                  <a:moveTo>
                    <a:pt x="400" y="331"/>
                  </a:moveTo>
                  <a:lnTo>
                    <a:pt x="401" y="331"/>
                  </a:lnTo>
                  <a:lnTo>
                    <a:pt x="400" y="331"/>
                  </a:lnTo>
                  <a:close/>
                  <a:moveTo>
                    <a:pt x="400" y="336"/>
                  </a:moveTo>
                  <a:lnTo>
                    <a:pt x="400" y="337"/>
                  </a:lnTo>
                  <a:lnTo>
                    <a:pt x="401" y="337"/>
                  </a:lnTo>
                  <a:lnTo>
                    <a:pt x="401" y="336"/>
                  </a:lnTo>
                  <a:lnTo>
                    <a:pt x="401" y="335"/>
                  </a:lnTo>
                  <a:lnTo>
                    <a:pt x="400" y="336"/>
                  </a:lnTo>
                  <a:close/>
                  <a:moveTo>
                    <a:pt x="395" y="364"/>
                  </a:moveTo>
                  <a:lnTo>
                    <a:pt x="393" y="365"/>
                  </a:lnTo>
                  <a:lnTo>
                    <a:pt x="398" y="365"/>
                  </a:lnTo>
                  <a:lnTo>
                    <a:pt x="397" y="362"/>
                  </a:lnTo>
                  <a:lnTo>
                    <a:pt x="394" y="363"/>
                  </a:lnTo>
                  <a:lnTo>
                    <a:pt x="395" y="364"/>
                  </a:lnTo>
                  <a:close/>
                  <a:moveTo>
                    <a:pt x="400" y="340"/>
                  </a:moveTo>
                  <a:lnTo>
                    <a:pt x="401" y="340"/>
                  </a:lnTo>
                  <a:lnTo>
                    <a:pt x="401" y="339"/>
                  </a:lnTo>
                  <a:lnTo>
                    <a:pt x="400" y="339"/>
                  </a:lnTo>
                  <a:lnTo>
                    <a:pt x="400" y="340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64">
              <a:extLst>
                <a:ext uri="{FF2B5EF4-FFF2-40B4-BE49-F238E27FC236}">
                  <a16:creationId xmlns:a16="http://schemas.microsoft.com/office/drawing/2014/main" id="{37C628A7-2B1E-85CB-F3BC-1CD599820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8200" y="3460750"/>
              <a:ext cx="563562" cy="1401762"/>
            </a:xfrm>
            <a:custGeom>
              <a:avLst/>
              <a:gdLst>
                <a:gd name="T0" fmla="*/ 220 w 355"/>
                <a:gd name="T1" fmla="*/ 33 h 883"/>
                <a:gd name="T2" fmla="*/ 250 w 355"/>
                <a:gd name="T3" fmla="*/ 56 h 883"/>
                <a:gd name="T4" fmla="*/ 248 w 355"/>
                <a:gd name="T5" fmla="*/ 80 h 883"/>
                <a:gd name="T6" fmla="*/ 276 w 355"/>
                <a:gd name="T7" fmla="*/ 99 h 883"/>
                <a:gd name="T8" fmla="*/ 285 w 355"/>
                <a:gd name="T9" fmla="*/ 132 h 883"/>
                <a:gd name="T10" fmla="*/ 343 w 355"/>
                <a:gd name="T11" fmla="*/ 220 h 883"/>
                <a:gd name="T12" fmla="*/ 343 w 355"/>
                <a:gd name="T13" fmla="*/ 323 h 883"/>
                <a:gd name="T14" fmla="*/ 335 w 355"/>
                <a:gd name="T15" fmla="*/ 379 h 883"/>
                <a:gd name="T16" fmla="*/ 273 w 355"/>
                <a:gd name="T17" fmla="*/ 459 h 883"/>
                <a:gd name="T18" fmla="*/ 289 w 355"/>
                <a:gd name="T19" fmla="*/ 522 h 883"/>
                <a:gd name="T20" fmla="*/ 319 w 355"/>
                <a:gd name="T21" fmla="*/ 540 h 883"/>
                <a:gd name="T22" fmla="*/ 285 w 355"/>
                <a:gd name="T23" fmla="*/ 552 h 883"/>
                <a:gd name="T24" fmla="*/ 274 w 355"/>
                <a:gd name="T25" fmla="*/ 567 h 883"/>
                <a:gd name="T26" fmla="*/ 245 w 355"/>
                <a:gd name="T27" fmla="*/ 587 h 883"/>
                <a:gd name="T28" fmla="*/ 226 w 355"/>
                <a:gd name="T29" fmla="*/ 608 h 883"/>
                <a:gd name="T30" fmla="*/ 213 w 355"/>
                <a:gd name="T31" fmla="*/ 632 h 883"/>
                <a:gd name="T32" fmla="*/ 180 w 355"/>
                <a:gd name="T33" fmla="*/ 620 h 883"/>
                <a:gd name="T34" fmla="*/ 174 w 355"/>
                <a:gd name="T35" fmla="*/ 657 h 883"/>
                <a:gd name="T36" fmla="*/ 196 w 355"/>
                <a:gd name="T37" fmla="*/ 683 h 883"/>
                <a:gd name="T38" fmla="*/ 244 w 355"/>
                <a:gd name="T39" fmla="*/ 700 h 883"/>
                <a:gd name="T40" fmla="*/ 266 w 355"/>
                <a:gd name="T41" fmla="*/ 735 h 883"/>
                <a:gd name="T42" fmla="*/ 280 w 355"/>
                <a:gd name="T43" fmla="*/ 748 h 883"/>
                <a:gd name="T44" fmla="*/ 284 w 355"/>
                <a:gd name="T45" fmla="*/ 771 h 883"/>
                <a:gd name="T46" fmla="*/ 268 w 355"/>
                <a:gd name="T47" fmla="*/ 795 h 883"/>
                <a:gd name="T48" fmla="*/ 247 w 355"/>
                <a:gd name="T49" fmla="*/ 800 h 883"/>
                <a:gd name="T50" fmla="*/ 250 w 355"/>
                <a:gd name="T51" fmla="*/ 828 h 883"/>
                <a:gd name="T52" fmla="*/ 225 w 355"/>
                <a:gd name="T53" fmla="*/ 842 h 883"/>
                <a:gd name="T54" fmla="*/ 247 w 355"/>
                <a:gd name="T55" fmla="*/ 858 h 883"/>
                <a:gd name="T56" fmla="*/ 234 w 355"/>
                <a:gd name="T57" fmla="*/ 881 h 883"/>
                <a:gd name="T58" fmla="*/ 207 w 355"/>
                <a:gd name="T59" fmla="*/ 876 h 883"/>
                <a:gd name="T60" fmla="*/ 185 w 355"/>
                <a:gd name="T61" fmla="*/ 880 h 883"/>
                <a:gd name="T62" fmla="*/ 153 w 355"/>
                <a:gd name="T63" fmla="*/ 870 h 883"/>
                <a:gd name="T64" fmla="*/ 106 w 355"/>
                <a:gd name="T65" fmla="*/ 860 h 883"/>
                <a:gd name="T66" fmla="*/ 87 w 355"/>
                <a:gd name="T67" fmla="*/ 872 h 883"/>
                <a:gd name="T68" fmla="*/ 64 w 355"/>
                <a:gd name="T69" fmla="*/ 878 h 883"/>
                <a:gd name="T70" fmla="*/ 62 w 355"/>
                <a:gd name="T71" fmla="*/ 828 h 883"/>
                <a:gd name="T72" fmla="*/ 50 w 355"/>
                <a:gd name="T73" fmla="*/ 820 h 883"/>
                <a:gd name="T74" fmla="*/ 41 w 355"/>
                <a:gd name="T75" fmla="*/ 800 h 883"/>
                <a:gd name="T76" fmla="*/ 45 w 355"/>
                <a:gd name="T77" fmla="*/ 778 h 883"/>
                <a:gd name="T78" fmla="*/ 66 w 355"/>
                <a:gd name="T79" fmla="*/ 763 h 883"/>
                <a:gd name="T80" fmla="*/ 89 w 355"/>
                <a:gd name="T81" fmla="*/ 741 h 883"/>
                <a:gd name="T82" fmla="*/ 104 w 355"/>
                <a:gd name="T83" fmla="*/ 705 h 883"/>
                <a:gd name="T84" fmla="*/ 89 w 355"/>
                <a:gd name="T85" fmla="*/ 695 h 883"/>
                <a:gd name="T86" fmla="*/ 110 w 355"/>
                <a:gd name="T87" fmla="*/ 665 h 883"/>
                <a:gd name="T88" fmla="*/ 111 w 355"/>
                <a:gd name="T89" fmla="*/ 627 h 883"/>
                <a:gd name="T90" fmla="*/ 130 w 355"/>
                <a:gd name="T91" fmla="*/ 603 h 883"/>
                <a:gd name="T92" fmla="*/ 144 w 355"/>
                <a:gd name="T93" fmla="*/ 585 h 883"/>
                <a:gd name="T94" fmla="*/ 149 w 355"/>
                <a:gd name="T95" fmla="*/ 555 h 883"/>
                <a:gd name="T96" fmla="*/ 143 w 355"/>
                <a:gd name="T97" fmla="*/ 528 h 883"/>
                <a:gd name="T98" fmla="*/ 128 w 355"/>
                <a:gd name="T99" fmla="*/ 530 h 883"/>
                <a:gd name="T100" fmla="*/ 114 w 355"/>
                <a:gd name="T101" fmla="*/ 527 h 883"/>
                <a:gd name="T102" fmla="*/ 103 w 355"/>
                <a:gd name="T103" fmla="*/ 511 h 883"/>
                <a:gd name="T104" fmla="*/ 81 w 355"/>
                <a:gd name="T105" fmla="*/ 512 h 883"/>
                <a:gd name="T106" fmla="*/ 58 w 355"/>
                <a:gd name="T107" fmla="*/ 510 h 883"/>
                <a:gd name="T108" fmla="*/ 42 w 355"/>
                <a:gd name="T109" fmla="*/ 420 h 883"/>
                <a:gd name="T110" fmla="*/ 177 w 355"/>
                <a:gd name="T111" fmla="*/ 355 h 883"/>
                <a:gd name="T112" fmla="*/ 163 w 355"/>
                <a:gd name="T113" fmla="*/ 185 h 883"/>
                <a:gd name="T114" fmla="*/ 250 w 355"/>
                <a:gd name="T115" fmla="*/ 189 h 883"/>
                <a:gd name="T116" fmla="*/ 248 w 355"/>
                <a:gd name="T117" fmla="*/ 160 h 883"/>
                <a:gd name="T118" fmla="*/ 212 w 355"/>
                <a:gd name="T119" fmla="*/ 95 h 883"/>
                <a:gd name="T120" fmla="*/ 171 w 355"/>
                <a:gd name="T121" fmla="*/ 46 h 883"/>
                <a:gd name="T122" fmla="*/ 170 w 355"/>
                <a:gd name="T123" fmla="*/ 0 h 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55" h="883">
                  <a:moveTo>
                    <a:pt x="194" y="31"/>
                  </a:moveTo>
                  <a:lnTo>
                    <a:pt x="196" y="31"/>
                  </a:lnTo>
                  <a:lnTo>
                    <a:pt x="197" y="31"/>
                  </a:lnTo>
                  <a:lnTo>
                    <a:pt x="200" y="31"/>
                  </a:lnTo>
                  <a:lnTo>
                    <a:pt x="205" y="28"/>
                  </a:lnTo>
                  <a:lnTo>
                    <a:pt x="205" y="25"/>
                  </a:lnTo>
                  <a:lnTo>
                    <a:pt x="205" y="30"/>
                  </a:lnTo>
                  <a:lnTo>
                    <a:pt x="206" y="34"/>
                  </a:lnTo>
                  <a:lnTo>
                    <a:pt x="207" y="33"/>
                  </a:lnTo>
                  <a:lnTo>
                    <a:pt x="209" y="34"/>
                  </a:lnTo>
                  <a:lnTo>
                    <a:pt x="210" y="33"/>
                  </a:lnTo>
                  <a:lnTo>
                    <a:pt x="214" y="33"/>
                  </a:lnTo>
                  <a:lnTo>
                    <a:pt x="216" y="33"/>
                  </a:lnTo>
                  <a:lnTo>
                    <a:pt x="218" y="33"/>
                  </a:lnTo>
                  <a:lnTo>
                    <a:pt x="220" y="33"/>
                  </a:lnTo>
                  <a:lnTo>
                    <a:pt x="223" y="33"/>
                  </a:lnTo>
                  <a:lnTo>
                    <a:pt x="228" y="34"/>
                  </a:lnTo>
                  <a:lnTo>
                    <a:pt x="235" y="38"/>
                  </a:lnTo>
                  <a:lnTo>
                    <a:pt x="246" y="44"/>
                  </a:lnTo>
                  <a:lnTo>
                    <a:pt x="247" y="46"/>
                  </a:lnTo>
                  <a:lnTo>
                    <a:pt x="248" y="48"/>
                  </a:lnTo>
                  <a:lnTo>
                    <a:pt x="249" y="48"/>
                  </a:lnTo>
                  <a:lnTo>
                    <a:pt x="249" y="49"/>
                  </a:lnTo>
                  <a:lnTo>
                    <a:pt x="249" y="51"/>
                  </a:lnTo>
                  <a:lnTo>
                    <a:pt x="251" y="51"/>
                  </a:lnTo>
                  <a:lnTo>
                    <a:pt x="251" y="49"/>
                  </a:lnTo>
                  <a:lnTo>
                    <a:pt x="254" y="52"/>
                  </a:lnTo>
                  <a:lnTo>
                    <a:pt x="253" y="55"/>
                  </a:lnTo>
                  <a:lnTo>
                    <a:pt x="251" y="55"/>
                  </a:lnTo>
                  <a:lnTo>
                    <a:pt x="250" y="56"/>
                  </a:lnTo>
                  <a:lnTo>
                    <a:pt x="247" y="55"/>
                  </a:lnTo>
                  <a:lnTo>
                    <a:pt x="245" y="57"/>
                  </a:lnTo>
                  <a:lnTo>
                    <a:pt x="245" y="58"/>
                  </a:lnTo>
                  <a:lnTo>
                    <a:pt x="244" y="58"/>
                  </a:lnTo>
                  <a:lnTo>
                    <a:pt x="244" y="58"/>
                  </a:lnTo>
                  <a:lnTo>
                    <a:pt x="245" y="60"/>
                  </a:lnTo>
                  <a:lnTo>
                    <a:pt x="245" y="62"/>
                  </a:lnTo>
                  <a:lnTo>
                    <a:pt x="245" y="64"/>
                  </a:lnTo>
                  <a:lnTo>
                    <a:pt x="245" y="65"/>
                  </a:lnTo>
                  <a:lnTo>
                    <a:pt x="247" y="67"/>
                  </a:lnTo>
                  <a:lnTo>
                    <a:pt x="247" y="73"/>
                  </a:lnTo>
                  <a:lnTo>
                    <a:pt x="247" y="75"/>
                  </a:lnTo>
                  <a:lnTo>
                    <a:pt x="246" y="75"/>
                  </a:lnTo>
                  <a:lnTo>
                    <a:pt x="248" y="79"/>
                  </a:lnTo>
                  <a:lnTo>
                    <a:pt x="248" y="80"/>
                  </a:lnTo>
                  <a:lnTo>
                    <a:pt x="247" y="81"/>
                  </a:lnTo>
                  <a:lnTo>
                    <a:pt x="246" y="85"/>
                  </a:lnTo>
                  <a:lnTo>
                    <a:pt x="248" y="87"/>
                  </a:lnTo>
                  <a:lnTo>
                    <a:pt x="249" y="88"/>
                  </a:lnTo>
                  <a:lnTo>
                    <a:pt x="247" y="88"/>
                  </a:lnTo>
                  <a:lnTo>
                    <a:pt x="248" y="89"/>
                  </a:lnTo>
                  <a:lnTo>
                    <a:pt x="249" y="89"/>
                  </a:lnTo>
                  <a:lnTo>
                    <a:pt x="250" y="90"/>
                  </a:lnTo>
                  <a:lnTo>
                    <a:pt x="270" y="97"/>
                  </a:lnTo>
                  <a:lnTo>
                    <a:pt x="272" y="97"/>
                  </a:lnTo>
                  <a:lnTo>
                    <a:pt x="273" y="98"/>
                  </a:lnTo>
                  <a:lnTo>
                    <a:pt x="274" y="98"/>
                  </a:lnTo>
                  <a:lnTo>
                    <a:pt x="273" y="99"/>
                  </a:lnTo>
                  <a:lnTo>
                    <a:pt x="274" y="99"/>
                  </a:lnTo>
                  <a:lnTo>
                    <a:pt x="276" y="99"/>
                  </a:lnTo>
                  <a:lnTo>
                    <a:pt x="277" y="98"/>
                  </a:lnTo>
                  <a:lnTo>
                    <a:pt x="278" y="100"/>
                  </a:lnTo>
                  <a:lnTo>
                    <a:pt x="278" y="101"/>
                  </a:lnTo>
                  <a:lnTo>
                    <a:pt x="282" y="101"/>
                  </a:lnTo>
                  <a:lnTo>
                    <a:pt x="285" y="102"/>
                  </a:lnTo>
                  <a:lnTo>
                    <a:pt x="286" y="100"/>
                  </a:lnTo>
                  <a:lnTo>
                    <a:pt x="293" y="104"/>
                  </a:lnTo>
                  <a:lnTo>
                    <a:pt x="294" y="104"/>
                  </a:lnTo>
                  <a:lnTo>
                    <a:pt x="292" y="106"/>
                  </a:lnTo>
                  <a:lnTo>
                    <a:pt x="293" y="109"/>
                  </a:lnTo>
                  <a:lnTo>
                    <a:pt x="291" y="110"/>
                  </a:lnTo>
                  <a:lnTo>
                    <a:pt x="290" y="111"/>
                  </a:lnTo>
                  <a:lnTo>
                    <a:pt x="290" y="113"/>
                  </a:lnTo>
                  <a:lnTo>
                    <a:pt x="289" y="115"/>
                  </a:lnTo>
                  <a:lnTo>
                    <a:pt x="285" y="132"/>
                  </a:lnTo>
                  <a:lnTo>
                    <a:pt x="284" y="134"/>
                  </a:lnTo>
                  <a:lnTo>
                    <a:pt x="282" y="133"/>
                  </a:lnTo>
                  <a:lnTo>
                    <a:pt x="282" y="139"/>
                  </a:lnTo>
                  <a:lnTo>
                    <a:pt x="281" y="147"/>
                  </a:lnTo>
                  <a:lnTo>
                    <a:pt x="294" y="158"/>
                  </a:lnTo>
                  <a:lnTo>
                    <a:pt x="295" y="158"/>
                  </a:lnTo>
                  <a:lnTo>
                    <a:pt x="296" y="158"/>
                  </a:lnTo>
                  <a:lnTo>
                    <a:pt x="301" y="168"/>
                  </a:lnTo>
                  <a:lnTo>
                    <a:pt x="310" y="177"/>
                  </a:lnTo>
                  <a:lnTo>
                    <a:pt x="316" y="180"/>
                  </a:lnTo>
                  <a:lnTo>
                    <a:pt x="318" y="186"/>
                  </a:lnTo>
                  <a:lnTo>
                    <a:pt x="327" y="205"/>
                  </a:lnTo>
                  <a:lnTo>
                    <a:pt x="333" y="209"/>
                  </a:lnTo>
                  <a:lnTo>
                    <a:pt x="340" y="214"/>
                  </a:lnTo>
                  <a:lnTo>
                    <a:pt x="343" y="220"/>
                  </a:lnTo>
                  <a:lnTo>
                    <a:pt x="345" y="225"/>
                  </a:lnTo>
                  <a:lnTo>
                    <a:pt x="346" y="230"/>
                  </a:lnTo>
                  <a:lnTo>
                    <a:pt x="347" y="235"/>
                  </a:lnTo>
                  <a:lnTo>
                    <a:pt x="346" y="245"/>
                  </a:lnTo>
                  <a:lnTo>
                    <a:pt x="349" y="250"/>
                  </a:lnTo>
                  <a:lnTo>
                    <a:pt x="352" y="259"/>
                  </a:lnTo>
                  <a:lnTo>
                    <a:pt x="352" y="261"/>
                  </a:lnTo>
                  <a:lnTo>
                    <a:pt x="351" y="270"/>
                  </a:lnTo>
                  <a:lnTo>
                    <a:pt x="350" y="275"/>
                  </a:lnTo>
                  <a:lnTo>
                    <a:pt x="351" y="283"/>
                  </a:lnTo>
                  <a:lnTo>
                    <a:pt x="347" y="283"/>
                  </a:lnTo>
                  <a:lnTo>
                    <a:pt x="347" y="284"/>
                  </a:lnTo>
                  <a:lnTo>
                    <a:pt x="348" y="294"/>
                  </a:lnTo>
                  <a:lnTo>
                    <a:pt x="344" y="318"/>
                  </a:lnTo>
                  <a:lnTo>
                    <a:pt x="343" y="323"/>
                  </a:lnTo>
                  <a:lnTo>
                    <a:pt x="346" y="322"/>
                  </a:lnTo>
                  <a:lnTo>
                    <a:pt x="354" y="322"/>
                  </a:lnTo>
                  <a:lnTo>
                    <a:pt x="355" y="323"/>
                  </a:lnTo>
                  <a:lnTo>
                    <a:pt x="353" y="325"/>
                  </a:lnTo>
                  <a:lnTo>
                    <a:pt x="348" y="332"/>
                  </a:lnTo>
                  <a:lnTo>
                    <a:pt x="349" y="337"/>
                  </a:lnTo>
                  <a:lnTo>
                    <a:pt x="351" y="345"/>
                  </a:lnTo>
                  <a:lnTo>
                    <a:pt x="355" y="357"/>
                  </a:lnTo>
                  <a:lnTo>
                    <a:pt x="354" y="358"/>
                  </a:lnTo>
                  <a:lnTo>
                    <a:pt x="340" y="371"/>
                  </a:lnTo>
                  <a:lnTo>
                    <a:pt x="337" y="374"/>
                  </a:lnTo>
                  <a:lnTo>
                    <a:pt x="336" y="375"/>
                  </a:lnTo>
                  <a:lnTo>
                    <a:pt x="338" y="379"/>
                  </a:lnTo>
                  <a:lnTo>
                    <a:pt x="336" y="379"/>
                  </a:lnTo>
                  <a:lnTo>
                    <a:pt x="335" y="379"/>
                  </a:lnTo>
                  <a:lnTo>
                    <a:pt x="330" y="380"/>
                  </a:lnTo>
                  <a:lnTo>
                    <a:pt x="324" y="381"/>
                  </a:lnTo>
                  <a:lnTo>
                    <a:pt x="325" y="384"/>
                  </a:lnTo>
                  <a:lnTo>
                    <a:pt x="322" y="387"/>
                  </a:lnTo>
                  <a:lnTo>
                    <a:pt x="319" y="392"/>
                  </a:lnTo>
                  <a:lnTo>
                    <a:pt x="319" y="396"/>
                  </a:lnTo>
                  <a:lnTo>
                    <a:pt x="317" y="400"/>
                  </a:lnTo>
                  <a:lnTo>
                    <a:pt x="316" y="403"/>
                  </a:lnTo>
                  <a:lnTo>
                    <a:pt x="312" y="411"/>
                  </a:lnTo>
                  <a:lnTo>
                    <a:pt x="303" y="422"/>
                  </a:lnTo>
                  <a:lnTo>
                    <a:pt x="301" y="428"/>
                  </a:lnTo>
                  <a:lnTo>
                    <a:pt x="301" y="431"/>
                  </a:lnTo>
                  <a:lnTo>
                    <a:pt x="285" y="449"/>
                  </a:lnTo>
                  <a:lnTo>
                    <a:pt x="280" y="455"/>
                  </a:lnTo>
                  <a:lnTo>
                    <a:pt x="273" y="459"/>
                  </a:lnTo>
                  <a:lnTo>
                    <a:pt x="281" y="476"/>
                  </a:lnTo>
                  <a:lnTo>
                    <a:pt x="280" y="476"/>
                  </a:lnTo>
                  <a:lnTo>
                    <a:pt x="274" y="476"/>
                  </a:lnTo>
                  <a:lnTo>
                    <a:pt x="272" y="476"/>
                  </a:lnTo>
                  <a:lnTo>
                    <a:pt x="271" y="478"/>
                  </a:lnTo>
                  <a:lnTo>
                    <a:pt x="271" y="484"/>
                  </a:lnTo>
                  <a:lnTo>
                    <a:pt x="272" y="484"/>
                  </a:lnTo>
                  <a:lnTo>
                    <a:pt x="273" y="495"/>
                  </a:lnTo>
                  <a:lnTo>
                    <a:pt x="274" y="511"/>
                  </a:lnTo>
                  <a:lnTo>
                    <a:pt x="277" y="516"/>
                  </a:lnTo>
                  <a:lnTo>
                    <a:pt x="279" y="520"/>
                  </a:lnTo>
                  <a:lnTo>
                    <a:pt x="284" y="522"/>
                  </a:lnTo>
                  <a:lnTo>
                    <a:pt x="286" y="522"/>
                  </a:lnTo>
                  <a:lnTo>
                    <a:pt x="287" y="521"/>
                  </a:lnTo>
                  <a:lnTo>
                    <a:pt x="289" y="522"/>
                  </a:lnTo>
                  <a:lnTo>
                    <a:pt x="290" y="520"/>
                  </a:lnTo>
                  <a:lnTo>
                    <a:pt x="292" y="519"/>
                  </a:lnTo>
                  <a:lnTo>
                    <a:pt x="295" y="518"/>
                  </a:lnTo>
                  <a:lnTo>
                    <a:pt x="297" y="515"/>
                  </a:lnTo>
                  <a:lnTo>
                    <a:pt x="300" y="512"/>
                  </a:lnTo>
                  <a:lnTo>
                    <a:pt x="324" y="500"/>
                  </a:lnTo>
                  <a:lnTo>
                    <a:pt x="332" y="507"/>
                  </a:lnTo>
                  <a:lnTo>
                    <a:pt x="309" y="519"/>
                  </a:lnTo>
                  <a:lnTo>
                    <a:pt x="313" y="521"/>
                  </a:lnTo>
                  <a:lnTo>
                    <a:pt x="330" y="531"/>
                  </a:lnTo>
                  <a:lnTo>
                    <a:pt x="327" y="533"/>
                  </a:lnTo>
                  <a:lnTo>
                    <a:pt x="323" y="536"/>
                  </a:lnTo>
                  <a:lnTo>
                    <a:pt x="323" y="539"/>
                  </a:lnTo>
                  <a:lnTo>
                    <a:pt x="320" y="539"/>
                  </a:lnTo>
                  <a:lnTo>
                    <a:pt x="319" y="540"/>
                  </a:lnTo>
                  <a:lnTo>
                    <a:pt x="317" y="540"/>
                  </a:lnTo>
                  <a:lnTo>
                    <a:pt x="314" y="539"/>
                  </a:lnTo>
                  <a:lnTo>
                    <a:pt x="313" y="541"/>
                  </a:lnTo>
                  <a:lnTo>
                    <a:pt x="311" y="541"/>
                  </a:lnTo>
                  <a:lnTo>
                    <a:pt x="307" y="542"/>
                  </a:lnTo>
                  <a:lnTo>
                    <a:pt x="303" y="543"/>
                  </a:lnTo>
                  <a:lnTo>
                    <a:pt x="300" y="545"/>
                  </a:lnTo>
                  <a:lnTo>
                    <a:pt x="300" y="546"/>
                  </a:lnTo>
                  <a:lnTo>
                    <a:pt x="299" y="546"/>
                  </a:lnTo>
                  <a:lnTo>
                    <a:pt x="299" y="547"/>
                  </a:lnTo>
                  <a:lnTo>
                    <a:pt x="294" y="549"/>
                  </a:lnTo>
                  <a:lnTo>
                    <a:pt x="290" y="550"/>
                  </a:lnTo>
                  <a:lnTo>
                    <a:pt x="290" y="550"/>
                  </a:lnTo>
                  <a:lnTo>
                    <a:pt x="287" y="552"/>
                  </a:lnTo>
                  <a:lnTo>
                    <a:pt x="285" y="552"/>
                  </a:lnTo>
                  <a:lnTo>
                    <a:pt x="283" y="556"/>
                  </a:lnTo>
                  <a:lnTo>
                    <a:pt x="282" y="557"/>
                  </a:lnTo>
                  <a:lnTo>
                    <a:pt x="283" y="558"/>
                  </a:lnTo>
                  <a:lnTo>
                    <a:pt x="282" y="558"/>
                  </a:lnTo>
                  <a:lnTo>
                    <a:pt x="281" y="559"/>
                  </a:lnTo>
                  <a:lnTo>
                    <a:pt x="282" y="560"/>
                  </a:lnTo>
                  <a:lnTo>
                    <a:pt x="282" y="561"/>
                  </a:lnTo>
                  <a:lnTo>
                    <a:pt x="280" y="561"/>
                  </a:lnTo>
                  <a:lnTo>
                    <a:pt x="279" y="560"/>
                  </a:lnTo>
                  <a:lnTo>
                    <a:pt x="278" y="561"/>
                  </a:lnTo>
                  <a:lnTo>
                    <a:pt x="279" y="563"/>
                  </a:lnTo>
                  <a:lnTo>
                    <a:pt x="276" y="564"/>
                  </a:lnTo>
                  <a:lnTo>
                    <a:pt x="276" y="565"/>
                  </a:lnTo>
                  <a:lnTo>
                    <a:pt x="276" y="566"/>
                  </a:lnTo>
                  <a:lnTo>
                    <a:pt x="274" y="567"/>
                  </a:lnTo>
                  <a:lnTo>
                    <a:pt x="272" y="566"/>
                  </a:lnTo>
                  <a:lnTo>
                    <a:pt x="269" y="568"/>
                  </a:lnTo>
                  <a:lnTo>
                    <a:pt x="268" y="568"/>
                  </a:lnTo>
                  <a:lnTo>
                    <a:pt x="266" y="570"/>
                  </a:lnTo>
                  <a:lnTo>
                    <a:pt x="266" y="571"/>
                  </a:lnTo>
                  <a:lnTo>
                    <a:pt x="265" y="573"/>
                  </a:lnTo>
                  <a:lnTo>
                    <a:pt x="266" y="574"/>
                  </a:lnTo>
                  <a:lnTo>
                    <a:pt x="259" y="580"/>
                  </a:lnTo>
                  <a:lnTo>
                    <a:pt x="258" y="580"/>
                  </a:lnTo>
                  <a:lnTo>
                    <a:pt x="255" y="585"/>
                  </a:lnTo>
                  <a:lnTo>
                    <a:pt x="254" y="585"/>
                  </a:lnTo>
                  <a:lnTo>
                    <a:pt x="251" y="586"/>
                  </a:lnTo>
                  <a:lnTo>
                    <a:pt x="248" y="587"/>
                  </a:lnTo>
                  <a:lnTo>
                    <a:pt x="246" y="588"/>
                  </a:lnTo>
                  <a:lnTo>
                    <a:pt x="245" y="587"/>
                  </a:lnTo>
                  <a:lnTo>
                    <a:pt x="244" y="586"/>
                  </a:lnTo>
                  <a:lnTo>
                    <a:pt x="243" y="588"/>
                  </a:lnTo>
                  <a:lnTo>
                    <a:pt x="242" y="590"/>
                  </a:lnTo>
                  <a:lnTo>
                    <a:pt x="241" y="589"/>
                  </a:lnTo>
                  <a:lnTo>
                    <a:pt x="240" y="590"/>
                  </a:lnTo>
                  <a:lnTo>
                    <a:pt x="240" y="591"/>
                  </a:lnTo>
                  <a:lnTo>
                    <a:pt x="238" y="593"/>
                  </a:lnTo>
                  <a:lnTo>
                    <a:pt x="234" y="595"/>
                  </a:lnTo>
                  <a:lnTo>
                    <a:pt x="231" y="599"/>
                  </a:lnTo>
                  <a:lnTo>
                    <a:pt x="229" y="604"/>
                  </a:lnTo>
                  <a:lnTo>
                    <a:pt x="227" y="605"/>
                  </a:lnTo>
                  <a:lnTo>
                    <a:pt x="226" y="605"/>
                  </a:lnTo>
                  <a:lnTo>
                    <a:pt x="225" y="606"/>
                  </a:lnTo>
                  <a:lnTo>
                    <a:pt x="224" y="607"/>
                  </a:lnTo>
                  <a:lnTo>
                    <a:pt x="226" y="608"/>
                  </a:lnTo>
                  <a:lnTo>
                    <a:pt x="224" y="610"/>
                  </a:lnTo>
                  <a:lnTo>
                    <a:pt x="223" y="612"/>
                  </a:lnTo>
                  <a:lnTo>
                    <a:pt x="222" y="614"/>
                  </a:lnTo>
                  <a:lnTo>
                    <a:pt x="221" y="614"/>
                  </a:lnTo>
                  <a:lnTo>
                    <a:pt x="220" y="615"/>
                  </a:lnTo>
                  <a:lnTo>
                    <a:pt x="219" y="616"/>
                  </a:lnTo>
                  <a:lnTo>
                    <a:pt x="220" y="619"/>
                  </a:lnTo>
                  <a:lnTo>
                    <a:pt x="218" y="621"/>
                  </a:lnTo>
                  <a:lnTo>
                    <a:pt x="219" y="622"/>
                  </a:lnTo>
                  <a:lnTo>
                    <a:pt x="218" y="625"/>
                  </a:lnTo>
                  <a:lnTo>
                    <a:pt x="219" y="626"/>
                  </a:lnTo>
                  <a:lnTo>
                    <a:pt x="218" y="627"/>
                  </a:lnTo>
                  <a:lnTo>
                    <a:pt x="218" y="630"/>
                  </a:lnTo>
                  <a:lnTo>
                    <a:pt x="218" y="631"/>
                  </a:lnTo>
                  <a:lnTo>
                    <a:pt x="213" y="632"/>
                  </a:lnTo>
                  <a:lnTo>
                    <a:pt x="214" y="635"/>
                  </a:lnTo>
                  <a:lnTo>
                    <a:pt x="213" y="637"/>
                  </a:lnTo>
                  <a:lnTo>
                    <a:pt x="213" y="638"/>
                  </a:lnTo>
                  <a:lnTo>
                    <a:pt x="212" y="638"/>
                  </a:lnTo>
                  <a:lnTo>
                    <a:pt x="211" y="638"/>
                  </a:lnTo>
                  <a:lnTo>
                    <a:pt x="211" y="637"/>
                  </a:lnTo>
                  <a:lnTo>
                    <a:pt x="211" y="636"/>
                  </a:lnTo>
                  <a:lnTo>
                    <a:pt x="206" y="636"/>
                  </a:lnTo>
                  <a:lnTo>
                    <a:pt x="202" y="638"/>
                  </a:lnTo>
                  <a:lnTo>
                    <a:pt x="200" y="632"/>
                  </a:lnTo>
                  <a:lnTo>
                    <a:pt x="195" y="627"/>
                  </a:lnTo>
                  <a:lnTo>
                    <a:pt x="191" y="614"/>
                  </a:lnTo>
                  <a:lnTo>
                    <a:pt x="189" y="611"/>
                  </a:lnTo>
                  <a:lnTo>
                    <a:pt x="185" y="615"/>
                  </a:lnTo>
                  <a:lnTo>
                    <a:pt x="180" y="620"/>
                  </a:lnTo>
                  <a:lnTo>
                    <a:pt x="177" y="623"/>
                  </a:lnTo>
                  <a:lnTo>
                    <a:pt x="175" y="624"/>
                  </a:lnTo>
                  <a:lnTo>
                    <a:pt x="164" y="625"/>
                  </a:lnTo>
                  <a:lnTo>
                    <a:pt x="163" y="625"/>
                  </a:lnTo>
                  <a:lnTo>
                    <a:pt x="164" y="629"/>
                  </a:lnTo>
                  <a:lnTo>
                    <a:pt x="167" y="634"/>
                  </a:lnTo>
                  <a:lnTo>
                    <a:pt x="170" y="636"/>
                  </a:lnTo>
                  <a:lnTo>
                    <a:pt x="169" y="641"/>
                  </a:lnTo>
                  <a:lnTo>
                    <a:pt x="168" y="643"/>
                  </a:lnTo>
                  <a:lnTo>
                    <a:pt x="169" y="648"/>
                  </a:lnTo>
                  <a:lnTo>
                    <a:pt x="170" y="651"/>
                  </a:lnTo>
                  <a:lnTo>
                    <a:pt x="170" y="653"/>
                  </a:lnTo>
                  <a:lnTo>
                    <a:pt x="172" y="655"/>
                  </a:lnTo>
                  <a:lnTo>
                    <a:pt x="173" y="657"/>
                  </a:lnTo>
                  <a:lnTo>
                    <a:pt x="174" y="657"/>
                  </a:lnTo>
                  <a:lnTo>
                    <a:pt x="175" y="657"/>
                  </a:lnTo>
                  <a:lnTo>
                    <a:pt x="180" y="659"/>
                  </a:lnTo>
                  <a:lnTo>
                    <a:pt x="179" y="665"/>
                  </a:lnTo>
                  <a:lnTo>
                    <a:pt x="182" y="666"/>
                  </a:lnTo>
                  <a:lnTo>
                    <a:pt x="185" y="667"/>
                  </a:lnTo>
                  <a:lnTo>
                    <a:pt x="184" y="680"/>
                  </a:lnTo>
                  <a:lnTo>
                    <a:pt x="180" y="684"/>
                  </a:lnTo>
                  <a:lnTo>
                    <a:pt x="179" y="684"/>
                  </a:lnTo>
                  <a:lnTo>
                    <a:pt x="178" y="685"/>
                  </a:lnTo>
                  <a:lnTo>
                    <a:pt x="180" y="688"/>
                  </a:lnTo>
                  <a:lnTo>
                    <a:pt x="180" y="690"/>
                  </a:lnTo>
                  <a:lnTo>
                    <a:pt x="185" y="690"/>
                  </a:lnTo>
                  <a:lnTo>
                    <a:pt x="190" y="687"/>
                  </a:lnTo>
                  <a:lnTo>
                    <a:pt x="192" y="687"/>
                  </a:lnTo>
                  <a:lnTo>
                    <a:pt x="196" y="683"/>
                  </a:lnTo>
                  <a:lnTo>
                    <a:pt x="200" y="681"/>
                  </a:lnTo>
                  <a:lnTo>
                    <a:pt x="209" y="680"/>
                  </a:lnTo>
                  <a:lnTo>
                    <a:pt x="212" y="679"/>
                  </a:lnTo>
                  <a:lnTo>
                    <a:pt x="213" y="682"/>
                  </a:lnTo>
                  <a:lnTo>
                    <a:pt x="218" y="685"/>
                  </a:lnTo>
                  <a:lnTo>
                    <a:pt x="219" y="685"/>
                  </a:lnTo>
                  <a:lnTo>
                    <a:pt x="220" y="685"/>
                  </a:lnTo>
                  <a:lnTo>
                    <a:pt x="226" y="683"/>
                  </a:lnTo>
                  <a:lnTo>
                    <a:pt x="228" y="683"/>
                  </a:lnTo>
                  <a:lnTo>
                    <a:pt x="245" y="683"/>
                  </a:lnTo>
                  <a:lnTo>
                    <a:pt x="246" y="682"/>
                  </a:lnTo>
                  <a:lnTo>
                    <a:pt x="250" y="683"/>
                  </a:lnTo>
                  <a:lnTo>
                    <a:pt x="250" y="683"/>
                  </a:lnTo>
                  <a:lnTo>
                    <a:pt x="247" y="693"/>
                  </a:lnTo>
                  <a:lnTo>
                    <a:pt x="244" y="700"/>
                  </a:lnTo>
                  <a:lnTo>
                    <a:pt x="243" y="702"/>
                  </a:lnTo>
                  <a:lnTo>
                    <a:pt x="241" y="703"/>
                  </a:lnTo>
                  <a:lnTo>
                    <a:pt x="240" y="704"/>
                  </a:lnTo>
                  <a:lnTo>
                    <a:pt x="239" y="705"/>
                  </a:lnTo>
                  <a:lnTo>
                    <a:pt x="245" y="709"/>
                  </a:lnTo>
                  <a:lnTo>
                    <a:pt x="244" y="713"/>
                  </a:lnTo>
                  <a:lnTo>
                    <a:pt x="244" y="716"/>
                  </a:lnTo>
                  <a:lnTo>
                    <a:pt x="246" y="724"/>
                  </a:lnTo>
                  <a:lnTo>
                    <a:pt x="257" y="728"/>
                  </a:lnTo>
                  <a:lnTo>
                    <a:pt x="260" y="729"/>
                  </a:lnTo>
                  <a:lnTo>
                    <a:pt x="261" y="730"/>
                  </a:lnTo>
                  <a:lnTo>
                    <a:pt x="264" y="728"/>
                  </a:lnTo>
                  <a:lnTo>
                    <a:pt x="267" y="731"/>
                  </a:lnTo>
                  <a:lnTo>
                    <a:pt x="267" y="732"/>
                  </a:lnTo>
                  <a:lnTo>
                    <a:pt x="266" y="735"/>
                  </a:lnTo>
                  <a:lnTo>
                    <a:pt x="270" y="735"/>
                  </a:lnTo>
                  <a:lnTo>
                    <a:pt x="271" y="735"/>
                  </a:lnTo>
                  <a:lnTo>
                    <a:pt x="274" y="735"/>
                  </a:lnTo>
                  <a:lnTo>
                    <a:pt x="276" y="734"/>
                  </a:lnTo>
                  <a:lnTo>
                    <a:pt x="277" y="735"/>
                  </a:lnTo>
                  <a:lnTo>
                    <a:pt x="281" y="735"/>
                  </a:lnTo>
                  <a:lnTo>
                    <a:pt x="285" y="737"/>
                  </a:lnTo>
                  <a:lnTo>
                    <a:pt x="286" y="736"/>
                  </a:lnTo>
                  <a:lnTo>
                    <a:pt x="288" y="735"/>
                  </a:lnTo>
                  <a:lnTo>
                    <a:pt x="287" y="738"/>
                  </a:lnTo>
                  <a:lnTo>
                    <a:pt x="285" y="739"/>
                  </a:lnTo>
                  <a:lnTo>
                    <a:pt x="284" y="741"/>
                  </a:lnTo>
                  <a:lnTo>
                    <a:pt x="283" y="743"/>
                  </a:lnTo>
                  <a:lnTo>
                    <a:pt x="281" y="745"/>
                  </a:lnTo>
                  <a:lnTo>
                    <a:pt x="280" y="748"/>
                  </a:lnTo>
                  <a:lnTo>
                    <a:pt x="280" y="751"/>
                  </a:lnTo>
                  <a:lnTo>
                    <a:pt x="279" y="753"/>
                  </a:lnTo>
                  <a:lnTo>
                    <a:pt x="278" y="758"/>
                  </a:lnTo>
                  <a:lnTo>
                    <a:pt x="278" y="760"/>
                  </a:lnTo>
                  <a:lnTo>
                    <a:pt x="278" y="761"/>
                  </a:lnTo>
                  <a:lnTo>
                    <a:pt x="278" y="762"/>
                  </a:lnTo>
                  <a:lnTo>
                    <a:pt x="278" y="763"/>
                  </a:lnTo>
                  <a:lnTo>
                    <a:pt x="279" y="764"/>
                  </a:lnTo>
                  <a:lnTo>
                    <a:pt x="280" y="765"/>
                  </a:lnTo>
                  <a:lnTo>
                    <a:pt x="279" y="767"/>
                  </a:lnTo>
                  <a:lnTo>
                    <a:pt x="280" y="768"/>
                  </a:lnTo>
                  <a:lnTo>
                    <a:pt x="280" y="769"/>
                  </a:lnTo>
                  <a:lnTo>
                    <a:pt x="281" y="769"/>
                  </a:lnTo>
                  <a:lnTo>
                    <a:pt x="282" y="769"/>
                  </a:lnTo>
                  <a:lnTo>
                    <a:pt x="284" y="771"/>
                  </a:lnTo>
                  <a:lnTo>
                    <a:pt x="284" y="772"/>
                  </a:lnTo>
                  <a:lnTo>
                    <a:pt x="283" y="774"/>
                  </a:lnTo>
                  <a:lnTo>
                    <a:pt x="285" y="778"/>
                  </a:lnTo>
                  <a:lnTo>
                    <a:pt x="284" y="778"/>
                  </a:lnTo>
                  <a:lnTo>
                    <a:pt x="284" y="780"/>
                  </a:lnTo>
                  <a:lnTo>
                    <a:pt x="283" y="782"/>
                  </a:lnTo>
                  <a:lnTo>
                    <a:pt x="282" y="784"/>
                  </a:lnTo>
                  <a:lnTo>
                    <a:pt x="281" y="784"/>
                  </a:lnTo>
                  <a:lnTo>
                    <a:pt x="281" y="786"/>
                  </a:lnTo>
                  <a:lnTo>
                    <a:pt x="279" y="787"/>
                  </a:lnTo>
                  <a:lnTo>
                    <a:pt x="279" y="788"/>
                  </a:lnTo>
                  <a:lnTo>
                    <a:pt x="278" y="791"/>
                  </a:lnTo>
                  <a:lnTo>
                    <a:pt x="277" y="799"/>
                  </a:lnTo>
                  <a:lnTo>
                    <a:pt x="271" y="796"/>
                  </a:lnTo>
                  <a:lnTo>
                    <a:pt x="268" y="795"/>
                  </a:lnTo>
                  <a:lnTo>
                    <a:pt x="268" y="794"/>
                  </a:lnTo>
                  <a:lnTo>
                    <a:pt x="268" y="792"/>
                  </a:lnTo>
                  <a:lnTo>
                    <a:pt x="267" y="790"/>
                  </a:lnTo>
                  <a:lnTo>
                    <a:pt x="266" y="790"/>
                  </a:lnTo>
                  <a:lnTo>
                    <a:pt x="265" y="791"/>
                  </a:lnTo>
                  <a:lnTo>
                    <a:pt x="264" y="792"/>
                  </a:lnTo>
                  <a:lnTo>
                    <a:pt x="264" y="793"/>
                  </a:lnTo>
                  <a:lnTo>
                    <a:pt x="261" y="794"/>
                  </a:lnTo>
                  <a:lnTo>
                    <a:pt x="260" y="795"/>
                  </a:lnTo>
                  <a:lnTo>
                    <a:pt x="255" y="796"/>
                  </a:lnTo>
                  <a:lnTo>
                    <a:pt x="252" y="799"/>
                  </a:lnTo>
                  <a:lnTo>
                    <a:pt x="251" y="799"/>
                  </a:lnTo>
                  <a:lnTo>
                    <a:pt x="251" y="798"/>
                  </a:lnTo>
                  <a:lnTo>
                    <a:pt x="249" y="800"/>
                  </a:lnTo>
                  <a:lnTo>
                    <a:pt x="247" y="800"/>
                  </a:lnTo>
                  <a:lnTo>
                    <a:pt x="246" y="802"/>
                  </a:lnTo>
                  <a:lnTo>
                    <a:pt x="245" y="806"/>
                  </a:lnTo>
                  <a:lnTo>
                    <a:pt x="247" y="808"/>
                  </a:lnTo>
                  <a:lnTo>
                    <a:pt x="246" y="809"/>
                  </a:lnTo>
                  <a:lnTo>
                    <a:pt x="245" y="811"/>
                  </a:lnTo>
                  <a:lnTo>
                    <a:pt x="247" y="814"/>
                  </a:lnTo>
                  <a:lnTo>
                    <a:pt x="250" y="816"/>
                  </a:lnTo>
                  <a:lnTo>
                    <a:pt x="249" y="817"/>
                  </a:lnTo>
                  <a:lnTo>
                    <a:pt x="250" y="820"/>
                  </a:lnTo>
                  <a:lnTo>
                    <a:pt x="251" y="823"/>
                  </a:lnTo>
                  <a:lnTo>
                    <a:pt x="250" y="824"/>
                  </a:lnTo>
                  <a:lnTo>
                    <a:pt x="249" y="826"/>
                  </a:lnTo>
                  <a:lnTo>
                    <a:pt x="250" y="826"/>
                  </a:lnTo>
                  <a:lnTo>
                    <a:pt x="250" y="827"/>
                  </a:lnTo>
                  <a:lnTo>
                    <a:pt x="250" y="828"/>
                  </a:lnTo>
                  <a:lnTo>
                    <a:pt x="246" y="832"/>
                  </a:lnTo>
                  <a:lnTo>
                    <a:pt x="242" y="837"/>
                  </a:lnTo>
                  <a:lnTo>
                    <a:pt x="240" y="839"/>
                  </a:lnTo>
                  <a:lnTo>
                    <a:pt x="233" y="833"/>
                  </a:lnTo>
                  <a:lnTo>
                    <a:pt x="229" y="831"/>
                  </a:lnTo>
                  <a:lnTo>
                    <a:pt x="228" y="832"/>
                  </a:lnTo>
                  <a:lnTo>
                    <a:pt x="227" y="833"/>
                  </a:lnTo>
                  <a:lnTo>
                    <a:pt x="227" y="834"/>
                  </a:lnTo>
                  <a:lnTo>
                    <a:pt x="227" y="835"/>
                  </a:lnTo>
                  <a:lnTo>
                    <a:pt x="226" y="836"/>
                  </a:lnTo>
                  <a:lnTo>
                    <a:pt x="225" y="836"/>
                  </a:lnTo>
                  <a:lnTo>
                    <a:pt x="225" y="838"/>
                  </a:lnTo>
                  <a:lnTo>
                    <a:pt x="224" y="838"/>
                  </a:lnTo>
                  <a:lnTo>
                    <a:pt x="224" y="841"/>
                  </a:lnTo>
                  <a:lnTo>
                    <a:pt x="225" y="842"/>
                  </a:lnTo>
                  <a:lnTo>
                    <a:pt x="226" y="843"/>
                  </a:lnTo>
                  <a:lnTo>
                    <a:pt x="227" y="844"/>
                  </a:lnTo>
                  <a:lnTo>
                    <a:pt x="229" y="844"/>
                  </a:lnTo>
                  <a:lnTo>
                    <a:pt x="230" y="845"/>
                  </a:lnTo>
                  <a:lnTo>
                    <a:pt x="231" y="845"/>
                  </a:lnTo>
                  <a:lnTo>
                    <a:pt x="235" y="848"/>
                  </a:lnTo>
                  <a:lnTo>
                    <a:pt x="235" y="850"/>
                  </a:lnTo>
                  <a:lnTo>
                    <a:pt x="236" y="851"/>
                  </a:lnTo>
                  <a:lnTo>
                    <a:pt x="237" y="851"/>
                  </a:lnTo>
                  <a:lnTo>
                    <a:pt x="238" y="852"/>
                  </a:lnTo>
                  <a:lnTo>
                    <a:pt x="239" y="853"/>
                  </a:lnTo>
                  <a:lnTo>
                    <a:pt x="240" y="854"/>
                  </a:lnTo>
                  <a:lnTo>
                    <a:pt x="240" y="855"/>
                  </a:lnTo>
                  <a:lnTo>
                    <a:pt x="242" y="857"/>
                  </a:lnTo>
                  <a:lnTo>
                    <a:pt x="247" y="858"/>
                  </a:lnTo>
                  <a:lnTo>
                    <a:pt x="247" y="859"/>
                  </a:lnTo>
                  <a:lnTo>
                    <a:pt x="248" y="859"/>
                  </a:lnTo>
                  <a:lnTo>
                    <a:pt x="248" y="860"/>
                  </a:lnTo>
                  <a:lnTo>
                    <a:pt x="251" y="861"/>
                  </a:lnTo>
                  <a:lnTo>
                    <a:pt x="252" y="862"/>
                  </a:lnTo>
                  <a:lnTo>
                    <a:pt x="247" y="871"/>
                  </a:lnTo>
                  <a:lnTo>
                    <a:pt x="249" y="879"/>
                  </a:lnTo>
                  <a:lnTo>
                    <a:pt x="247" y="879"/>
                  </a:lnTo>
                  <a:lnTo>
                    <a:pt x="245" y="879"/>
                  </a:lnTo>
                  <a:lnTo>
                    <a:pt x="240" y="880"/>
                  </a:lnTo>
                  <a:lnTo>
                    <a:pt x="239" y="880"/>
                  </a:lnTo>
                  <a:lnTo>
                    <a:pt x="238" y="881"/>
                  </a:lnTo>
                  <a:lnTo>
                    <a:pt x="237" y="880"/>
                  </a:lnTo>
                  <a:lnTo>
                    <a:pt x="236" y="880"/>
                  </a:lnTo>
                  <a:lnTo>
                    <a:pt x="234" y="881"/>
                  </a:lnTo>
                  <a:lnTo>
                    <a:pt x="229" y="880"/>
                  </a:lnTo>
                  <a:lnTo>
                    <a:pt x="229" y="881"/>
                  </a:lnTo>
                  <a:lnTo>
                    <a:pt x="227" y="879"/>
                  </a:lnTo>
                  <a:lnTo>
                    <a:pt x="225" y="879"/>
                  </a:lnTo>
                  <a:lnTo>
                    <a:pt x="224" y="879"/>
                  </a:lnTo>
                  <a:lnTo>
                    <a:pt x="224" y="876"/>
                  </a:lnTo>
                  <a:lnTo>
                    <a:pt x="223" y="875"/>
                  </a:lnTo>
                  <a:lnTo>
                    <a:pt x="221" y="874"/>
                  </a:lnTo>
                  <a:lnTo>
                    <a:pt x="216" y="873"/>
                  </a:lnTo>
                  <a:lnTo>
                    <a:pt x="216" y="872"/>
                  </a:lnTo>
                  <a:lnTo>
                    <a:pt x="215" y="873"/>
                  </a:lnTo>
                  <a:lnTo>
                    <a:pt x="212" y="875"/>
                  </a:lnTo>
                  <a:lnTo>
                    <a:pt x="211" y="874"/>
                  </a:lnTo>
                  <a:lnTo>
                    <a:pt x="208" y="875"/>
                  </a:lnTo>
                  <a:lnTo>
                    <a:pt x="207" y="876"/>
                  </a:lnTo>
                  <a:lnTo>
                    <a:pt x="204" y="877"/>
                  </a:lnTo>
                  <a:lnTo>
                    <a:pt x="202" y="877"/>
                  </a:lnTo>
                  <a:lnTo>
                    <a:pt x="201" y="878"/>
                  </a:lnTo>
                  <a:lnTo>
                    <a:pt x="200" y="877"/>
                  </a:lnTo>
                  <a:lnTo>
                    <a:pt x="194" y="882"/>
                  </a:lnTo>
                  <a:lnTo>
                    <a:pt x="191" y="883"/>
                  </a:lnTo>
                  <a:lnTo>
                    <a:pt x="191" y="879"/>
                  </a:lnTo>
                  <a:lnTo>
                    <a:pt x="190" y="880"/>
                  </a:lnTo>
                  <a:lnTo>
                    <a:pt x="190" y="879"/>
                  </a:lnTo>
                  <a:lnTo>
                    <a:pt x="189" y="879"/>
                  </a:lnTo>
                  <a:lnTo>
                    <a:pt x="188" y="880"/>
                  </a:lnTo>
                  <a:lnTo>
                    <a:pt x="188" y="879"/>
                  </a:lnTo>
                  <a:lnTo>
                    <a:pt x="187" y="879"/>
                  </a:lnTo>
                  <a:lnTo>
                    <a:pt x="186" y="879"/>
                  </a:lnTo>
                  <a:lnTo>
                    <a:pt x="185" y="880"/>
                  </a:lnTo>
                  <a:lnTo>
                    <a:pt x="185" y="881"/>
                  </a:lnTo>
                  <a:lnTo>
                    <a:pt x="184" y="882"/>
                  </a:lnTo>
                  <a:lnTo>
                    <a:pt x="178" y="878"/>
                  </a:lnTo>
                  <a:lnTo>
                    <a:pt x="177" y="877"/>
                  </a:lnTo>
                  <a:lnTo>
                    <a:pt x="178" y="875"/>
                  </a:lnTo>
                  <a:lnTo>
                    <a:pt x="178" y="871"/>
                  </a:lnTo>
                  <a:lnTo>
                    <a:pt x="176" y="866"/>
                  </a:lnTo>
                  <a:lnTo>
                    <a:pt x="170" y="870"/>
                  </a:lnTo>
                  <a:lnTo>
                    <a:pt x="167" y="871"/>
                  </a:lnTo>
                  <a:lnTo>
                    <a:pt x="163" y="872"/>
                  </a:lnTo>
                  <a:lnTo>
                    <a:pt x="161" y="873"/>
                  </a:lnTo>
                  <a:lnTo>
                    <a:pt x="157" y="877"/>
                  </a:lnTo>
                  <a:lnTo>
                    <a:pt x="155" y="881"/>
                  </a:lnTo>
                  <a:lnTo>
                    <a:pt x="153" y="874"/>
                  </a:lnTo>
                  <a:lnTo>
                    <a:pt x="153" y="870"/>
                  </a:lnTo>
                  <a:lnTo>
                    <a:pt x="152" y="871"/>
                  </a:lnTo>
                  <a:lnTo>
                    <a:pt x="149" y="872"/>
                  </a:lnTo>
                  <a:lnTo>
                    <a:pt x="145" y="876"/>
                  </a:lnTo>
                  <a:lnTo>
                    <a:pt x="140" y="876"/>
                  </a:lnTo>
                  <a:lnTo>
                    <a:pt x="137" y="879"/>
                  </a:lnTo>
                  <a:lnTo>
                    <a:pt x="134" y="879"/>
                  </a:lnTo>
                  <a:lnTo>
                    <a:pt x="133" y="879"/>
                  </a:lnTo>
                  <a:lnTo>
                    <a:pt x="125" y="866"/>
                  </a:lnTo>
                  <a:lnTo>
                    <a:pt x="122" y="868"/>
                  </a:lnTo>
                  <a:lnTo>
                    <a:pt x="120" y="869"/>
                  </a:lnTo>
                  <a:lnTo>
                    <a:pt x="118" y="863"/>
                  </a:lnTo>
                  <a:lnTo>
                    <a:pt x="116" y="855"/>
                  </a:lnTo>
                  <a:lnTo>
                    <a:pt x="114" y="855"/>
                  </a:lnTo>
                  <a:lnTo>
                    <a:pt x="110" y="856"/>
                  </a:lnTo>
                  <a:lnTo>
                    <a:pt x="106" y="860"/>
                  </a:lnTo>
                  <a:lnTo>
                    <a:pt x="106" y="859"/>
                  </a:lnTo>
                  <a:lnTo>
                    <a:pt x="104" y="862"/>
                  </a:lnTo>
                  <a:lnTo>
                    <a:pt x="101" y="865"/>
                  </a:lnTo>
                  <a:lnTo>
                    <a:pt x="99" y="866"/>
                  </a:lnTo>
                  <a:lnTo>
                    <a:pt x="98" y="869"/>
                  </a:lnTo>
                  <a:lnTo>
                    <a:pt x="96" y="873"/>
                  </a:lnTo>
                  <a:lnTo>
                    <a:pt x="96" y="874"/>
                  </a:lnTo>
                  <a:lnTo>
                    <a:pt x="95" y="878"/>
                  </a:lnTo>
                  <a:lnTo>
                    <a:pt x="90" y="878"/>
                  </a:lnTo>
                  <a:lnTo>
                    <a:pt x="90" y="877"/>
                  </a:lnTo>
                  <a:lnTo>
                    <a:pt x="89" y="876"/>
                  </a:lnTo>
                  <a:lnTo>
                    <a:pt x="88" y="875"/>
                  </a:lnTo>
                  <a:lnTo>
                    <a:pt x="88" y="874"/>
                  </a:lnTo>
                  <a:lnTo>
                    <a:pt x="87" y="873"/>
                  </a:lnTo>
                  <a:lnTo>
                    <a:pt x="87" y="872"/>
                  </a:lnTo>
                  <a:lnTo>
                    <a:pt x="86" y="871"/>
                  </a:lnTo>
                  <a:lnTo>
                    <a:pt x="83" y="876"/>
                  </a:lnTo>
                  <a:lnTo>
                    <a:pt x="82" y="875"/>
                  </a:lnTo>
                  <a:lnTo>
                    <a:pt x="81" y="875"/>
                  </a:lnTo>
                  <a:lnTo>
                    <a:pt x="80" y="875"/>
                  </a:lnTo>
                  <a:lnTo>
                    <a:pt x="80" y="876"/>
                  </a:lnTo>
                  <a:lnTo>
                    <a:pt x="79" y="876"/>
                  </a:lnTo>
                  <a:lnTo>
                    <a:pt x="78" y="876"/>
                  </a:lnTo>
                  <a:lnTo>
                    <a:pt x="78" y="877"/>
                  </a:lnTo>
                  <a:lnTo>
                    <a:pt x="76" y="877"/>
                  </a:lnTo>
                  <a:lnTo>
                    <a:pt x="74" y="880"/>
                  </a:lnTo>
                  <a:lnTo>
                    <a:pt x="72" y="880"/>
                  </a:lnTo>
                  <a:lnTo>
                    <a:pt x="68" y="879"/>
                  </a:lnTo>
                  <a:lnTo>
                    <a:pt x="68" y="878"/>
                  </a:lnTo>
                  <a:lnTo>
                    <a:pt x="64" y="878"/>
                  </a:lnTo>
                  <a:lnTo>
                    <a:pt x="65" y="874"/>
                  </a:lnTo>
                  <a:lnTo>
                    <a:pt x="71" y="866"/>
                  </a:lnTo>
                  <a:lnTo>
                    <a:pt x="73" y="862"/>
                  </a:lnTo>
                  <a:lnTo>
                    <a:pt x="74" y="858"/>
                  </a:lnTo>
                  <a:lnTo>
                    <a:pt x="73" y="855"/>
                  </a:lnTo>
                  <a:lnTo>
                    <a:pt x="71" y="843"/>
                  </a:lnTo>
                  <a:lnTo>
                    <a:pt x="71" y="832"/>
                  </a:lnTo>
                  <a:lnTo>
                    <a:pt x="71" y="831"/>
                  </a:lnTo>
                  <a:lnTo>
                    <a:pt x="69" y="831"/>
                  </a:lnTo>
                  <a:lnTo>
                    <a:pt x="68" y="831"/>
                  </a:lnTo>
                  <a:lnTo>
                    <a:pt x="66" y="831"/>
                  </a:lnTo>
                  <a:lnTo>
                    <a:pt x="65" y="830"/>
                  </a:lnTo>
                  <a:lnTo>
                    <a:pt x="63" y="831"/>
                  </a:lnTo>
                  <a:lnTo>
                    <a:pt x="63" y="829"/>
                  </a:lnTo>
                  <a:lnTo>
                    <a:pt x="62" y="828"/>
                  </a:lnTo>
                  <a:lnTo>
                    <a:pt x="62" y="827"/>
                  </a:lnTo>
                  <a:lnTo>
                    <a:pt x="59" y="828"/>
                  </a:lnTo>
                  <a:lnTo>
                    <a:pt x="59" y="827"/>
                  </a:lnTo>
                  <a:lnTo>
                    <a:pt x="57" y="826"/>
                  </a:lnTo>
                  <a:lnTo>
                    <a:pt x="56" y="826"/>
                  </a:lnTo>
                  <a:lnTo>
                    <a:pt x="56" y="827"/>
                  </a:lnTo>
                  <a:lnTo>
                    <a:pt x="55" y="827"/>
                  </a:lnTo>
                  <a:lnTo>
                    <a:pt x="56" y="826"/>
                  </a:lnTo>
                  <a:lnTo>
                    <a:pt x="54" y="826"/>
                  </a:lnTo>
                  <a:lnTo>
                    <a:pt x="51" y="825"/>
                  </a:lnTo>
                  <a:lnTo>
                    <a:pt x="49" y="824"/>
                  </a:lnTo>
                  <a:lnTo>
                    <a:pt x="49" y="823"/>
                  </a:lnTo>
                  <a:lnTo>
                    <a:pt x="50" y="821"/>
                  </a:lnTo>
                  <a:lnTo>
                    <a:pt x="49" y="821"/>
                  </a:lnTo>
                  <a:lnTo>
                    <a:pt x="50" y="820"/>
                  </a:lnTo>
                  <a:lnTo>
                    <a:pt x="47" y="817"/>
                  </a:lnTo>
                  <a:lnTo>
                    <a:pt x="46" y="818"/>
                  </a:lnTo>
                  <a:lnTo>
                    <a:pt x="47" y="814"/>
                  </a:lnTo>
                  <a:lnTo>
                    <a:pt x="46" y="812"/>
                  </a:lnTo>
                  <a:lnTo>
                    <a:pt x="45" y="812"/>
                  </a:lnTo>
                  <a:lnTo>
                    <a:pt x="45" y="810"/>
                  </a:lnTo>
                  <a:lnTo>
                    <a:pt x="43" y="808"/>
                  </a:lnTo>
                  <a:lnTo>
                    <a:pt x="44" y="807"/>
                  </a:lnTo>
                  <a:lnTo>
                    <a:pt x="42" y="806"/>
                  </a:lnTo>
                  <a:lnTo>
                    <a:pt x="42" y="805"/>
                  </a:lnTo>
                  <a:lnTo>
                    <a:pt x="41" y="804"/>
                  </a:lnTo>
                  <a:lnTo>
                    <a:pt x="42" y="804"/>
                  </a:lnTo>
                  <a:lnTo>
                    <a:pt x="40" y="801"/>
                  </a:lnTo>
                  <a:lnTo>
                    <a:pt x="40" y="800"/>
                  </a:lnTo>
                  <a:lnTo>
                    <a:pt x="41" y="800"/>
                  </a:lnTo>
                  <a:lnTo>
                    <a:pt x="41" y="798"/>
                  </a:lnTo>
                  <a:lnTo>
                    <a:pt x="42" y="798"/>
                  </a:lnTo>
                  <a:lnTo>
                    <a:pt x="42" y="796"/>
                  </a:lnTo>
                  <a:lnTo>
                    <a:pt x="41" y="795"/>
                  </a:lnTo>
                  <a:lnTo>
                    <a:pt x="43" y="792"/>
                  </a:lnTo>
                  <a:lnTo>
                    <a:pt x="42" y="791"/>
                  </a:lnTo>
                  <a:lnTo>
                    <a:pt x="43" y="790"/>
                  </a:lnTo>
                  <a:lnTo>
                    <a:pt x="42" y="790"/>
                  </a:lnTo>
                  <a:lnTo>
                    <a:pt x="43" y="789"/>
                  </a:lnTo>
                  <a:lnTo>
                    <a:pt x="42" y="788"/>
                  </a:lnTo>
                  <a:lnTo>
                    <a:pt x="43" y="787"/>
                  </a:lnTo>
                  <a:lnTo>
                    <a:pt x="42" y="786"/>
                  </a:lnTo>
                  <a:lnTo>
                    <a:pt x="46" y="783"/>
                  </a:lnTo>
                  <a:lnTo>
                    <a:pt x="43" y="780"/>
                  </a:lnTo>
                  <a:lnTo>
                    <a:pt x="45" y="778"/>
                  </a:lnTo>
                  <a:lnTo>
                    <a:pt x="47" y="777"/>
                  </a:lnTo>
                  <a:lnTo>
                    <a:pt x="48" y="778"/>
                  </a:lnTo>
                  <a:lnTo>
                    <a:pt x="50" y="775"/>
                  </a:lnTo>
                  <a:lnTo>
                    <a:pt x="51" y="775"/>
                  </a:lnTo>
                  <a:lnTo>
                    <a:pt x="51" y="776"/>
                  </a:lnTo>
                  <a:lnTo>
                    <a:pt x="52" y="775"/>
                  </a:lnTo>
                  <a:lnTo>
                    <a:pt x="53" y="774"/>
                  </a:lnTo>
                  <a:lnTo>
                    <a:pt x="55" y="773"/>
                  </a:lnTo>
                  <a:lnTo>
                    <a:pt x="57" y="771"/>
                  </a:lnTo>
                  <a:lnTo>
                    <a:pt x="59" y="772"/>
                  </a:lnTo>
                  <a:lnTo>
                    <a:pt x="60" y="772"/>
                  </a:lnTo>
                  <a:lnTo>
                    <a:pt x="62" y="772"/>
                  </a:lnTo>
                  <a:lnTo>
                    <a:pt x="62" y="769"/>
                  </a:lnTo>
                  <a:lnTo>
                    <a:pt x="64" y="765"/>
                  </a:lnTo>
                  <a:lnTo>
                    <a:pt x="66" y="763"/>
                  </a:lnTo>
                  <a:lnTo>
                    <a:pt x="70" y="760"/>
                  </a:lnTo>
                  <a:lnTo>
                    <a:pt x="72" y="756"/>
                  </a:lnTo>
                  <a:lnTo>
                    <a:pt x="72" y="753"/>
                  </a:lnTo>
                  <a:lnTo>
                    <a:pt x="71" y="750"/>
                  </a:lnTo>
                  <a:lnTo>
                    <a:pt x="72" y="747"/>
                  </a:lnTo>
                  <a:lnTo>
                    <a:pt x="73" y="746"/>
                  </a:lnTo>
                  <a:lnTo>
                    <a:pt x="76" y="745"/>
                  </a:lnTo>
                  <a:lnTo>
                    <a:pt x="77" y="744"/>
                  </a:lnTo>
                  <a:lnTo>
                    <a:pt x="79" y="745"/>
                  </a:lnTo>
                  <a:lnTo>
                    <a:pt x="82" y="747"/>
                  </a:lnTo>
                  <a:lnTo>
                    <a:pt x="84" y="748"/>
                  </a:lnTo>
                  <a:lnTo>
                    <a:pt x="85" y="748"/>
                  </a:lnTo>
                  <a:lnTo>
                    <a:pt x="87" y="746"/>
                  </a:lnTo>
                  <a:lnTo>
                    <a:pt x="89" y="743"/>
                  </a:lnTo>
                  <a:lnTo>
                    <a:pt x="89" y="741"/>
                  </a:lnTo>
                  <a:lnTo>
                    <a:pt x="88" y="736"/>
                  </a:lnTo>
                  <a:lnTo>
                    <a:pt x="89" y="735"/>
                  </a:lnTo>
                  <a:lnTo>
                    <a:pt x="91" y="729"/>
                  </a:lnTo>
                  <a:lnTo>
                    <a:pt x="95" y="725"/>
                  </a:lnTo>
                  <a:lnTo>
                    <a:pt x="97" y="722"/>
                  </a:lnTo>
                  <a:lnTo>
                    <a:pt x="97" y="720"/>
                  </a:lnTo>
                  <a:lnTo>
                    <a:pt x="98" y="718"/>
                  </a:lnTo>
                  <a:lnTo>
                    <a:pt x="98" y="715"/>
                  </a:lnTo>
                  <a:lnTo>
                    <a:pt x="98" y="714"/>
                  </a:lnTo>
                  <a:lnTo>
                    <a:pt x="101" y="713"/>
                  </a:lnTo>
                  <a:lnTo>
                    <a:pt x="103" y="712"/>
                  </a:lnTo>
                  <a:lnTo>
                    <a:pt x="105" y="711"/>
                  </a:lnTo>
                  <a:lnTo>
                    <a:pt x="105" y="710"/>
                  </a:lnTo>
                  <a:lnTo>
                    <a:pt x="105" y="707"/>
                  </a:lnTo>
                  <a:lnTo>
                    <a:pt x="104" y="705"/>
                  </a:lnTo>
                  <a:lnTo>
                    <a:pt x="102" y="703"/>
                  </a:lnTo>
                  <a:lnTo>
                    <a:pt x="100" y="703"/>
                  </a:lnTo>
                  <a:lnTo>
                    <a:pt x="98" y="702"/>
                  </a:lnTo>
                  <a:lnTo>
                    <a:pt x="96" y="703"/>
                  </a:lnTo>
                  <a:lnTo>
                    <a:pt x="95" y="704"/>
                  </a:lnTo>
                  <a:lnTo>
                    <a:pt x="94" y="705"/>
                  </a:lnTo>
                  <a:lnTo>
                    <a:pt x="91" y="707"/>
                  </a:lnTo>
                  <a:lnTo>
                    <a:pt x="90" y="708"/>
                  </a:lnTo>
                  <a:lnTo>
                    <a:pt x="88" y="707"/>
                  </a:lnTo>
                  <a:lnTo>
                    <a:pt x="86" y="706"/>
                  </a:lnTo>
                  <a:lnTo>
                    <a:pt x="85" y="704"/>
                  </a:lnTo>
                  <a:lnTo>
                    <a:pt x="85" y="701"/>
                  </a:lnTo>
                  <a:lnTo>
                    <a:pt x="87" y="698"/>
                  </a:lnTo>
                  <a:lnTo>
                    <a:pt x="88" y="697"/>
                  </a:lnTo>
                  <a:lnTo>
                    <a:pt x="89" y="695"/>
                  </a:lnTo>
                  <a:lnTo>
                    <a:pt x="91" y="693"/>
                  </a:lnTo>
                  <a:lnTo>
                    <a:pt x="92" y="691"/>
                  </a:lnTo>
                  <a:lnTo>
                    <a:pt x="93" y="688"/>
                  </a:lnTo>
                  <a:lnTo>
                    <a:pt x="93" y="687"/>
                  </a:lnTo>
                  <a:lnTo>
                    <a:pt x="94" y="686"/>
                  </a:lnTo>
                  <a:lnTo>
                    <a:pt x="98" y="685"/>
                  </a:lnTo>
                  <a:lnTo>
                    <a:pt x="100" y="683"/>
                  </a:lnTo>
                  <a:lnTo>
                    <a:pt x="101" y="683"/>
                  </a:lnTo>
                  <a:lnTo>
                    <a:pt x="102" y="681"/>
                  </a:lnTo>
                  <a:lnTo>
                    <a:pt x="103" y="679"/>
                  </a:lnTo>
                  <a:lnTo>
                    <a:pt x="103" y="678"/>
                  </a:lnTo>
                  <a:lnTo>
                    <a:pt x="105" y="675"/>
                  </a:lnTo>
                  <a:lnTo>
                    <a:pt x="109" y="671"/>
                  </a:lnTo>
                  <a:lnTo>
                    <a:pt x="110" y="669"/>
                  </a:lnTo>
                  <a:lnTo>
                    <a:pt x="110" y="665"/>
                  </a:lnTo>
                  <a:lnTo>
                    <a:pt x="109" y="663"/>
                  </a:lnTo>
                  <a:lnTo>
                    <a:pt x="109" y="661"/>
                  </a:lnTo>
                  <a:lnTo>
                    <a:pt x="110" y="657"/>
                  </a:lnTo>
                  <a:lnTo>
                    <a:pt x="113" y="652"/>
                  </a:lnTo>
                  <a:lnTo>
                    <a:pt x="114" y="651"/>
                  </a:lnTo>
                  <a:lnTo>
                    <a:pt x="115" y="649"/>
                  </a:lnTo>
                  <a:lnTo>
                    <a:pt x="114" y="647"/>
                  </a:lnTo>
                  <a:lnTo>
                    <a:pt x="113" y="645"/>
                  </a:lnTo>
                  <a:lnTo>
                    <a:pt x="109" y="644"/>
                  </a:lnTo>
                  <a:lnTo>
                    <a:pt x="106" y="643"/>
                  </a:lnTo>
                  <a:lnTo>
                    <a:pt x="104" y="641"/>
                  </a:lnTo>
                  <a:lnTo>
                    <a:pt x="104" y="640"/>
                  </a:lnTo>
                  <a:lnTo>
                    <a:pt x="105" y="637"/>
                  </a:lnTo>
                  <a:lnTo>
                    <a:pt x="109" y="632"/>
                  </a:lnTo>
                  <a:lnTo>
                    <a:pt x="111" y="627"/>
                  </a:lnTo>
                  <a:lnTo>
                    <a:pt x="112" y="621"/>
                  </a:lnTo>
                  <a:lnTo>
                    <a:pt x="112" y="618"/>
                  </a:lnTo>
                  <a:lnTo>
                    <a:pt x="112" y="616"/>
                  </a:lnTo>
                  <a:lnTo>
                    <a:pt x="113" y="615"/>
                  </a:lnTo>
                  <a:lnTo>
                    <a:pt x="116" y="615"/>
                  </a:lnTo>
                  <a:lnTo>
                    <a:pt x="119" y="616"/>
                  </a:lnTo>
                  <a:lnTo>
                    <a:pt x="121" y="618"/>
                  </a:lnTo>
                  <a:lnTo>
                    <a:pt x="124" y="619"/>
                  </a:lnTo>
                  <a:lnTo>
                    <a:pt x="126" y="618"/>
                  </a:lnTo>
                  <a:lnTo>
                    <a:pt x="127" y="617"/>
                  </a:lnTo>
                  <a:lnTo>
                    <a:pt x="128" y="616"/>
                  </a:lnTo>
                  <a:lnTo>
                    <a:pt x="128" y="614"/>
                  </a:lnTo>
                  <a:lnTo>
                    <a:pt x="125" y="607"/>
                  </a:lnTo>
                  <a:lnTo>
                    <a:pt x="127" y="604"/>
                  </a:lnTo>
                  <a:lnTo>
                    <a:pt x="130" y="603"/>
                  </a:lnTo>
                  <a:lnTo>
                    <a:pt x="130" y="602"/>
                  </a:lnTo>
                  <a:lnTo>
                    <a:pt x="130" y="599"/>
                  </a:lnTo>
                  <a:lnTo>
                    <a:pt x="129" y="598"/>
                  </a:lnTo>
                  <a:lnTo>
                    <a:pt x="127" y="595"/>
                  </a:lnTo>
                  <a:lnTo>
                    <a:pt x="126" y="595"/>
                  </a:lnTo>
                  <a:lnTo>
                    <a:pt x="125" y="592"/>
                  </a:lnTo>
                  <a:lnTo>
                    <a:pt x="125" y="590"/>
                  </a:lnTo>
                  <a:lnTo>
                    <a:pt x="127" y="587"/>
                  </a:lnTo>
                  <a:lnTo>
                    <a:pt x="130" y="586"/>
                  </a:lnTo>
                  <a:lnTo>
                    <a:pt x="133" y="586"/>
                  </a:lnTo>
                  <a:lnTo>
                    <a:pt x="135" y="586"/>
                  </a:lnTo>
                  <a:lnTo>
                    <a:pt x="139" y="589"/>
                  </a:lnTo>
                  <a:lnTo>
                    <a:pt x="140" y="589"/>
                  </a:lnTo>
                  <a:lnTo>
                    <a:pt x="142" y="587"/>
                  </a:lnTo>
                  <a:lnTo>
                    <a:pt x="144" y="585"/>
                  </a:lnTo>
                  <a:lnTo>
                    <a:pt x="145" y="583"/>
                  </a:lnTo>
                  <a:lnTo>
                    <a:pt x="145" y="579"/>
                  </a:lnTo>
                  <a:lnTo>
                    <a:pt x="142" y="577"/>
                  </a:lnTo>
                  <a:lnTo>
                    <a:pt x="139" y="576"/>
                  </a:lnTo>
                  <a:lnTo>
                    <a:pt x="135" y="577"/>
                  </a:lnTo>
                  <a:lnTo>
                    <a:pt x="133" y="576"/>
                  </a:lnTo>
                  <a:lnTo>
                    <a:pt x="132" y="574"/>
                  </a:lnTo>
                  <a:lnTo>
                    <a:pt x="131" y="571"/>
                  </a:lnTo>
                  <a:lnTo>
                    <a:pt x="133" y="567"/>
                  </a:lnTo>
                  <a:lnTo>
                    <a:pt x="136" y="564"/>
                  </a:lnTo>
                  <a:lnTo>
                    <a:pt x="138" y="561"/>
                  </a:lnTo>
                  <a:lnTo>
                    <a:pt x="139" y="558"/>
                  </a:lnTo>
                  <a:lnTo>
                    <a:pt x="141" y="557"/>
                  </a:lnTo>
                  <a:lnTo>
                    <a:pt x="148" y="556"/>
                  </a:lnTo>
                  <a:lnTo>
                    <a:pt x="149" y="555"/>
                  </a:lnTo>
                  <a:lnTo>
                    <a:pt x="150" y="553"/>
                  </a:lnTo>
                  <a:lnTo>
                    <a:pt x="150" y="551"/>
                  </a:lnTo>
                  <a:lnTo>
                    <a:pt x="151" y="548"/>
                  </a:lnTo>
                  <a:lnTo>
                    <a:pt x="157" y="544"/>
                  </a:lnTo>
                  <a:lnTo>
                    <a:pt x="152" y="540"/>
                  </a:lnTo>
                  <a:lnTo>
                    <a:pt x="151" y="541"/>
                  </a:lnTo>
                  <a:lnTo>
                    <a:pt x="148" y="537"/>
                  </a:lnTo>
                  <a:lnTo>
                    <a:pt x="146" y="536"/>
                  </a:lnTo>
                  <a:lnTo>
                    <a:pt x="146" y="535"/>
                  </a:lnTo>
                  <a:lnTo>
                    <a:pt x="147" y="533"/>
                  </a:lnTo>
                  <a:lnTo>
                    <a:pt x="146" y="533"/>
                  </a:lnTo>
                  <a:lnTo>
                    <a:pt x="145" y="532"/>
                  </a:lnTo>
                  <a:lnTo>
                    <a:pt x="144" y="532"/>
                  </a:lnTo>
                  <a:lnTo>
                    <a:pt x="144" y="530"/>
                  </a:lnTo>
                  <a:lnTo>
                    <a:pt x="143" y="528"/>
                  </a:lnTo>
                  <a:lnTo>
                    <a:pt x="142" y="527"/>
                  </a:lnTo>
                  <a:lnTo>
                    <a:pt x="141" y="527"/>
                  </a:lnTo>
                  <a:lnTo>
                    <a:pt x="141" y="526"/>
                  </a:lnTo>
                  <a:lnTo>
                    <a:pt x="140" y="526"/>
                  </a:lnTo>
                  <a:lnTo>
                    <a:pt x="139" y="525"/>
                  </a:lnTo>
                  <a:lnTo>
                    <a:pt x="139" y="526"/>
                  </a:lnTo>
                  <a:lnTo>
                    <a:pt x="136" y="528"/>
                  </a:lnTo>
                  <a:lnTo>
                    <a:pt x="136" y="529"/>
                  </a:lnTo>
                  <a:lnTo>
                    <a:pt x="135" y="530"/>
                  </a:lnTo>
                  <a:lnTo>
                    <a:pt x="135" y="532"/>
                  </a:lnTo>
                  <a:lnTo>
                    <a:pt x="132" y="530"/>
                  </a:lnTo>
                  <a:lnTo>
                    <a:pt x="130" y="528"/>
                  </a:lnTo>
                  <a:lnTo>
                    <a:pt x="130" y="529"/>
                  </a:lnTo>
                  <a:lnTo>
                    <a:pt x="130" y="528"/>
                  </a:lnTo>
                  <a:lnTo>
                    <a:pt x="128" y="530"/>
                  </a:lnTo>
                  <a:lnTo>
                    <a:pt x="128" y="531"/>
                  </a:lnTo>
                  <a:lnTo>
                    <a:pt x="126" y="533"/>
                  </a:lnTo>
                  <a:lnTo>
                    <a:pt x="122" y="534"/>
                  </a:lnTo>
                  <a:lnTo>
                    <a:pt x="119" y="536"/>
                  </a:lnTo>
                  <a:lnTo>
                    <a:pt x="119" y="537"/>
                  </a:lnTo>
                  <a:lnTo>
                    <a:pt x="115" y="539"/>
                  </a:lnTo>
                  <a:lnTo>
                    <a:pt x="114" y="536"/>
                  </a:lnTo>
                  <a:lnTo>
                    <a:pt x="113" y="536"/>
                  </a:lnTo>
                  <a:lnTo>
                    <a:pt x="114" y="533"/>
                  </a:lnTo>
                  <a:lnTo>
                    <a:pt x="116" y="531"/>
                  </a:lnTo>
                  <a:lnTo>
                    <a:pt x="116" y="528"/>
                  </a:lnTo>
                  <a:lnTo>
                    <a:pt x="115" y="528"/>
                  </a:lnTo>
                  <a:lnTo>
                    <a:pt x="115" y="529"/>
                  </a:lnTo>
                  <a:lnTo>
                    <a:pt x="114" y="528"/>
                  </a:lnTo>
                  <a:lnTo>
                    <a:pt x="114" y="527"/>
                  </a:lnTo>
                  <a:lnTo>
                    <a:pt x="113" y="527"/>
                  </a:lnTo>
                  <a:lnTo>
                    <a:pt x="113" y="527"/>
                  </a:lnTo>
                  <a:lnTo>
                    <a:pt x="112" y="527"/>
                  </a:lnTo>
                  <a:lnTo>
                    <a:pt x="110" y="527"/>
                  </a:lnTo>
                  <a:lnTo>
                    <a:pt x="110" y="524"/>
                  </a:lnTo>
                  <a:lnTo>
                    <a:pt x="111" y="523"/>
                  </a:lnTo>
                  <a:lnTo>
                    <a:pt x="112" y="524"/>
                  </a:lnTo>
                  <a:lnTo>
                    <a:pt x="114" y="523"/>
                  </a:lnTo>
                  <a:lnTo>
                    <a:pt x="116" y="522"/>
                  </a:lnTo>
                  <a:lnTo>
                    <a:pt x="115" y="521"/>
                  </a:lnTo>
                  <a:lnTo>
                    <a:pt x="112" y="521"/>
                  </a:lnTo>
                  <a:lnTo>
                    <a:pt x="112" y="520"/>
                  </a:lnTo>
                  <a:lnTo>
                    <a:pt x="114" y="516"/>
                  </a:lnTo>
                  <a:lnTo>
                    <a:pt x="109" y="511"/>
                  </a:lnTo>
                  <a:lnTo>
                    <a:pt x="103" y="511"/>
                  </a:lnTo>
                  <a:lnTo>
                    <a:pt x="103" y="510"/>
                  </a:lnTo>
                  <a:lnTo>
                    <a:pt x="101" y="509"/>
                  </a:lnTo>
                  <a:lnTo>
                    <a:pt x="99" y="507"/>
                  </a:lnTo>
                  <a:lnTo>
                    <a:pt x="97" y="506"/>
                  </a:lnTo>
                  <a:lnTo>
                    <a:pt x="96" y="507"/>
                  </a:lnTo>
                  <a:lnTo>
                    <a:pt x="95" y="508"/>
                  </a:lnTo>
                  <a:lnTo>
                    <a:pt x="94" y="509"/>
                  </a:lnTo>
                  <a:lnTo>
                    <a:pt x="94" y="510"/>
                  </a:lnTo>
                  <a:lnTo>
                    <a:pt x="93" y="509"/>
                  </a:lnTo>
                  <a:lnTo>
                    <a:pt x="90" y="509"/>
                  </a:lnTo>
                  <a:lnTo>
                    <a:pt x="90" y="510"/>
                  </a:lnTo>
                  <a:lnTo>
                    <a:pt x="89" y="510"/>
                  </a:lnTo>
                  <a:lnTo>
                    <a:pt x="87" y="510"/>
                  </a:lnTo>
                  <a:lnTo>
                    <a:pt x="83" y="511"/>
                  </a:lnTo>
                  <a:lnTo>
                    <a:pt x="81" y="512"/>
                  </a:lnTo>
                  <a:lnTo>
                    <a:pt x="78" y="514"/>
                  </a:lnTo>
                  <a:lnTo>
                    <a:pt x="77" y="513"/>
                  </a:lnTo>
                  <a:lnTo>
                    <a:pt x="73" y="512"/>
                  </a:lnTo>
                  <a:lnTo>
                    <a:pt x="74" y="511"/>
                  </a:lnTo>
                  <a:lnTo>
                    <a:pt x="71" y="511"/>
                  </a:lnTo>
                  <a:lnTo>
                    <a:pt x="70" y="512"/>
                  </a:lnTo>
                  <a:lnTo>
                    <a:pt x="68" y="511"/>
                  </a:lnTo>
                  <a:lnTo>
                    <a:pt x="67" y="510"/>
                  </a:lnTo>
                  <a:lnTo>
                    <a:pt x="66" y="510"/>
                  </a:lnTo>
                  <a:lnTo>
                    <a:pt x="63" y="511"/>
                  </a:lnTo>
                  <a:lnTo>
                    <a:pt x="62" y="511"/>
                  </a:lnTo>
                  <a:lnTo>
                    <a:pt x="62" y="512"/>
                  </a:lnTo>
                  <a:lnTo>
                    <a:pt x="60" y="512"/>
                  </a:lnTo>
                  <a:lnTo>
                    <a:pt x="60" y="511"/>
                  </a:lnTo>
                  <a:lnTo>
                    <a:pt x="58" y="510"/>
                  </a:lnTo>
                  <a:lnTo>
                    <a:pt x="53" y="509"/>
                  </a:lnTo>
                  <a:lnTo>
                    <a:pt x="50" y="511"/>
                  </a:lnTo>
                  <a:lnTo>
                    <a:pt x="45" y="503"/>
                  </a:lnTo>
                  <a:lnTo>
                    <a:pt x="47" y="502"/>
                  </a:lnTo>
                  <a:lnTo>
                    <a:pt x="47" y="499"/>
                  </a:lnTo>
                  <a:lnTo>
                    <a:pt x="43" y="497"/>
                  </a:lnTo>
                  <a:lnTo>
                    <a:pt x="9" y="483"/>
                  </a:lnTo>
                  <a:lnTo>
                    <a:pt x="0" y="479"/>
                  </a:lnTo>
                  <a:lnTo>
                    <a:pt x="15" y="474"/>
                  </a:lnTo>
                  <a:lnTo>
                    <a:pt x="15" y="476"/>
                  </a:lnTo>
                  <a:lnTo>
                    <a:pt x="20" y="475"/>
                  </a:lnTo>
                  <a:lnTo>
                    <a:pt x="29" y="472"/>
                  </a:lnTo>
                  <a:lnTo>
                    <a:pt x="31" y="455"/>
                  </a:lnTo>
                  <a:lnTo>
                    <a:pt x="33" y="434"/>
                  </a:lnTo>
                  <a:lnTo>
                    <a:pt x="42" y="420"/>
                  </a:lnTo>
                  <a:lnTo>
                    <a:pt x="46" y="414"/>
                  </a:lnTo>
                  <a:lnTo>
                    <a:pt x="57" y="398"/>
                  </a:lnTo>
                  <a:lnTo>
                    <a:pt x="73" y="393"/>
                  </a:lnTo>
                  <a:lnTo>
                    <a:pt x="80" y="391"/>
                  </a:lnTo>
                  <a:lnTo>
                    <a:pt x="94" y="387"/>
                  </a:lnTo>
                  <a:lnTo>
                    <a:pt x="97" y="386"/>
                  </a:lnTo>
                  <a:lnTo>
                    <a:pt x="104" y="383"/>
                  </a:lnTo>
                  <a:lnTo>
                    <a:pt x="110" y="382"/>
                  </a:lnTo>
                  <a:lnTo>
                    <a:pt x="120" y="379"/>
                  </a:lnTo>
                  <a:lnTo>
                    <a:pt x="147" y="370"/>
                  </a:lnTo>
                  <a:lnTo>
                    <a:pt x="157" y="368"/>
                  </a:lnTo>
                  <a:lnTo>
                    <a:pt x="164" y="366"/>
                  </a:lnTo>
                  <a:lnTo>
                    <a:pt x="165" y="365"/>
                  </a:lnTo>
                  <a:lnTo>
                    <a:pt x="168" y="363"/>
                  </a:lnTo>
                  <a:lnTo>
                    <a:pt x="177" y="355"/>
                  </a:lnTo>
                  <a:lnTo>
                    <a:pt x="191" y="342"/>
                  </a:lnTo>
                  <a:lnTo>
                    <a:pt x="196" y="338"/>
                  </a:lnTo>
                  <a:lnTo>
                    <a:pt x="189" y="326"/>
                  </a:lnTo>
                  <a:lnTo>
                    <a:pt x="181" y="311"/>
                  </a:lnTo>
                  <a:lnTo>
                    <a:pt x="168" y="289"/>
                  </a:lnTo>
                  <a:lnTo>
                    <a:pt x="168" y="288"/>
                  </a:lnTo>
                  <a:lnTo>
                    <a:pt x="166" y="286"/>
                  </a:lnTo>
                  <a:lnTo>
                    <a:pt x="165" y="285"/>
                  </a:lnTo>
                  <a:lnTo>
                    <a:pt x="164" y="282"/>
                  </a:lnTo>
                  <a:lnTo>
                    <a:pt x="157" y="246"/>
                  </a:lnTo>
                  <a:lnTo>
                    <a:pt x="153" y="235"/>
                  </a:lnTo>
                  <a:lnTo>
                    <a:pt x="152" y="229"/>
                  </a:lnTo>
                  <a:lnTo>
                    <a:pt x="150" y="217"/>
                  </a:lnTo>
                  <a:lnTo>
                    <a:pt x="145" y="182"/>
                  </a:lnTo>
                  <a:lnTo>
                    <a:pt x="163" y="185"/>
                  </a:lnTo>
                  <a:lnTo>
                    <a:pt x="174" y="187"/>
                  </a:lnTo>
                  <a:lnTo>
                    <a:pt x="182" y="194"/>
                  </a:lnTo>
                  <a:lnTo>
                    <a:pt x="188" y="194"/>
                  </a:lnTo>
                  <a:lnTo>
                    <a:pt x="197" y="193"/>
                  </a:lnTo>
                  <a:lnTo>
                    <a:pt x="206" y="190"/>
                  </a:lnTo>
                  <a:lnTo>
                    <a:pt x="218" y="186"/>
                  </a:lnTo>
                  <a:lnTo>
                    <a:pt x="227" y="181"/>
                  </a:lnTo>
                  <a:lnTo>
                    <a:pt x="234" y="178"/>
                  </a:lnTo>
                  <a:lnTo>
                    <a:pt x="235" y="178"/>
                  </a:lnTo>
                  <a:lnTo>
                    <a:pt x="238" y="181"/>
                  </a:lnTo>
                  <a:lnTo>
                    <a:pt x="241" y="184"/>
                  </a:lnTo>
                  <a:lnTo>
                    <a:pt x="248" y="193"/>
                  </a:lnTo>
                  <a:lnTo>
                    <a:pt x="250" y="191"/>
                  </a:lnTo>
                  <a:lnTo>
                    <a:pt x="249" y="189"/>
                  </a:lnTo>
                  <a:lnTo>
                    <a:pt x="250" y="189"/>
                  </a:lnTo>
                  <a:lnTo>
                    <a:pt x="251" y="188"/>
                  </a:lnTo>
                  <a:lnTo>
                    <a:pt x="253" y="189"/>
                  </a:lnTo>
                  <a:lnTo>
                    <a:pt x="255" y="189"/>
                  </a:lnTo>
                  <a:lnTo>
                    <a:pt x="255" y="188"/>
                  </a:lnTo>
                  <a:lnTo>
                    <a:pt x="255" y="187"/>
                  </a:lnTo>
                  <a:lnTo>
                    <a:pt x="256" y="189"/>
                  </a:lnTo>
                  <a:lnTo>
                    <a:pt x="257" y="188"/>
                  </a:lnTo>
                  <a:lnTo>
                    <a:pt x="254" y="183"/>
                  </a:lnTo>
                  <a:lnTo>
                    <a:pt x="252" y="178"/>
                  </a:lnTo>
                  <a:lnTo>
                    <a:pt x="252" y="174"/>
                  </a:lnTo>
                  <a:lnTo>
                    <a:pt x="252" y="170"/>
                  </a:lnTo>
                  <a:lnTo>
                    <a:pt x="253" y="168"/>
                  </a:lnTo>
                  <a:lnTo>
                    <a:pt x="252" y="165"/>
                  </a:lnTo>
                  <a:lnTo>
                    <a:pt x="249" y="162"/>
                  </a:lnTo>
                  <a:lnTo>
                    <a:pt x="248" y="160"/>
                  </a:lnTo>
                  <a:lnTo>
                    <a:pt x="245" y="156"/>
                  </a:lnTo>
                  <a:lnTo>
                    <a:pt x="244" y="150"/>
                  </a:lnTo>
                  <a:lnTo>
                    <a:pt x="244" y="138"/>
                  </a:lnTo>
                  <a:lnTo>
                    <a:pt x="243" y="136"/>
                  </a:lnTo>
                  <a:lnTo>
                    <a:pt x="242" y="133"/>
                  </a:lnTo>
                  <a:lnTo>
                    <a:pt x="234" y="125"/>
                  </a:lnTo>
                  <a:lnTo>
                    <a:pt x="229" y="120"/>
                  </a:lnTo>
                  <a:lnTo>
                    <a:pt x="222" y="116"/>
                  </a:lnTo>
                  <a:lnTo>
                    <a:pt x="219" y="114"/>
                  </a:lnTo>
                  <a:lnTo>
                    <a:pt x="216" y="113"/>
                  </a:lnTo>
                  <a:lnTo>
                    <a:pt x="214" y="110"/>
                  </a:lnTo>
                  <a:lnTo>
                    <a:pt x="212" y="108"/>
                  </a:lnTo>
                  <a:lnTo>
                    <a:pt x="211" y="104"/>
                  </a:lnTo>
                  <a:lnTo>
                    <a:pt x="211" y="99"/>
                  </a:lnTo>
                  <a:lnTo>
                    <a:pt x="212" y="95"/>
                  </a:lnTo>
                  <a:lnTo>
                    <a:pt x="212" y="88"/>
                  </a:lnTo>
                  <a:lnTo>
                    <a:pt x="211" y="82"/>
                  </a:lnTo>
                  <a:lnTo>
                    <a:pt x="210" y="79"/>
                  </a:lnTo>
                  <a:lnTo>
                    <a:pt x="210" y="78"/>
                  </a:lnTo>
                  <a:lnTo>
                    <a:pt x="207" y="67"/>
                  </a:lnTo>
                  <a:lnTo>
                    <a:pt x="207" y="61"/>
                  </a:lnTo>
                  <a:lnTo>
                    <a:pt x="207" y="58"/>
                  </a:lnTo>
                  <a:lnTo>
                    <a:pt x="205" y="57"/>
                  </a:lnTo>
                  <a:lnTo>
                    <a:pt x="202" y="56"/>
                  </a:lnTo>
                  <a:lnTo>
                    <a:pt x="195" y="53"/>
                  </a:lnTo>
                  <a:lnTo>
                    <a:pt x="188" y="52"/>
                  </a:lnTo>
                  <a:lnTo>
                    <a:pt x="184" y="52"/>
                  </a:lnTo>
                  <a:lnTo>
                    <a:pt x="177" y="50"/>
                  </a:lnTo>
                  <a:lnTo>
                    <a:pt x="174" y="48"/>
                  </a:lnTo>
                  <a:lnTo>
                    <a:pt x="171" y="46"/>
                  </a:lnTo>
                  <a:lnTo>
                    <a:pt x="170" y="43"/>
                  </a:lnTo>
                  <a:lnTo>
                    <a:pt x="169" y="37"/>
                  </a:lnTo>
                  <a:lnTo>
                    <a:pt x="169" y="36"/>
                  </a:lnTo>
                  <a:lnTo>
                    <a:pt x="167" y="31"/>
                  </a:lnTo>
                  <a:lnTo>
                    <a:pt x="167" y="27"/>
                  </a:lnTo>
                  <a:lnTo>
                    <a:pt x="166" y="24"/>
                  </a:lnTo>
                  <a:lnTo>
                    <a:pt x="162" y="19"/>
                  </a:lnTo>
                  <a:lnTo>
                    <a:pt x="161" y="19"/>
                  </a:lnTo>
                  <a:lnTo>
                    <a:pt x="158" y="17"/>
                  </a:lnTo>
                  <a:lnTo>
                    <a:pt x="159" y="15"/>
                  </a:lnTo>
                  <a:lnTo>
                    <a:pt x="161" y="13"/>
                  </a:lnTo>
                  <a:lnTo>
                    <a:pt x="160" y="8"/>
                  </a:lnTo>
                  <a:lnTo>
                    <a:pt x="159" y="3"/>
                  </a:lnTo>
                  <a:lnTo>
                    <a:pt x="160" y="2"/>
                  </a:lnTo>
                  <a:lnTo>
                    <a:pt x="170" y="0"/>
                  </a:lnTo>
                  <a:lnTo>
                    <a:pt x="174" y="0"/>
                  </a:lnTo>
                  <a:lnTo>
                    <a:pt x="178" y="6"/>
                  </a:lnTo>
                  <a:lnTo>
                    <a:pt x="180" y="10"/>
                  </a:lnTo>
                  <a:lnTo>
                    <a:pt x="183" y="13"/>
                  </a:lnTo>
                  <a:lnTo>
                    <a:pt x="185" y="16"/>
                  </a:lnTo>
                  <a:lnTo>
                    <a:pt x="185" y="19"/>
                  </a:lnTo>
                  <a:lnTo>
                    <a:pt x="186" y="21"/>
                  </a:lnTo>
                  <a:lnTo>
                    <a:pt x="189" y="23"/>
                  </a:lnTo>
                  <a:lnTo>
                    <a:pt x="194" y="25"/>
                  </a:lnTo>
                  <a:lnTo>
                    <a:pt x="193" y="27"/>
                  </a:lnTo>
                  <a:lnTo>
                    <a:pt x="193" y="28"/>
                  </a:lnTo>
                  <a:lnTo>
                    <a:pt x="194" y="31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20">
              <a:extLst>
                <a:ext uri="{FF2B5EF4-FFF2-40B4-BE49-F238E27FC236}">
                  <a16:creationId xmlns:a16="http://schemas.microsoft.com/office/drawing/2014/main" id="{31BB3B79-1D9F-32E2-8BA7-00E827509E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2006600"/>
              <a:ext cx="739775" cy="806450"/>
            </a:xfrm>
            <a:custGeom>
              <a:avLst/>
              <a:gdLst>
                <a:gd name="T0" fmla="*/ 387 w 466"/>
                <a:gd name="T1" fmla="*/ 277 h 508"/>
                <a:gd name="T2" fmla="*/ 321 w 466"/>
                <a:gd name="T3" fmla="*/ 215 h 508"/>
                <a:gd name="T4" fmla="*/ 390 w 466"/>
                <a:gd name="T5" fmla="*/ 195 h 508"/>
                <a:gd name="T6" fmla="*/ 464 w 466"/>
                <a:gd name="T7" fmla="*/ 173 h 508"/>
                <a:gd name="T8" fmla="*/ 345 w 466"/>
                <a:gd name="T9" fmla="*/ 23 h 508"/>
                <a:gd name="T10" fmla="*/ 374 w 466"/>
                <a:gd name="T11" fmla="*/ 50 h 508"/>
                <a:gd name="T12" fmla="*/ 405 w 466"/>
                <a:gd name="T13" fmla="*/ 70 h 508"/>
                <a:gd name="T14" fmla="*/ 433 w 466"/>
                <a:gd name="T15" fmla="*/ 114 h 508"/>
                <a:gd name="T16" fmla="*/ 432 w 466"/>
                <a:gd name="T17" fmla="*/ 136 h 508"/>
                <a:gd name="T18" fmla="*/ 427 w 466"/>
                <a:gd name="T19" fmla="*/ 148 h 508"/>
                <a:gd name="T20" fmla="*/ 448 w 466"/>
                <a:gd name="T21" fmla="*/ 157 h 508"/>
                <a:gd name="T22" fmla="*/ 328 w 466"/>
                <a:gd name="T23" fmla="*/ 198 h 508"/>
                <a:gd name="T24" fmla="*/ 278 w 466"/>
                <a:gd name="T25" fmla="*/ 196 h 508"/>
                <a:gd name="T26" fmla="*/ 332 w 466"/>
                <a:gd name="T27" fmla="*/ 227 h 508"/>
                <a:gd name="T28" fmla="*/ 360 w 466"/>
                <a:gd name="T29" fmla="*/ 228 h 508"/>
                <a:gd name="T30" fmla="*/ 384 w 466"/>
                <a:gd name="T31" fmla="*/ 257 h 508"/>
                <a:gd name="T32" fmla="*/ 380 w 466"/>
                <a:gd name="T33" fmla="*/ 301 h 508"/>
                <a:gd name="T34" fmla="*/ 355 w 466"/>
                <a:gd name="T35" fmla="*/ 346 h 508"/>
                <a:gd name="T36" fmla="*/ 326 w 466"/>
                <a:gd name="T37" fmla="*/ 369 h 508"/>
                <a:gd name="T38" fmla="*/ 273 w 466"/>
                <a:gd name="T39" fmla="*/ 391 h 508"/>
                <a:gd name="T40" fmla="*/ 268 w 466"/>
                <a:gd name="T41" fmla="*/ 396 h 508"/>
                <a:gd name="T42" fmla="*/ 259 w 466"/>
                <a:gd name="T43" fmla="*/ 409 h 508"/>
                <a:gd name="T44" fmla="*/ 258 w 466"/>
                <a:gd name="T45" fmla="*/ 411 h 508"/>
                <a:gd name="T46" fmla="*/ 256 w 466"/>
                <a:gd name="T47" fmla="*/ 412 h 508"/>
                <a:gd name="T48" fmla="*/ 218 w 466"/>
                <a:gd name="T49" fmla="*/ 427 h 508"/>
                <a:gd name="T50" fmla="*/ 223 w 466"/>
                <a:gd name="T51" fmla="*/ 455 h 508"/>
                <a:gd name="T52" fmla="*/ 219 w 466"/>
                <a:gd name="T53" fmla="*/ 474 h 508"/>
                <a:gd name="T54" fmla="*/ 190 w 466"/>
                <a:gd name="T55" fmla="*/ 497 h 508"/>
                <a:gd name="T56" fmla="*/ 151 w 466"/>
                <a:gd name="T57" fmla="*/ 508 h 508"/>
                <a:gd name="T58" fmla="*/ 141 w 466"/>
                <a:gd name="T59" fmla="*/ 505 h 508"/>
                <a:gd name="T60" fmla="*/ 61 w 466"/>
                <a:gd name="T61" fmla="*/ 443 h 508"/>
                <a:gd name="T62" fmla="*/ 51 w 466"/>
                <a:gd name="T63" fmla="*/ 441 h 508"/>
                <a:gd name="T64" fmla="*/ 46 w 466"/>
                <a:gd name="T65" fmla="*/ 439 h 508"/>
                <a:gd name="T66" fmla="*/ 15 w 466"/>
                <a:gd name="T67" fmla="*/ 444 h 508"/>
                <a:gd name="T68" fmla="*/ 10 w 466"/>
                <a:gd name="T69" fmla="*/ 444 h 508"/>
                <a:gd name="T70" fmla="*/ 5 w 466"/>
                <a:gd name="T71" fmla="*/ 435 h 508"/>
                <a:gd name="T72" fmla="*/ 4 w 466"/>
                <a:gd name="T73" fmla="*/ 431 h 508"/>
                <a:gd name="T74" fmla="*/ 5 w 466"/>
                <a:gd name="T75" fmla="*/ 419 h 508"/>
                <a:gd name="T76" fmla="*/ 24 w 466"/>
                <a:gd name="T77" fmla="*/ 380 h 508"/>
                <a:gd name="T78" fmla="*/ 53 w 466"/>
                <a:gd name="T79" fmla="*/ 366 h 508"/>
                <a:gd name="T80" fmla="*/ 146 w 466"/>
                <a:gd name="T81" fmla="*/ 301 h 508"/>
                <a:gd name="T82" fmla="*/ 166 w 466"/>
                <a:gd name="T83" fmla="*/ 280 h 508"/>
                <a:gd name="T84" fmla="*/ 162 w 466"/>
                <a:gd name="T85" fmla="*/ 275 h 508"/>
                <a:gd name="T86" fmla="*/ 159 w 466"/>
                <a:gd name="T87" fmla="*/ 266 h 508"/>
                <a:gd name="T88" fmla="*/ 180 w 466"/>
                <a:gd name="T89" fmla="*/ 239 h 508"/>
                <a:gd name="T90" fmla="*/ 96 w 466"/>
                <a:gd name="T91" fmla="*/ 133 h 508"/>
                <a:gd name="T92" fmla="*/ 86 w 466"/>
                <a:gd name="T93" fmla="*/ 132 h 508"/>
                <a:gd name="T94" fmla="*/ 154 w 466"/>
                <a:gd name="T95" fmla="*/ 182 h 508"/>
                <a:gd name="T96" fmla="*/ 160 w 466"/>
                <a:gd name="T97" fmla="*/ 263 h 508"/>
                <a:gd name="T98" fmla="*/ 163 w 466"/>
                <a:gd name="T99" fmla="*/ 270 h 508"/>
                <a:gd name="T100" fmla="*/ 167 w 466"/>
                <a:gd name="T101" fmla="*/ 268 h 508"/>
                <a:gd name="T102" fmla="*/ 173 w 466"/>
                <a:gd name="T103" fmla="*/ 256 h 508"/>
                <a:gd name="T104" fmla="*/ 196 w 466"/>
                <a:gd name="T105" fmla="*/ 249 h 508"/>
                <a:gd name="T106" fmla="*/ 265 w 466"/>
                <a:gd name="T107" fmla="*/ 205 h 508"/>
                <a:gd name="T108" fmla="*/ 251 w 466"/>
                <a:gd name="T109" fmla="*/ 160 h 508"/>
                <a:gd name="T110" fmla="*/ 246 w 466"/>
                <a:gd name="T111" fmla="*/ 158 h 508"/>
                <a:gd name="T112" fmla="*/ 247 w 466"/>
                <a:gd name="T113" fmla="*/ 83 h 508"/>
                <a:gd name="T114" fmla="*/ 314 w 466"/>
                <a:gd name="T115" fmla="*/ 7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66" h="508">
                  <a:moveTo>
                    <a:pt x="388" y="278"/>
                  </a:moveTo>
                  <a:lnTo>
                    <a:pt x="386" y="279"/>
                  </a:lnTo>
                  <a:lnTo>
                    <a:pt x="388" y="278"/>
                  </a:lnTo>
                  <a:close/>
                  <a:moveTo>
                    <a:pt x="386" y="277"/>
                  </a:moveTo>
                  <a:lnTo>
                    <a:pt x="386" y="278"/>
                  </a:lnTo>
                  <a:lnTo>
                    <a:pt x="385" y="274"/>
                  </a:lnTo>
                  <a:lnTo>
                    <a:pt x="386" y="273"/>
                  </a:lnTo>
                  <a:lnTo>
                    <a:pt x="387" y="273"/>
                  </a:lnTo>
                  <a:lnTo>
                    <a:pt x="388" y="275"/>
                  </a:lnTo>
                  <a:lnTo>
                    <a:pt x="387" y="277"/>
                  </a:lnTo>
                  <a:lnTo>
                    <a:pt x="386" y="277"/>
                  </a:lnTo>
                  <a:close/>
                  <a:moveTo>
                    <a:pt x="216" y="230"/>
                  </a:moveTo>
                  <a:lnTo>
                    <a:pt x="213" y="232"/>
                  </a:lnTo>
                  <a:lnTo>
                    <a:pt x="211" y="230"/>
                  </a:lnTo>
                  <a:lnTo>
                    <a:pt x="214" y="228"/>
                  </a:lnTo>
                  <a:lnTo>
                    <a:pt x="216" y="230"/>
                  </a:lnTo>
                  <a:close/>
                  <a:moveTo>
                    <a:pt x="332" y="218"/>
                  </a:moveTo>
                  <a:lnTo>
                    <a:pt x="332" y="220"/>
                  </a:lnTo>
                  <a:lnTo>
                    <a:pt x="324" y="218"/>
                  </a:lnTo>
                  <a:lnTo>
                    <a:pt x="321" y="215"/>
                  </a:lnTo>
                  <a:lnTo>
                    <a:pt x="321" y="213"/>
                  </a:lnTo>
                  <a:lnTo>
                    <a:pt x="321" y="208"/>
                  </a:lnTo>
                  <a:lnTo>
                    <a:pt x="324" y="205"/>
                  </a:lnTo>
                  <a:lnTo>
                    <a:pt x="328" y="206"/>
                  </a:lnTo>
                  <a:lnTo>
                    <a:pt x="331" y="208"/>
                  </a:lnTo>
                  <a:lnTo>
                    <a:pt x="332" y="218"/>
                  </a:lnTo>
                  <a:close/>
                  <a:moveTo>
                    <a:pt x="401" y="194"/>
                  </a:moveTo>
                  <a:lnTo>
                    <a:pt x="377" y="200"/>
                  </a:lnTo>
                  <a:lnTo>
                    <a:pt x="388" y="196"/>
                  </a:lnTo>
                  <a:lnTo>
                    <a:pt x="390" y="195"/>
                  </a:lnTo>
                  <a:lnTo>
                    <a:pt x="391" y="196"/>
                  </a:lnTo>
                  <a:lnTo>
                    <a:pt x="391" y="195"/>
                  </a:lnTo>
                  <a:lnTo>
                    <a:pt x="400" y="193"/>
                  </a:lnTo>
                  <a:lnTo>
                    <a:pt x="400" y="192"/>
                  </a:lnTo>
                  <a:lnTo>
                    <a:pt x="403" y="193"/>
                  </a:lnTo>
                  <a:lnTo>
                    <a:pt x="404" y="193"/>
                  </a:lnTo>
                  <a:lnTo>
                    <a:pt x="405" y="193"/>
                  </a:lnTo>
                  <a:lnTo>
                    <a:pt x="401" y="194"/>
                  </a:lnTo>
                  <a:close/>
                  <a:moveTo>
                    <a:pt x="465" y="173"/>
                  </a:moveTo>
                  <a:lnTo>
                    <a:pt x="464" y="173"/>
                  </a:lnTo>
                  <a:lnTo>
                    <a:pt x="461" y="172"/>
                  </a:lnTo>
                  <a:lnTo>
                    <a:pt x="459" y="170"/>
                  </a:lnTo>
                  <a:lnTo>
                    <a:pt x="459" y="168"/>
                  </a:lnTo>
                  <a:lnTo>
                    <a:pt x="460" y="167"/>
                  </a:lnTo>
                  <a:lnTo>
                    <a:pt x="463" y="168"/>
                  </a:lnTo>
                  <a:lnTo>
                    <a:pt x="466" y="169"/>
                  </a:lnTo>
                  <a:lnTo>
                    <a:pt x="466" y="170"/>
                  </a:lnTo>
                  <a:lnTo>
                    <a:pt x="465" y="173"/>
                  </a:lnTo>
                  <a:close/>
                  <a:moveTo>
                    <a:pt x="326" y="4"/>
                  </a:moveTo>
                  <a:lnTo>
                    <a:pt x="345" y="23"/>
                  </a:lnTo>
                  <a:lnTo>
                    <a:pt x="347" y="30"/>
                  </a:lnTo>
                  <a:lnTo>
                    <a:pt x="348" y="35"/>
                  </a:lnTo>
                  <a:lnTo>
                    <a:pt x="351" y="33"/>
                  </a:lnTo>
                  <a:lnTo>
                    <a:pt x="356" y="40"/>
                  </a:lnTo>
                  <a:lnTo>
                    <a:pt x="361" y="45"/>
                  </a:lnTo>
                  <a:lnTo>
                    <a:pt x="364" y="48"/>
                  </a:lnTo>
                  <a:lnTo>
                    <a:pt x="364" y="51"/>
                  </a:lnTo>
                  <a:lnTo>
                    <a:pt x="369" y="50"/>
                  </a:lnTo>
                  <a:lnTo>
                    <a:pt x="373" y="50"/>
                  </a:lnTo>
                  <a:lnTo>
                    <a:pt x="374" y="50"/>
                  </a:lnTo>
                  <a:lnTo>
                    <a:pt x="375" y="50"/>
                  </a:lnTo>
                  <a:lnTo>
                    <a:pt x="376" y="51"/>
                  </a:lnTo>
                  <a:lnTo>
                    <a:pt x="380" y="51"/>
                  </a:lnTo>
                  <a:lnTo>
                    <a:pt x="386" y="54"/>
                  </a:lnTo>
                  <a:lnTo>
                    <a:pt x="395" y="61"/>
                  </a:lnTo>
                  <a:lnTo>
                    <a:pt x="398" y="64"/>
                  </a:lnTo>
                  <a:lnTo>
                    <a:pt x="402" y="67"/>
                  </a:lnTo>
                  <a:lnTo>
                    <a:pt x="403" y="68"/>
                  </a:lnTo>
                  <a:lnTo>
                    <a:pt x="404" y="70"/>
                  </a:lnTo>
                  <a:lnTo>
                    <a:pt x="405" y="70"/>
                  </a:lnTo>
                  <a:lnTo>
                    <a:pt x="406" y="71"/>
                  </a:lnTo>
                  <a:lnTo>
                    <a:pt x="409" y="71"/>
                  </a:lnTo>
                  <a:lnTo>
                    <a:pt x="418" y="80"/>
                  </a:lnTo>
                  <a:lnTo>
                    <a:pt x="422" y="89"/>
                  </a:lnTo>
                  <a:lnTo>
                    <a:pt x="424" y="97"/>
                  </a:lnTo>
                  <a:lnTo>
                    <a:pt x="427" y="108"/>
                  </a:lnTo>
                  <a:lnTo>
                    <a:pt x="428" y="109"/>
                  </a:lnTo>
                  <a:lnTo>
                    <a:pt x="428" y="110"/>
                  </a:lnTo>
                  <a:lnTo>
                    <a:pt x="433" y="113"/>
                  </a:lnTo>
                  <a:lnTo>
                    <a:pt x="433" y="114"/>
                  </a:lnTo>
                  <a:lnTo>
                    <a:pt x="435" y="117"/>
                  </a:lnTo>
                  <a:lnTo>
                    <a:pt x="435" y="120"/>
                  </a:lnTo>
                  <a:lnTo>
                    <a:pt x="437" y="120"/>
                  </a:lnTo>
                  <a:lnTo>
                    <a:pt x="440" y="125"/>
                  </a:lnTo>
                  <a:lnTo>
                    <a:pt x="440" y="129"/>
                  </a:lnTo>
                  <a:lnTo>
                    <a:pt x="439" y="132"/>
                  </a:lnTo>
                  <a:lnTo>
                    <a:pt x="437" y="132"/>
                  </a:lnTo>
                  <a:lnTo>
                    <a:pt x="434" y="136"/>
                  </a:lnTo>
                  <a:lnTo>
                    <a:pt x="433" y="137"/>
                  </a:lnTo>
                  <a:lnTo>
                    <a:pt x="432" y="136"/>
                  </a:lnTo>
                  <a:lnTo>
                    <a:pt x="430" y="137"/>
                  </a:lnTo>
                  <a:lnTo>
                    <a:pt x="429" y="139"/>
                  </a:lnTo>
                  <a:lnTo>
                    <a:pt x="430" y="139"/>
                  </a:lnTo>
                  <a:lnTo>
                    <a:pt x="427" y="141"/>
                  </a:lnTo>
                  <a:lnTo>
                    <a:pt x="424" y="144"/>
                  </a:lnTo>
                  <a:lnTo>
                    <a:pt x="424" y="146"/>
                  </a:lnTo>
                  <a:lnTo>
                    <a:pt x="424" y="148"/>
                  </a:lnTo>
                  <a:lnTo>
                    <a:pt x="424" y="149"/>
                  </a:lnTo>
                  <a:lnTo>
                    <a:pt x="427" y="150"/>
                  </a:lnTo>
                  <a:lnTo>
                    <a:pt x="427" y="148"/>
                  </a:lnTo>
                  <a:lnTo>
                    <a:pt x="428" y="148"/>
                  </a:lnTo>
                  <a:lnTo>
                    <a:pt x="434" y="151"/>
                  </a:lnTo>
                  <a:lnTo>
                    <a:pt x="437" y="151"/>
                  </a:lnTo>
                  <a:lnTo>
                    <a:pt x="439" y="151"/>
                  </a:lnTo>
                  <a:lnTo>
                    <a:pt x="439" y="152"/>
                  </a:lnTo>
                  <a:lnTo>
                    <a:pt x="440" y="152"/>
                  </a:lnTo>
                  <a:lnTo>
                    <a:pt x="441" y="152"/>
                  </a:lnTo>
                  <a:lnTo>
                    <a:pt x="443" y="153"/>
                  </a:lnTo>
                  <a:lnTo>
                    <a:pt x="445" y="155"/>
                  </a:lnTo>
                  <a:lnTo>
                    <a:pt x="448" y="157"/>
                  </a:lnTo>
                  <a:lnTo>
                    <a:pt x="450" y="159"/>
                  </a:lnTo>
                  <a:lnTo>
                    <a:pt x="449" y="159"/>
                  </a:lnTo>
                  <a:lnTo>
                    <a:pt x="450" y="160"/>
                  </a:lnTo>
                  <a:lnTo>
                    <a:pt x="450" y="161"/>
                  </a:lnTo>
                  <a:lnTo>
                    <a:pt x="442" y="174"/>
                  </a:lnTo>
                  <a:lnTo>
                    <a:pt x="440" y="176"/>
                  </a:lnTo>
                  <a:lnTo>
                    <a:pt x="399" y="190"/>
                  </a:lnTo>
                  <a:lnTo>
                    <a:pt x="372" y="198"/>
                  </a:lnTo>
                  <a:lnTo>
                    <a:pt x="339" y="198"/>
                  </a:lnTo>
                  <a:lnTo>
                    <a:pt x="328" y="198"/>
                  </a:lnTo>
                  <a:lnTo>
                    <a:pt x="327" y="199"/>
                  </a:lnTo>
                  <a:lnTo>
                    <a:pt x="326" y="199"/>
                  </a:lnTo>
                  <a:lnTo>
                    <a:pt x="326" y="200"/>
                  </a:lnTo>
                  <a:lnTo>
                    <a:pt x="328" y="200"/>
                  </a:lnTo>
                  <a:lnTo>
                    <a:pt x="326" y="200"/>
                  </a:lnTo>
                  <a:lnTo>
                    <a:pt x="324" y="199"/>
                  </a:lnTo>
                  <a:lnTo>
                    <a:pt x="324" y="198"/>
                  </a:lnTo>
                  <a:lnTo>
                    <a:pt x="283" y="198"/>
                  </a:lnTo>
                  <a:lnTo>
                    <a:pt x="280" y="198"/>
                  </a:lnTo>
                  <a:lnTo>
                    <a:pt x="278" y="196"/>
                  </a:lnTo>
                  <a:lnTo>
                    <a:pt x="276" y="197"/>
                  </a:lnTo>
                  <a:lnTo>
                    <a:pt x="272" y="201"/>
                  </a:lnTo>
                  <a:lnTo>
                    <a:pt x="271" y="203"/>
                  </a:lnTo>
                  <a:lnTo>
                    <a:pt x="276" y="210"/>
                  </a:lnTo>
                  <a:lnTo>
                    <a:pt x="278" y="212"/>
                  </a:lnTo>
                  <a:lnTo>
                    <a:pt x="316" y="222"/>
                  </a:lnTo>
                  <a:lnTo>
                    <a:pt x="319" y="222"/>
                  </a:lnTo>
                  <a:lnTo>
                    <a:pt x="331" y="225"/>
                  </a:lnTo>
                  <a:lnTo>
                    <a:pt x="332" y="226"/>
                  </a:lnTo>
                  <a:lnTo>
                    <a:pt x="332" y="227"/>
                  </a:lnTo>
                  <a:lnTo>
                    <a:pt x="332" y="228"/>
                  </a:lnTo>
                  <a:lnTo>
                    <a:pt x="333" y="227"/>
                  </a:lnTo>
                  <a:lnTo>
                    <a:pt x="334" y="226"/>
                  </a:lnTo>
                  <a:lnTo>
                    <a:pt x="336" y="226"/>
                  </a:lnTo>
                  <a:lnTo>
                    <a:pt x="334" y="226"/>
                  </a:lnTo>
                  <a:lnTo>
                    <a:pt x="334" y="228"/>
                  </a:lnTo>
                  <a:lnTo>
                    <a:pt x="337" y="228"/>
                  </a:lnTo>
                  <a:lnTo>
                    <a:pt x="346" y="227"/>
                  </a:lnTo>
                  <a:lnTo>
                    <a:pt x="357" y="227"/>
                  </a:lnTo>
                  <a:lnTo>
                    <a:pt x="360" y="228"/>
                  </a:lnTo>
                  <a:lnTo>
                    <a:pt x="362" y="229"/>
                  </a:lnTo>
                  <a:lnTo>
                    <a:pt x="382" y="251"/>
                  </a:lnTo>
                  <a:lnTo>
                    <a:pt x="383" y="255"/>
                  </a:lnTo>
                  <a:lnTo>
                    <a:pt x="383" y="256"/>
                  </a:lnTo>
                  <a:lnTo>
                    <a:pt x="384" y="256"/>
                  </a:lnTo>
                  <a:lnTo>
                    <a:pt x="384" y="255"/>
                  </a:lnTo>
                  <a:lnTo>
                    <a:pt x="384" y="256"/>
                  </a:lnTo>
                  <a:lnTo>
                    <a:pt x="385" y="256"/>
                  </a:lnTo>
                  <a:lnTo>
                    <a:pt x="385" y="257"/>
                  </a:lnTo>
                  <a:lnTo>
                    <a:pt x="384" y="257"/>
                  </a:lnTo>
                  <a:lnTo>
                    <a:pt x="384" y="258"/>
                  </a:lnTo>
                  <a:lnTo>
                    <a:pt x="383" y="258"/>
                  </a:lnTo>
                  <a:lnTo>
                    <a:pt x="384" y="278"/>
                  </a:lnTo>
                  <a:lnTo>
                    <a:pt x="385" y="278"/>
                  </a:lnTo>
                  <a:lnTo>
                    <a:pt x="385" y="279"/>
                  </a:lnTo>
                  <a:lnTo>
                    <a:pt x="385" y="280"/>
                  </a:lnTo>
                  <a:lnTo>
                    <a:pt x="384" y="281"/>
                  </a:lnTo>
                  <a:lnTo>
                    <a:pt x="382" y="288"/>
                  </a:lnTo>
                  <a:lnTo>
                    <a:pt x="383" y="291"/>
                  </a:lnTo>
                  <a:lnTo>
                    <a:pt x="380" y="301"/>
                  </a:lnTo>
                  <a:lnTo>
                    <a:pt x="364" y="331"/>
                  </a:lnTo>
                  <a:lnTo>
                    <a:pt x="364" y="332"/>
                  </a:lnTo>
                  <a:lnTo>
                    <a:pt x="365" y="332"/>
                  </a:lnTo>
                  <a:lnTo>
                    <a:pt x="364" y="332"/>
                  </a:lnTo>
                  <a:lnTo>
                    <a:pt x="364" y="333"/>
                  </a:lnTo>
                  <a:lnTo>
                    <a:pt x="363" y="333"/>
                  </a:lnTo>
                  <a:lnTo>
                    <a:pt x="362" y="333"/>
                  </a:lnTo>
                  <a:lnTo>
                    <a:pt x="358" y="343"/>
                  </a:lnTo>
                  <a:lnTo>
                    <a:pt x="357" y="342"/>
                  </a:lnTo>
                  <a:lnTo>
                    <a:pt x="355" y="346"/>
                  </a:lnTo>
                  <a:lnTo>
                    <a:pt x="354" y="348"/>
                  </a:lnTo>
                  <a:lnTo>
                    <a:pt x="354" y="349"/>
                  </a:lnTo>
                  <a:lnTo>
                    <a:pt x="346" y="355"/>
                  </a:lnTo>
                  <a:lnTo>
                    <a:pt x="344" y="357"/>
                  </a:lnTo>
                  <a:lnTo>
                    <a:pt x="343" y="357"/>
                  </a:lnTo>
                  <a:lnTo>
                    <a:pt x="333" y="365"/>
                  </a:lnTo>
                  <a:lnTo>
                    <a:pt x="327" y="369"/>
                  </a:lnTo>
                  <a:lnTo>
                    <a:pt x="326" y="369"/>
                  </a:lnTo>
                  <a:lnTo>
                    <a:pt x="326" y="370"/>
                  </a:lnTo>
                  <a:lnTo>
                    <a:pt x="326" y="369"/>
                  </a:lnTo>
                  <a:lnTo>
                    <a:pt x="325" y="368"/>
                  </a:lnTo>
                  <a:lnTo>
                    <a:pt x="325" y="369"/>
                  </a:lnTo>
                  <a:lnTo>
                    <a:pt x="326" y="370"/>
                  </a:lnTo>
                  <a:lnTo>
                    <a:pt x="324" y="370"/>
                  </a:lnTo>
                  <a:lnTo>
                    <a:pt x="324" y="368"/>
                  </a:lnTo>
                  <a:lnTo>
                    <a:pt x="317" y="367"/>
                  </a:lnTo>
                  <a:lnTo>
                    <a:pt x="314" y="368"/>
                  </a:lnTo>
                  <a:lnTo>
                    <a:pt x="283" y="384"/>
                  </a:lnTo>
                  <a:lnTo>
                    <a:pt x="274" y="390"/>
                  </a:lnTo>
                  <a:lnTo>
                    <a:pt x="273" y="391"/>
                  </a:lnTo>
                  <a:lnTo>
                    <a:pt x="274" y="392"/>
                  </a:lnTo>
                  <a:lnTo>
                    <a:pt x="273" y="392"/>
                  </a:lnTo>
                  <a:lnTo>
                    <a:pt x="274" y="392"/>
                  </a:lnTo>
                  <a:lnTo>
                    <a:pt x="272" y="393"/>
                  </a:lnTo>
                  <a:lnTo>
                    <a:pt x="271" y="395"/>
                  </a:lnTo>
                  <a:lnTo>
                    <a:pt x="270" y="394"/>
                  </a:lnTo>
                  <a:lnTo>
                    <a:pt x="270" y="395"/>
                  </a:lnTo>
                  <a:lnTo>
                    <a:pt x="270" y="396"/>
                  </a:lnTo>
                  <a:lnTo>
                    <a:pt x="269" y="395"/>
                  </a:lnTo>
                  <a:lnTo>
                    <a:pt x="268" y="396"/>
                  </a:lnTo>
                  <a:lnTo>
                    <a:pt x="269" y="397"/>
                  </a:lnTo>
                  <a:lnTo>
                    <a:pt x="268" y="396"/>
                  </a:lnTo>
                  <a:lnTo>
                    <a:pt x="264" y="399"/>
                  </a:lnTo>
                  <a:lnTo>
                    <a:pt x="263" y="402"/>
                  </a:lnTo>
                  <a:lnTo>
                    <a:pt x="262" y="402"/>
                  </a:lnTo>
                  <a:lnTo>
                    <a:pt x="259" y="406"/>
                  </a:lnTo>
                  <a:lnTo>
                    <a:pt x="260" y="407"/>
                  </a:lnTo>
                  <a:lnTo>
                    <a:pt x="259" y="407"/>
                  </a:lnTo>
                  <a:lnTo>
                    <a:pt x="259" y="408"/>
                  </a:lnTo>
                  <a:lnTo>
                    <a:pt x="259" y="409"/>
                  </a:lnTo>
                  <a:lnTo>
                    <a:pt x="259" y="408"/>
                  </a:lnTo>
                  <a:lnTo>
                    <a:pt x="259" y="407"/>
                  </a:lnTo>
                  <a:lnTo>
                    <a:pt x="258" y="407"/>
                  </a:lnTo>
                  <a:lnTo>
                    <a:pt x="259" y="408"/>
                  </a:lnTo>
                  <a:lnTo>
                    <a:pt x="257" y="409"/>
                  </a:lnTo>
                  <a:lnTo>
                    <a:pt x="256" y="411"/>
                  </a:lnTo>
                  <a:lnTo>
                    <a:pt x="257" y="411"/>
                  </a:lnTo>
                  <a:lnTo>
                    <a:pt x="259" y="409"/>
                  </a:lnTo>
                  <a:lnTo>
                    <a:pt x="257" y="411"/>
                  </a:lnTo>
                  <a:lnTo>
                    <a:pt x="258" y="411"/>
                  </a:lnTo>
                  <a:lnTo>
                    <a:pt x="257" y="412"/>
                  </a:lnTo>
                  <a:lnTo>
                    <a:pt x="257" y="413"/>
                  </a:lnTo>
                  <a:lnTo>
                    <a:pt x="258" y="412"/>
                  </a:lnTo>
                  <a:lnTo>
                    <a:pt x="259" y="414"/>
                  </a:lnTo>
                  <a:lnTo>
                    <a:pt x="258" y="414"/>
                  </a:lnTo>
                  <a:lnTo>
                    <a:pt x="258" y="415"/>
                  </a:lnTo>
                  <a:lnTo>
                    <a:pt x="257" y="415"/>
                  </a:lnTo>
                  <a:lnTo>
                    <a:pt x="257" y="414"/>
                  </a:lnTo>
                  <a:lnTo>
                    <a:pt x="257" y="413"/>
                  </a:lnTo>
                  <a:lnTo>
                    <a:pt x="256" y="412"/>
                  </a:lnTo>
                  <a:lnTo>
                    <a:pt x="256" y="413"/>
                  </a:lnTo>
                  <a:lnTo>
                    <a:pt x="255" y="412"/>
                  </a:lnTo>
                  <a:lnTo>
                    <a:pt x="254" y="412"/>
                  </a:lnTo>
                  <a:lnTo>
                    <a:pt x="251" y="411"/>
                  </a:lnTo>
                  <a:lnTo>
                    <a:pt x="245" y="413"/>
                  </a:lnTo>
                  <a:lnTo>
                    <a:pt x="241" y="414"/>
                  </a:lnTo>
                  <a:lnTo>
                    <a:pt x="231" y="410"/>
                  </a:lnTo>
                  <a:lnTo>
                    <a:pt x="221" y="422"/>
                  </a:lnTo>
                  <a:lnTo>
                    <a:pt x="219" y="425"/>
                  </a:lnTo>
                  <a:lnTo>
                    <a:pt x="218" y="427"/>
                  </a:lnTo>
                  <a:lnTo>
                    <a:pt x="220" y="436"/>
                  </a:lnTo>
                  <a:lnTo>
                    <a:pt x="222" y="438"/>
                  </a:lnTo>
                  <a:lnTo>
                    <a:pt x="223" y="438"/>
                  </a:lnTo>
                  <a:lnTo>
                    <a:pt x="225" y="439"/>
                  </a:lnTo>
                  <a:lnTo>
                    <a:pt x="225" y="441"/>
                  </a:lnTo>
                  <a:lnTo>
                    <a:pt x="224" y="443"/>
                  </a:lnTo>
                  <a:lnTo>
                    <a:pt x="223" y="445"/>
                  </a:lnTo>
                  <a:lnTo>
                    <a:pt x="225" y="451"/>
                  </a:lnTo>
                  <a:lnTo>
                    <a:pt x="224" y="452"/>
                  </a:lnTo>
                  <a:lnTo>
                    <a:pt x="223" y="455"/>
                  </a:lnTo>
                  <a:lnTo>
                    <a:pt x="223" y="456"/>
                  </a:lnTo>
                  <a:lnTo>
                    <a:pt x="223" y="457"/>
                  </a:lnTo>
                  <a:lnTo>
                    <a:pt x="223" y="457"/>
                  </a:lnTo>
                  <a:lnTo>
                    <a:pt x="223" y="458"/>
                  </a:lnTo>
                  <a:lnTo>
                    <a:pt x="223" y="458"/>
                  </a:lnTo>
                  <a:lnTo>
                    <a:pt x="224" y="458"/>
                  </a:lnTo>
                  <a:lnTo>
                    <a:pt x="223" y="458"/>
                  </a:lnTo>
                  <a:lnTo>
                    <a:pt x="223" y="459"/>
                  </a:lnTo>
                  <a:lnTo>
                    <a:pt x="221" y="468"/>
                  </a:lnTo>
                  <a:lnTo>
                    <a:pt x="219" y="474"/>
                  </a:lnTo>
                  <a:lnTo>
                    <a:pt x="217" y="476"/>
                  </a:lnTo>
                  <a:lnTo>
                    <a:pt x="219" y="477"/>
                  </a:lnTo>
                  <a:lnTo>
                    <a:pt x="217" y="478"/>
                  </a:lnTo>
                  <a:lnTo>
                    <a:pt x="214" y="490"/>
                  </a:lnTo>
                  <a:lnTo>
                    <a:pt x="212" y="491"/>
                  </a:lnTo>
                  <a:lnTo>
                    <a:pt x="208" y="492"/>
                  </a:lnTo>
                  <a:lnTo>
                    <a:pt x="194" y="496"/>
                  </a:lnTo>
                  <a:lnTo>
                    <a:pt x="192" y="497"/>
                  </a:lnTo>
                  <a:lnTo>
                    <a:pt x="191" y="497"/>
                  </a:lnTo>
                  <a:lnTo>
                    <a:pt x="190" y="497"/>
                  </a:lnTo>
                  <a:lnTo>
                    <a:pt x="191" y="497"/>
                  </a:lnTo>
                  <a:lnTo>
                    <a:pt x="191" y="498"/>
                  </a:lnTo>
                  <a:lnTo>
                    <a:pt x="191" y="497"/>
                  </a:lnTo>
                  <a:lnTo>
                    <a:pt x="183" y="500"/>
                  </a:lnTo>
                  <a:lnTo>
                    <a:pt x="182" y="500"/>
                  </a:lnTo>
                  <a:lnTo>
                    <a:pt x="173" y="503"/>
                  </a:lnTo>
                  <a:lnTo>
                    <a:pt x="163" y="506"/>
                  </a:lnTo>
                  <a:lnTo>
                    <a:pt x="163" y="506"/>
                  </a:lnTo>
                  <a:lnTo>
                    <a:pt x="155" y="508"/>
                  </a:lnTo>
                  <a:lnTo>
                    <a:pt x="151" y="508"/>
                  </a:lnTo>
                  <a:lnTo>
                    <a:pt x="146" y="508"/>
                  </a:lnTo>
                  <a:lnTo>
                    <a:pt x="145" y="506"/>
                  </a:lnTo>
                  <a:lnTo>
                    <a:pt x="143" y="506"/>
                  </a:lnTo>
                  <a:lnTo>
                    <a:pt x="143" y="505"/>
                  </a:lnTo>
                  <a:lnTo>
                    <a:pt x="142" y="506"/>
                  </a:lnTo>
                  <a:lnTo>
                    <a:pt x="143" y="506"/>
                  </a:lnTo>
                  <a:lnTo>
                    <a:pt x="141" y="505"/>
                  </a:lnTo>
                  <a:lnTo>
                    <a:pt x="142" y="505"/>
                  </a:lnTo>
                  <a:lnTo>
                    <a:pt x="141" y="504"/>
                  </a:lnTo>
                  <a:lnTo>
                    <a:pt x="141" y="505"/>
                  </a:lnTo>
                  <a:lnTo>
                    <a:pt x="141" y="504"/>
                  </a:lnTo>
                  <a:lnTo>
                    <a:pt x="137" y="499"/>
                  </a:lnTo>
                  <a:lnTo>
                    <a:pt x="102" y="465"/>
                  </a:lnTo>
                  <a:lnTo>
                    <a:pt x="101" y="464"/>
                  </a:lnTo>
                  <a:lnTo>
                    <a:pt x="100" y="465"/>
                  </a:lnTo>
                  <a:lnTo>
                    <a:pt x="101" y="464"/>
                  </a:lnTo>
                  <a:lnTo>
                    <a:pt x="92" y="458"/>
                  </a:lnTo>
                  <a:lnTo>
                    <a:pt x="85" y="454"/>
                  </a:lnTo>
                  <a:lnTo>
                    <a:pt x="73" y="448"/>
                  </a:lnTo>
                  <a:lnTo>
                    <a:pt x="61" y="443"/>
                  </a:lnTo>
                  <a:lnTo>
                    <a:pt x="58" y="442"/>
                  </a:lnTo>
                  <a:lnTo>
                    <a:pt x="53" y="441"/>
                  </a:lnTo>
                  <a:lnTo>
                    <a:pt x="52" y="441"/>
                  </a:lnTo>
                  <a:lnTo>
                    <a:pt x="51" y="441"/>
                  </a:lnTo>
                  <a:lnTo>
                    <a:pt x="51" y="440"/>
                  </a:lnTo>
                  <a:lnTo>
                    <a:pt x="52" y="440"/>
                  </a:lnTo>
                  <a:lnTo>
                    <a:pt x="51" y="439"/>
                  </a:lnTo>
                  <a:lnTo>
                    <a:pt x="50" y="439"/>
                  </a:lnTo>
                  <a:lnTo>
                    <a:pt x="50" y="440"/>
                  </a:lnTo>
                  <a:lnTo>
                    <a:pt x="51" y="441"/>
                  </a:lnTo>
                  <a:lnTo>
                    <a:pt x="50" y="441"/>
                  </a:lnTo>
                  <a:lnTo>
                    <a:pt x="49" y="441"/>
                  </a:lnTo>
                  <a:lnTo>
                    <a:pt x="49" y="442"/>
                  </a:lnTo>
                  <a:lnTo>
                    <a:pt x="50" y="442"/>
                  </a:lnTo>
                  <a:lnTo>
                    <a:pt x="51" y="442"/>
                  </a:lnTo>
                  <a:lnTo>
                    <a:pt x="49" y="443"/>
                  </a:lnTo>
                  <a:lnTo>
                    <a:pt x="47" y="443"/>
                  </a:lnTo>
                  <a:lnTo>
                    <a:pt x="47" y="441"/>
                  </a:lnTo>
                  <a:lnTo>
                    <a:pt x="47" y="440"/>
                  </a:lnTo>
                  <a:lnTo>
                    <a:pt x="46" y="439"/>
                  </a:lnTo>
                  <a:lnTo>
                    <a:pt x="45" y="440"/>
                  </a:lnTo>
                  <a:lnTo>
                    <a:pt x="43" y="440"/>
                  </a:lnTo>
                  <a:lnTo>
                    <a:pt x="43" y="439"/>
                  </a:lnTo>
                  <a:lnTo>
                    <a:pt x="43" y="438"/>
                  </a:lnTo>
                  <a:lnTo>
                    <a:pt x="37" y="437"/>
                  </a:lnTo>
                  <a:lnTo>
                    <a:pt x="32" y="438"/>
                  </a:lnTo>
                  <a:lnTo>
                    <a:pt x="22" y="441"/>
                  </a:lnTo>
                  <a:lnTo>
                    <a:pt x="18" y="443"/>
                  </a:lnTo>
                  <a:lnTo>
                    <a:pt x="16" y="443"/>
                  </a:lnTo>
                  <a:lnTo>
                    <a:pt x="15" y="444"/>
                  </a:lnTo>
                  <a:lnTo>
                    <a:pt x="14" y="444"/>
                  </a:lnTo>
                  <a:lnTo>
                    <a:pt x="12" y="446"/>
                  </a:lnTo>
                  <a:lnTo>
                    <a:pt x="11" y="448"/>
                  </a:lnTo>
                  <a:lnTo>
                    <a:pt x="9" y="446"/>
                  </a:lnTo>
                  <a:lnTo>
                    <a:pt x="8" y="447"/>
                  </a:lnTo>
                  <a:lnTo>
                    <a:pt x="8" y="446"/>
                  </a:lnTo>
                  <a:lnTo>
                    <a:pt x="9" y="445"/>
                  </a:lnTo>
                  <a:lnTo>
                    <a:pt x="7" y="443"/>
                  </a:lnTo>
                  <a:lnTo>
                    <a:pt x="8" y="444"/>
                  </a:lnTo>
                  <a:lnTo>
                    <a:pt x="10" y="444"/>
                  </a:lnTo>
                  <a:lnTo>
                    <a:pt x="11" y="443"/>
                  </a:lnTo>
                  <a:lnTo>
                    <a:pt x="11" y="441"/>
                  </a:lnTo>
                  <a:lnTo>
                    <a:pt x="9" y="439"/>
                  </a:lnTo>
                  <a:lnTo>
                    <a:pt x="7" y="436"/>
                  </a:lnTo>
                  <a:lnTo>
                    <a:pt x="6" y="436"/>
                  </a:lnTo>
                  <a:lnTo>
                    <a:pt x="6" y="435"/>
                  </a:lnTo>
                  <a:lnTo>
                    <a:pt x="7" y="435"/>
                  </a:lnTo>
                  <a:lnTo>
                    <a:pt x="6" y="434"/>
                  </a:lnTo>
                  <a:lnTo>
                    <a:pt x="6" y="435"/>
                  </a:lnTo>
                  <a:lnTo>
                    <a:pt x="5" y="435"/>
                  </a:lnTo>
                  <a:lnTo>
                    <a:pt x="5" y="436"/>
                  </a:lnTo>
                  <a:lnTo>
                    <a:pt x="4" y="436"/>
                  </a:lnTo>
                  <a:lnTo>
                    <a:pt x="4" y="435"/>
                  </a:lnTo>
                  <a:lnTo>
                    <a:pt x="5" y="435"/>
                  </a:lnTo>
                  <a:lnTo>
                    <a:pt x="6" y="433"/>
                  </a:lnTo>
                  <a:lnTo>
                    <a:pt x="6" y="432"/>
                  </a:lnTo>
                  <a:lnTo>
                    <a:pt x="4" y="431"/>
                  </a:lnTo>
                  <a:lnTo>
                    <a:pt x="3" y="434"/>
                  </a:lnTo>
                  <a:lnTo>
                    <a:pt x="4" y="432"/>
                  </a:lnTo>
                  <a:lnTo>
                    <a:pt x="4" y="431"/>
                  </a:lnTo>
                  <a:lnTo>
                    <a:pt x="5" y="430"/>
                  </a:lnTo>
                  <a:lnTo>
                    <a:pt x="6" y="430"/>
                  </a:lnTo>
                  <a:lnTo>
                    <a:pt x="5" y="430"/>
                  </a:lnTo>
                  <a:lnTo>
                    <a:pt x="6" y="430"/>
                  </a:lnTo>
                  <a:lnTo>
                    <a:pt x="5" y="429"/>
                  </a:lnTo>
                  <a:lnTo>
                    <a:pt x="5" y="428"/>
                  </a:lnTo>
                  <a:lnTo>
                    <a:pt x="6" y="428"/>
                  </a:lnTo>
                  <a:lnTo>
                    <a:pt x="5" y="427"/>
                  </a:lnTo>
                  <a:lnTo>
                    <a:pt x="6" y="427"/>
                  </a:lnTo>
                  <a:lnTo>
                    <a:pt x="5" y="419"/>
                  </a:lnTo>
                  <a:lnTo>
                    <a:pt x="4" y="411"/>
                  </a:lnTo>
                  <a:lnTo>
                    <a:pt x="0" y="403"/>
                  </a:lnTo>
                  <a:lnTo>
                    <a:pt x="0" y="401"/>
                  </a:lnTo>
                  <a:lnTo>
                    <a:pt x="1" y="399"/>
                  </a:lnTo>
                  <a:lnTo>
                    <a:pt x="3" y="397"/>
                  </a:lnTo>
                  <a:lnTo>
                    <a:pt x="18" y="388"/>
                  </a:lnTo>
                  <a:lnTo>
                    <a:pt x="19" y="387"/>
                  </a:lnTo>
                  <a:lnTo>
                    <a:pt x="21" y="383"/>
                  </a:lnTo>
                  <a:lnTo>
                    <a:pt x="21" y="382"/>
                  </a:lnTo>
                  <a:lnTo>
                    <a:pt x="24" y="380"/>
                  </a:lnTo>
                  <a:lnTo>
                    <a:pt x="43" y="368"/>
                  </a:lnTo>
                  <a:lnTo>
                    <a:pt x="55" y="362"/>
                  </a:lnTo>
                  <a:lnTo>
                    <a:pt x="45" y="368"/>
                  </a:lnTo>
                  <a:lnTo>
                    <a:pt x="49" y="368"/>
                  </a:lnTo>
                  <a:lnTo>
                    <a:pt x="51" y="367"/>
                  </a:lnTo>
                  <a:lnTo>
                    <a:pt x="51" y="366"/>
                  </a:lnTo>
                  <a:lnTo>
                    <a:pt x="52" y="367"/>
                  </a:lnTo>
                  <a:lnTo>
                    <a:pt x="52" y="366"/>
                  </a:lnTo>
                  <a:lnTo>
                    <a:pt x="53" y="367"/>
                  </a:lnTo>
                  <a:lnTo>
                    <a:pt x="53" y="366"/>
                  </a:lnTo>
                  <a:lnTo>
                    <a:pt x="53" y="365"/>
                  </a:lnTo>
                  <a:lnTo>
                    <a:pt x="56" y="364"/>
                  </a:lnTo>
                  <a:lnTo>
                    <a:pt x="57" y="361"/>
                  </a:lnTo>
                  <a:lnTo>
                    <a:pt x="58" y="360"/>
                  </a:lnTo>
                  <a:lnTo>
                    <a:pt x="56" y="361"/>
                  </a:lnTo>
                  <a:lnTo>
                    <a:pt x="72" y="351"/>
                  </a:lnTo>
                  <a:lnTo>
                    <a:pt x="134" y="307"/>
                  </a:lnTo>
                  <a:lnTo>
                    <a:pt x="138" y="304"/>
                  </a:lnTo>
                  <a:lnTo>
                    <a:pt x="143" y="304"/>
                  </a:lnTo>
                  <a:lnTo>
                    <a:pt x="146" y="301"/>
                  </a:lnTo>
                  <a:lnTo>
                    <a:pt x="154" y="294"/>
                  </a:lnTo>
                  <a:lnTo>
                    <a:pt x="155" y="294"/>
                  </a:lnTo>
                  <a:lnTo>
                    <a:pt x="156" y="294"/>
                  </a:lnTo>
                  <a:lnTo>
                    <a:pt x="155" y="293"/>
                  </a:lnTo>
                  <a:lnTo>
                    <a:pt x="156" y="294"/>
                  </a:lnTo>
                  <a:lnTo>
                    <a:pt x="156" y="293"/>
                  </a:lnTo>
                  <a:lnTo>
                    <a:pt x="158" y="291"/>
                  </a:lnTo>
                  <a:lnTo>
                    <a:pt x="164" y="287"/>
                  </a:lnTo>
                  <a:lnTo>
                    <a:pt x="167" y="281"/>
                  </a:lnTo>
                  <a:lnTo>
                    <a:pt x="166" y="280"/>
                  </a:lnTo>
                  <a:lnTo>
                    <a:pt x="165" y="281"/>
                  </a:lnTo>
                  <a:lnTo>
                    <a:pt x="165" y="282"/>
                  </a:lnTo>
                  <a:lnTo>
                    <a:pt x="165" y="281"/>
                  </a:lnTo>
                  <a:lnTo>
                    <a:pt x="165" y="280"/>
                  </a:lnTo>
                  <a:lnTo>
                    <a:pt x="165" y="279"/>
                  </a:lnTo>
                  <a:lnTo>
                    <a:pt x="164" y="277"/>
                  </a:lnTo>
                  <a:lnTo>
                    <a:pt x="164" y="275"/>
                  </a:lnTo>
                  <a:lnTo>
                    <a:pt x="164" y="274"/>
                  </a:lnTo>
                  <a:lnTo>
                    <a:pt x="163" y="275"/>
                  </a:lnTo>
                  <a:lnTo>
                    <a:pt x="162" y="275"/>
                  </a:lnTo>
                  <a:lnTo>
                    <a:pt x="161" y="275"/>
                  </a:lnTo>
                  <a:lnTo>
                    <a:pt x="161" y="273"/>
                  </a:lnTo>
                  <a:lnTo>
                    <a:pt x="160" y="273"/>
                  </a:lnTo>
                  <a:lnTo>
                    <a:pt x="159" y="273"/>
                  </a:lnTo>
                  <a:lnTo>
                    <a:pt x="159" y="278"/>
                  </a:lnTo>
                  <a:lnTo>
                    <a:pt x="159" y="273"/>
                  </a:lnTo>
                  <a:lnTo>
                    <a:pt x="158" y="273"/>
                  </a:lnTo>
                  <a:lnTo>
                    <a:pt x="158" y="271"/>
                  </a:lnTo>
                  <a:lnTo>
                    <a:pt x="159" y="271"/>
                  </a:lnTo>
                  <a:lnTo>
                    <a:pt x="159" y="266"/>
                  </a:lnTo>
                  <a:lnTo>
                    <a:pt x="160" y="263"/>
                  </a:lnTo>
                  <a:lnTo>
                    <a:pt x="162" y="259"/>
                  </a:lnTo>
                  <a:lnTo>
                    <a:pt x="166" y="249"/>
                  </a:lnTo>
                  <a:lnTo>
                    <a:pt x="167" y="247"/>
                  </a:lnTo>
                  <a:lnTo>
                    <a:pt x="169" y="246"/>
                  </a:lnTo>
                  <a:lnTo>
                    <a:pt x="170" y="244"/>
                  </a:lnTo>
                  <a:lnTo>
                    <a:pt x="171" y="243"/>
                  </a:lnTo>
                  <a:lnTo>
                    <a:pt x="173" y="242"/>
                  </a:lnTo>
                  <a:lnTo>
                    <a:pt x="179" y="240"/>
                  </a:lnTo>
                  <a:lnTo>
                    <a:pt x="180" y="239"/>
                  </a:lnTo>
                  <a:lnTo>
                    <a:pt x="180" y="237"/>
                  </a:lnTo>
                  <a:lnTo>
                    <a:pt x="180" y="235"/>
                  </a:lnTo>
                  <a:lnTo>
                    <a:pt x="175" y="219"/>
                  </a:lnTo>
                  <a:lnTo>
                    <a:pt x="174" y="216"/>
                  </a:lnTo>
                  <a:lnTo>
                    <a:pt x="149" y="175"/>
                  </a:lnTo>
                  <a:lnTo>
                    <a:pt x="149" y="176"/>
                  </a:lnTo>
                  <a:lnTo>
                    <a:pt x="145" y="168"/>
                  </a:lnTo>
                  <a:lnTo>
                    <a:pt x="124" y="146"/>
                  </a:lnTo>
                  <a:lnTo>
                    <a:pt x="121" y="143"/>
                  </a:lnTo>
                  <a:lnTo>
                    <a:pt x="96" y="133"/>
                  </a:lnTo>
                  <a:lnTo>
                    <a:pt x="93" y="139"/>
                  </a:lnTo>
                  <a:lnTo>
                    <a:pt x="90" y="141"/>
                  </a:lnTo>
                  <a:lnTo>
                    <a:pt x="86" y="141"/>
                  </a:lnTo>
                  <a:lnTo>
                    <a:pt x="83" y="138"/>
                  </a:lnTo>
                  <a:lnTo>
                    <a:pt x="87" y="138"/>
                  </a:lnTo>
                  <a:lnTo>
                    <a:pt x="89" y="138"/>
                  </a:lnTo>
                  <a:lnTo>
                    <a:pt x="91" y="136"/>
                  </a:lnTo>
                  <a:lnTo>
                    <a:pt x="91" y="133"/>
                  </a:lnTo>
                  <a:lnTo>
                    <a:pt x="86" y="133"/>
                  </a:lnTo>
                  <a:lnTo>
                    <a:pt x="86" y="132"/>
                  </a:lnTo>
                  <a:lnTo>
                    <a:pt x="92" y="131"/>
                  </a:lnTo>
                  <a:lnTo>
                    <a:pt x="94" y="132"/>
                  </a:lnTo>
                  <a:lnTo>
                    <a:pt x="122" y="143"/>
                  </a:lnTo>
                  <a:lnTo>
                    <a:pt x="125" y="146"/>
                  </a:lnTo>
                  <a:lnTo>
                    <a:pt x="145" y="168"/>
                  </a:lnTo>
                  <a:lnTo>
                    <a:pt x="152" y="180"/>
                  </a:lnTo>
                  <a:lnTo>
                    <a:pt x="154" y="179"/>
                  </a:lnTo>
                  <a:lnTo>
                    <a:pt x="153" y="180"/>
                  </a:lnTo>
                  <a:lnTo>
                    <a:pt x="154" y="181"/>
                  </a:lnTo>
                  <a:lnTo>
                    <a:pt x="154" y="182"/>
                  </a:lnTo>
                  <a:lnTo>
                    <a:pt x="174" y="216"/>
                  </a:lnTo>
                  <a:lnTo>
                    <a:pt x="181" y="235"/>
                  </a:lnTo>
                  <a:lnTo>
                    <a:pt x="181" y="237"/>
                  </a:lnTo>
                  <a:lnTo>
                    <a:pt x="180" y="239"/>
                  </a:lnTo>
                  <a:lnTo>
                    <a:pt x="179" y="240"/>
                  </a:lnTo>
                  <a:lnTo>
                    <a:pt x="173" y="242"/>
                  </a:lnTo>
                  <a:lnTo>
                    <a:pt x="171" y="244"/>
                  </a:lnTo>
                  <a:lnTo>
                    <a:pt x="169" y="246"/>
                  </a:lnTo>
                  <a:lnTo>
                    <a:pt x="167" y="248"/>
                  </a:lnTo>
                  <a:lnTo>
                    <a:pt x="160" y="263"/>
                  </a:lnTo>
                  <a:lnTo>
                    <a:pt x="160" y="266"/>
                  </a:lnTo>
                  <a:lnTo>
                    <a:pt x="159" y="272"/>
                  </a:lnTo>
                  <a:lnTo>
                    <a:pt x="160" y="272"/>
                  </a:lnTo>
                  <a:lnTo>
                    <a:pt x="160" y="273"/>
                  </a:lnTo>
                  <a:lnTo>
                    <a:pt x="161" y="273"/>
                  </a:lnTo>
                  <a:lnTo>
                    <a:pt x="161" y="272"/>
                  </a:lnTo>
                  <a:lnTo>
                    <a:pt x="162" y="271"/>
                  </a:lnTo>
                  <a:lnTo>
                    <a:pt x="163" y="271"/>
                  </a:lnTo>
                  <a:lnTo>
                    <a:pt x="163" y="268"/>
                  </a:lnTo>
                  <a:lnTo>
                    <a:pt x="163" y="270"/>
                  </a:lnTo>
                  <a:lnTo>
                    <a:pt x="164" y="271"/>
                  </a:lnTo>
                  <a:lnTo>
                    <a:pt x="164" y="273"/>
                  </a:lnTo>
                  <a:lnTo>
                    <a:pt x="164" y="271"/>
                  </a:lnTo>
                  <a:lnTo>
                    <a:pt x="165" y="270"/>
                  </a:lnTo>
                  <a:lnTo>
                    <a:pt x="166" y="268"/>
                  </a:lnTo>
                  <a:lnTo>
                    <a:pt x="167" y="268"/>
                  </a:lnTo>
                  <a:lnTo>
                    <a:pt x="165" y="270"/>
                  </a:lnTo>
                  <a:lnTo>
                    <a:pt x="166" y="271"/>
                  </a:lnTo>
                  <a:lnTo>
                    <a:pt x="168" y="269"/>
                  </a:lnTo>
                  <a:lnTo>
                    <a:pt x="167" y="268"/>
                  </a:lnTo>
                  <a:lnTo>
                    <a:pt x="168" y="268"/>
                  </a:lnTo>
                  <a:lnTo>
                    <a:pt x="170" y="267"/>
                  </a:lnTo>
                  <a:lnTo>
                    <a:pt x="170" y="266"/>
                  </a:lnTo>
                  <a:lnTo>
                    <a:pt x="169" y="266"/>
                  </a:lnTo>
                  <a:lnTo>
                    <a:pt x="169" y="265"/>
                  </a:lnTo>
                  <a:lnTo>
                    <a:pt x="168" y="266"/>
                  </a:lnTo>
                  <a:lnTo>
                    <a:pt x="168" y="265"/>
                  </a:lnTo>
                  <a:lnTo>
                    <a:pt x="169" y="264"/>
                  </a:lnTo>
                  <a:lnTo>
                    <a:pt x="171" y="266"/>
                  </a:lnTo>
                  <a:lnTo>
                    <a:pt x="173" y="256"/>
                  </a:lnTo>
                  <a:lnTo>
                    <a:pt x="174" y="256"/>
                  </a:lnTo>
                  <a:lnTo>
                    <a:pt x="173" y="256"/>
                  </a:lnTo>
                  <a:lnTo>
                    <a:pt x="174" y="253"/>
                  </a:lnTo>
                  <a:lnTo>
                    <a:pt x="173" y="252"/>
                  </a:lnTo>
                  <a:lnTo>
                    <a:pt x="175" y="253"/>
                  </a:lnTo>
                  <a:lnTo>
                    <a:pt x="176" y="252"/>
                  </a:lnTo>
                  <a:lnTo>
                    <a:pt x="176" y="251"/>
                  </a:lnTo>
                  <a:lnTo>
                    <a:pt x="178" y="251"/>
                  </a:lnTo>
                  <a:lnTo>
                    <a:pt x="194" y="250"/>
                  </a:lnTo>
                  <a:lnTo>
                    <a:pt x="196" y="249"/>
                  </a:lnTo>
                  <a:lnTo>
                    <a:pt x="198" y="248"/>
                  </a:lnTo>
                  <a:lnTo>
                    <a:pt x="208" y="239"/>
                  </a:lnTo>
                  <a:lnTo>
                    <a:pt x="207" y="238"/>
                  </a:lnTo>
                  <a:lnTo>
                    <a:pt x="209" y="236"/>
                  </a:lnTo>
                  <a:lnTo>
                    <a:pt x="210" y="236"/>
                  </a:lnTo>
                  <a:lnTo>
                    <a:pt x="220" y="227"/>
                  </a:lnTo>
                  <a:lnTo>
                    <a:pt x="228" y="217"/>
                  </a:lnTo>
                  <a:lnTo>
                    <a:pt x="231" y="215"/>
                  </a:lnTo>
                  <a:lnTo>
                    <a:pt x="236" y="213"/>
                  </a:lnTo>
                  <a:lnTo>
                    <a:pt x="265" y="205"/>
                  </a:lnTo>
                  <a:lnTo>
                    <a:pt x="272" y="201"/>
                  </a:lnTo>
                  <a:lnTo>
                    <a:pt x="275" y="197"/>
                  </a:lnTo>
                  <a:lnTo>
                    <a:pt x="276" y="196"/>
                  </a:lnTo>
                  <a:lnTo>
                    <a:pt x="277" y="195"/>
                  </a:lnTo>
                  <a:lnTo>
                    <a:pt x="266" y="178"/>
                  </a:lnTo>
                  <a:lnTo>
                    <a:pt x="258" y="167"/>
                  </a:lnTo>
                  <a:lnTo>
                    <a:pt x="251" y="161"/>
                  </a:lnTo>
                  <a:lnTo>
                    <a:pt x="249" y="161"/>
                  </a:lnTo>
                  <a:lnTo>
                    <a:pt x="249" y="160"/>
                  </a:lnTo>
                  <a:lnTo>
                    <a:pt x="251" y="160"/>
                  </a:lnTo>
                  <a:lnTo>
                    <a:pt x="251" y="158"/>
                  </a:lnTo>
                  <a:lnTo>
                    <a:pt x="250" y="158"/>
                  </a:lnTo>
                  <a:lnTo>
                    <a:pt x="250" y="159"/>
                  </a:lnTo>
                  <a:lnTo>
                    <a:pt x="248" y="159"/>
                  </a:lnTo>
                  <a:lnTo>
                    <a:pt x="249" y="159"/>
                  </a:lnTo>
                  <a:lnTo>
                    <a:pt x="249" y="158"/>
                  </a:lnTo>
                  <a:lnTo>
                    <a:pt x="248" y="158"/>
                  </a:lnTo>
                  <a:lnTo>
                    <a:pt x="249" y="158"/>
                  </a:lnTo>
                  <a:lnTo>
                    <a:pt x="248" y="158"/>
                  </a:lnTo>
                  <a:lnTo>
                    <a:pt x="246" y="158"/>
                  </a:lnTo>
                  <a:lnTo>
                    <a:pt x="248" y="158"/>
                  </a:lnTo>
                  <a:lnTo>
                    <a:pt x="249" y="161"/>
                  </a:lnTo>
                  <a:lnTo>
                    <a:pt x="249" y="162"/>
                  </a:lnTo>
                  <a:lnTo>
                    <a:pt x="248" y="159"/>
                  </a:lnTo>
                  <a:lnTo>
                    <a:pt x="245" y="158"/>
                  </a:lnTo>
                  <a:lnTo>
                    <a:pt x="246" y="156"/>
                  </a:lnTo>
                  <a:lnTo>
                    <a:pt x="246" y="150"/>
                  </a:lnTo>
                  <a:lnTo>
                    <a:pt x="246" y="144"/>
                  </a:lnTo>
                  <a:lnTo>
                    <a:pt x="247" y="122"/>
                  </a:lnTo>
                  <a:lnTo>
                    <a:pt x="247" y="83"/>
                  </a:lnTo>
                  <a:lnTo>
                    <a:pt x="247" y="70"/>
                  </a:lnTo>
                  <a:lnTo>
                    <a:pt x="248" y="67"/>
                  </a:lnTo>
                  <a:lnTo>
                    <a:pt x="267" y="37"/>
                  </a:lnTo>
                  <a:lnTo>
                    <a:pt x="280" y="14"/>
                  </a:lnTo>
                  <a:lnTo>
                    <a:pt x="282" y="12"/>
                  </a:lnTo>
                  <a:lnTo>
                    <a:pt x="285" y="11"/>
                  </a:lnTo>
                  <a:lnTo>
                    <a:pt x="307" y="8"/>
                  </a:lnTo>
                  <a:lnTo>
                    <a:pt x="308" y="7"/>
                  </a:lnTo>
                  <a:lnTo>
                    <a:pt x="308" y="5"/>
                  </a:lnTo>
                  <a:lnTo>
                    <a:pt x="314" y="7"/>
                  </a:lnTo>
                  <a:lnTo>
                    <a:pt x="317" y="9"/>
                  </a:lnTo>
                  <a:lnTo>
                    <a:pt x="316" y="6"/>
                  </a:lnTo>
                  <a:lnTo>
                    <a:pt x="315" y="0"/>
                  </a:lnTo>
                  <a:lnTo>
                    <a:pt x="325" y="3"/>
                  </a:lnTo>
                  <a:lnTo>
                    <a:pt x="326" y="4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25">
              <a:extLst>
                <a:ext uri="{FF2B5EF4-FFF2-40B4-BE49-F238E27FC236}">
                  <a16:creationId xmlns:a16="http://schemas.microsoft.com/office/drawing/2014/main" id="{E05A3321-2587-2DE7-7D49-909747647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5738" y="2743200"/>
              <a:ext cx="701675" cy="609600"/>
            </a:xfrm>
            <a:custGeom>
              <a:avLst/>
              <a:gdLst>
                <a:gd name="T0" fmla="*/ 143 w 442"/>
                <a:gd name="T1" fmla="*/ 13 h 384"/>
                <a:gd name="T2" fmla="*/ 137 w 442"/>
                <a:gd name="T3" fmla="*/ 21 h 384"/>
                <a:gd name="T4" fmla="*/ 125 w 442"/>
                <a:gd name="T5" fmla="*/ 33 h 384"/>
                <a:gd name="T6" fmla="*/ 134 w 442"/>
                <a:gd name="T7" fmla="*/ 42 h 384"/>
                <a:gd name="T8" fmla="*/ 132 w 442"/>
                <a:gd name="T9" fmla="*/ 64 h 384"/>
                <a:gd name="T10" fmla="*/ 129 w 442"/>
                <a:gd name="T11" fmla="*/ 77 h 384"/>
                <a:gd name="T12" fmla="*/ 124 w 442"/>
                <a:gd name="T13" fmla="*/ 88 h 384"/>
                <a:gd name="T14" fmla="*/ 127 w 442"/>
                <a:gd name="T15" fmla="*/ 91 h 384"/>
                <a:gd name="T16" fmla="*/ 151 w 442"/>
                <a:gd name="T17" fmla="*/ 113 h 384"/>
                <a:gd name="T18" fmla="*/ 225 w 442"/>
                <a:gd name="T19" fmla="*/ 86 h 384"/>
                <a:gd name="T20" fmla="*/ 250 w 442"/>
                <a:gd name="T21" fmla="*/ 20 h 384"/>
                <a:gd name="T22" fmla="*/ 290 w 442"/>
                <a:gd name="T23" fmla="*/ 30 h 384"/>
                <a:gd name="T24" fmla="*/ 306 w 442"/>
                <a:gd name="T25" fmla="*/ 37 h 384"/>
                <a:gd name="T26" fmla="*/ 320 w 442"/>
                <a:gd name="T27" fmla="*/ 64 h 384"/>
                <a:gd name="T28" fmla="*/ 343 w 442"/>
                <a:gd name="T29" fmla="*/ 89 h 384"/>
                <a:gd name="T30" fmla="*/ 358 w 442"/>
                <a:gd name="T31" fmla="*/ 119 h 384"/>
                <a:gd name="T32" fmla="*/ 366 w 442"/>
                <a:gd name="T33" fmla="*/ 126 h 384"/>
                <a:gd name="T34" fmla="*/ 381 w 442"/>
                <a:gd name="T35" fmla="*/ 144 h 384"/>
                <a:gd name="T36" fmla="*/ 373 w 442"/>
                <a:gd name="T37" fmla="*/ 154 h 384"/>
                <a:gd name="T38" fmla="*/ 376 w 442"/>
                <a:gd name="T39" fmla="*/ 164 h 384"/>
                <a:gd name="T40" fmla="*/ 366 w 442"/>
                <a:gd name="T41" fmla="*/ 179 h 384"/>
                <a:gd name="T42" fmla="*/ 353 w 442"/>
                <a:gd name="T43" fmla="*/ 192 h 384"/>
                <a:gd name="T44" fmla="*/ 367 w 442"/>
                <a:gd name="T45" fmla="*/ 201 h 384"/>
                <a:gd name="T46" fmla="*/ 379 w 442"/>
                <a:gd name="T47" fmla="*/ 196 h 384"/>
                <a:gd name="T48" fmla="*/ 391 w 442"/>
                <a:gd name="T49" fmla="*/ 185 h 384"/>
                <a:gd name="T50" fmla="*/ 399 w 442"/>
                <a:gd name="T51" fmla="*/ 172 h 384"/>
                <a:gd name="T52" fmla="*/ 404 w 442"/>
                <a:gd name="T53" fmla="*/ 188 h 384"/>
                <a:gd name="T54" fmla="*/ 411 w 442"/>
                <a:gd name="T55" fmla="*/ 223 h 384"/>
                <a:gd name="T56" fmla="*/ 421 w 442"/>
                <a:gd name="T57" fmla="*/ 245 h 384"/>
                <a:gd name="T58" fmla="*/ 429 w 442"/>
                <a:gd name="T59" fmla="*/ 266 h 384"/>
                <a:gd name="T60" fmla="*/ 442 w 442"/>
                <a:gd name="T61" fmla="*/ 302 h 384"/>
                <a:gd name="T62" fmla="*/ 407 w 442"/>
                <a:gd name="T63" fmla="*/ 301 h 384"/>
                <a:gd name="T64" fmla="*/ 362 w 442"/>
                <a:gd name="T65" fmla="*/ 276 h 384"/>
                <a:gd name="T66" fmla="*/ 308 w 442"/>
                <a:gd name="T67" fmla="*/ 289 h 384"/>
                <a:gd name="T68" fmla="*/ 252 w 442"/>
                <a:gd name="T69" fmla="*/ 292 h 384"/>
                <a:gd name="T70" fmla="*/ 222 w 442"/>
                <a:gd name="T71" fmla="*/ 296 h 384"/>
                <a:gd name="T72" fmla="*/ 189 w 442"/>
                <a:gd name="T73" fmla="*/ 321 h 384"/>
                <a:gd name="T74" fmla="*/ 171 w 442"/>
                <a:gd name="T75" fmla="*/ 354 h 384"/>
                <a:gd name="T76" fmla="*/ 155 w 442"/>
                <a:gd name="T77" fmla="*/ 364 h 384"/>
                <a:gd name="T78" fmla="*/ 143 w 442"/>
                <a:gd name="T79" fmla="*/ 380 h 384"/>
                <a:gd name="T80" fmla="*/ 121 w 442"/>
                <a:gd name="T81" fmla="*/ 368 h 384"/>
                <a:gd name="T82" fmla="*/ 97 w 442"/>
                <a:gd name="T83" fmla="*/ 349 h 384"/>
                <a:gd name="T84" fmla="*/ 83 w 442"/>
                <a:gd name="T85" fmla="*/ 320 h 384"/>
                <a:gd name="T86" fmla="*/ 44 w 442"/>
                <a:gd name="T87" fmla="*/ 309 h 384"/>
                <a:gd name="T88" fmla="*/ 21 w 442"/>
                <a:gd name="T89" fmla="*/ 273 h 384"/>
                <a:gd name="T90" fmla="*/ 15 w 442"/>
                <a:gd name="T91" fmla="*/ 248 h 384"/>
                <a:gd name="T92" fmla="*/ 10 w 442"/>
                <a:gd name="T93" fmla="*/ 232 h 384"/>
                <a:gd name="T94" fmla="*/ 22 w 442"/>
                <a:gd name="T95" fmla="*/ 198 h 384"/>
                <a:gd name="T96" fmla="*/ 0 w 442"/>
                <a:gd name="T97" fmla="*/ 155 h 384"/>
                <a:gd name="T98" fmla="*/ 9 w 442"/>
                <a:gd name="T99" fmla="*/ 143 h 384"/>
                <a:gd name="T100" fmla="*/ 26 w 442"/>
                <a:gd name="T101" fmla="*/ 140 h 384"/>
                <a:gd name="T102" fmla="*/ 50 w 442"/>
                <a:gd name="T103" fmla="*/ 124 h 384"/>
                <a:gd name="T104" fmla="*/ 6 w 442"/>
                <a:gd name="T105" fmla="*/ 88 h 384"/>
                <a:gd name="T106" fmla="*/ 14 w 442"/>
                <a:gd name="T107" fmla="*/ 65 h 384"/>
                <a:gd name="T108" fmla="*/ 33 w 442"/>
                <a:gd name="T109" fmla="*/ 53 h 384"/>
                <a:gd name="T110" fmla="*/ 46 w 442"/>
                <a:gd name="T111" fmla="*/ 43 h 384"/>
                <a:gd name="T112" fmla="*/ 70 w 442"/>
                <a:gd name="T113" fmla="*/ 36 h 384"/>
                <a:gd name="T114" fmla="*/ 81 w 442"/>
                <a:gd name="T115" fmla="*/ 22 h 384"/>
                <a:gd name="T116" fmla="*/ 109 w 442"/>
                <a:gd name="T117" fmla="*/ 13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2" h="384">
                  <a:moveTo>
                    <a:pt x="122" y="1"/>
                  </a:moveTo>
                  <a:lnTo>
                    <a:pt x="122" y="19"/>
                  </a:lnTo>
                  <a:lnTo>
                    <a:pt x="123" y="19"/>
                  </a:lnTo>
                  <a:lnTo>
                    <a:pt x="124" y="20"/>
                  </a:lnTo>
                  <a:lnTo>
                    <a:pt x="127" y="14"/>
                  </a:lnTo>
                  <a:lnTo>
                    <a:pt x="128" y="16"/>
                  </a:lnTo>
                  <a:lnTo>
                    <a:pt x="132" y="18"/>
                  </a:lnTo>
                  <a:lnTo>
                    <a:pt x="133" y="19"/>
                  </a:lnTo>
                  <a:lnTo>
                    <a:pt x="138" y="14"/>
                  </a:lnTo>
                  <a:lnTo>
                    <a:pt x="139" y="15"/>
                  </a:lnTo>
                  <a:lnTo>
                    <a:pt x="143" y="13"/>
                  </a:lnTo>
                  <a:lnTo>
                    <a:pt x="145" y="15"/>
                  </a:lnTo>
                  <a:lnTo>
                    <a:pt x="145" y="17"/>
                  </a:lnTo>
                  <a:lnTo>
                    <a:pt x="146" y="17"/>
                  </a:lnTo>
                  <a:lnTo>
                    <a:pt x="146" y="20"/>
                  </a:lnTo>
                  <a:lnTo>
                    <a:pt x="146" y="21"/>
                  </a:lnTo>
                  <a:lnTo>
                    <a:pt x="145" y="20"/>
                  </a:lnTo>
                  <a:lnTo>
                    <a:pt x="144" y="19"/>
                  </a:lnTo>
                  <a:lnTo>
                    <a:pt x="144" y="17"/>
                  </a:lnTo>
                  <a:lnTo>
                    <a:pt x="143" y="17"/>
                  </a:lnTo>
                  <a:lnTo>
                    <a:pt x="138" y="19"/>
                  </a:lnTo>
                  <a:lnTo>
                    <a:pt x="137" y="21"/>
                  </a:lnTo>
                  <a:lnTo>
                    <a:pt x="137" y="23"/>
                  </a:lnTo>
                  <a:lnTo>
                    <a:pt x="136" y="24"/>
                  </a:lnTo>
                  <a:lnTo>
                    <a:pt x="133" y="23"/>
                  </a:lnTo>
                  <a:lnTo>
                    <a:pt x="128" y="25"/>
                  </a:lnTo>
                  <a:lnTo>
                    <a:pt x="127" y="28"/>
                  </a:lnTo>
                  <a:lnTo>
                    <a:pt x="126" y="28"/>
                  </a:lnTo>
                  <a:lnTo>
                    <a:pt x="123" y="27"/>
                  </a:lnTo>
                  <a:lnTo>
                    <a:pt x="123" y="28"/>
                  </a:lnTo>
                  <a:lnTo>
                    <a:pt x="125" y="31"/>
                  </a:lnTo>
                  <a:lnTo>
                    <a:pt x="125" y="32"/>
                  </a:lnTo>
                  <a:lnTo>
                    <a:pt x="125" y="33"/>
                  </a:lnTo>
                  <a:lnTo>
                    <a:pt x="125" y="35"/>
                  </a:lnTo>
                  <a:lnTo>
                    <a:pt x="127" y="37"/>
                  </a:lnTo>
                  <a:lnTo>
                    <a:pt x="128" y="39"/>
                  </a:lnTo>
                  <a:lnTo>
                    <a:pt x="128" y="40"/>
                  </a:lnTo>
                  <a:lnTo>
                    <a:pt x="127" y="41"/>
                  </a:lnTo>
                  <a:lnTo>
                    <a:pt x="128" y="42"/>
                  </a:lnTo>
                  <a:lnTo>
                    <a:pt x="129" y="44"/>
                  </a:lnTo>
                  <a:lnTo>
                    <a:pt x="130" y="43"/>
                  </a:lnTo>
                  <a:lnTo>
                    <a:pt x="132" y="42"/>
                  </a:lnTo>
                  <a:lnTo>
                    <a:pt x="133" y="42"/>
                  </a:lnTo>
                  <a:lnTo>
                    <a:pt x="134" y="42"/>
                  </a:lnTo>
                  <a:lnTo>
                    <a:pt x="134" y="45"/>
                  </a:lnTo>
                  <a:lnTo>
                    <a:pt x="135" y="46"/>
                  </a:lnTo>
                  <a:lnTo>
                    <a:pt x="135" y="47"/>
                  </a:lnTo>
                  <a:lnTo>
                    <a:pt x="135" y="52"/>
                  </a:lnTo>
                  <a:lnTo>
                    <a:pt x="141" y="58"/>
                  </a:lnTo>
                  <a:lnTo>
                    <a:pt x="141" y="59"/>
                  </a:lnTo>
                  <a:lnTo>
                    <a:pt x="140" y="59"/>
                  </a:lnTo>
                  <a:lnTo>
                    <a:pt x="141" y="59"/>
                  </a:lnTo>
                  <a:lnTo>
                    <a:pt x="133" y="63"/>
                  </a:lnTo>
                  <a:lnTo>
                    <a:pt x="133" y="64"/>
                  </a:lnTo>
                  <a:lnTo>
                    <a:pt x="132" y="64"/>
                  </a:lnTo>
                  <a:lnTo>
                    <a:pt x="133" y="65"/>
                  </a:lnTo>
                  <a:lnTo>
                    <a:pt x="131" y="68"/>
                  </a:lnTo>
                  <a:lnTo>
                    <a:pt x="130" y="68"/>
                  </a:lnTo>
                  <a:lnTo>
                    <a:pt x="132" y="69"/>
                  </a:lnTo>
                  <a:lnTo>
                    <a:pt x="133" y="69"/>
                  </a:lnTo>
                  <a:lnTo>
                    <a:pt x="131" y="69"/>
                  </a:lnTo>
                  <a:lnTo>
                    <a:pt x="130" y="69"/>
                  </a:lnTo>
                  <a:lnTo>
                    <a:pt x="129" y="75"/>
                  </a:lnTo>
                  <a:lnTo>
                    <a:pt x="130" y="76"/>
                  </a:lnTo>
                  <a:lnTo>
                    <a:pt x="130" y="77"/>
                  </a:lnTo>
                  <a:lnTo>
                    <a:pt x="129" y="77"/>
                  </a:lnTo>
                  <a:lnTo>
                    <a:pt x="130" y="78"/>
                  </a:lnTo>
                  <a:lnTo>
                    <a:pt x="128" y="78"/>
                  </a:lnTo>
                  <a:lnTo>
                    <a:pt x="128" y="79"/>
                  </a:lnTo>
                  <a:lnTo>
                    <a:pt x="129" y="79"/>
                  </a:lnTo>
                  <a:lnTo>
                    <a:pt x="128" y="81"/>
                  </a:lnTo>
                  <a:lnTo>
                    <a:pt x="130" y="82"/>
                  </a:lnTo>
                  <a:lnTo>
                    <a:pt x="129" y="85"/>
                  </a:lnTo>
                  <a:lnTo>
                    <a:pt x="130" y="86"/>
                  </a:lnTo>
                  <a:lnTo>
                    <a:pt x="130" y="88"/>
                  </a:lnTo>
                  <a:lnTo>
                    <a:pt x="124" y="87"/>
                  </a:lnTo>
                  <a:lnTo>
                    <a:pt x="124" y="88"/>
                  </a:lnTo>
                  <a:lnTo>
                    <a:pt x="123" y="87"/>
                  </a:lnTo>
                  <a:lnTo>
                    <a:pt x="122" y="87"/>
                  </a:lnTo>
                  <a:lnTo>
                    <a:pt x="122" y="88"/>
                  </a:lnTo>
                  <a:lnTo>
                    <a:pt x="123" y="88"/>
                  </a:lnTo>
                  <a:lnTo>
                    <a:pt x="122" y="88"/>
                  </a:lnTo>
                  <a:lnTo>
                    <a:pt x="122" y="89"/>
                  </a:lnTo>
                  <a:lnTo>
                    <a:pt x="122" y="88"/>
                  </a:lnTo>
                  <a:lnTo>
                    <a:pt x="122" y="89"/>
                  </a:lnTo>
                  <a:lnTo>
                    <a:pt x="124" y="89"/>
                  </a:lnTo>
                  <a:lnTo>
                    <a:pt x="125" y="90"/>
                  </a:lnTo>
                  <a:lnTo>
                    <a:pt x="127" y="91"/>
                  </a:lnTo>
                  <a:lnTo>
                    <a:pt x="130" y="92"/>
                  </a:lnTo>
                  <a:lnTo>
                    <a:pt x="130" y="93"/>
                  </a:lnTo>
                  <a:lnTo>
                    <a:pt x="131" y="94"/>
                  </a:lnTo>
                  <a:lnTo>
                    <a:pt x="130" y="95"/>
                  </a:lnTo>
                  <a:lnTo>
                    <a:pt x="129" y="97"/>
                  </a:lnTo>
                  <a:lnTo>
                    <a:pt x="129" y="101"/>
                  </a:lnTo>
                  <a:lnTo>
                    <a:pt x="128" y="101"/>
                  </a:lnTo>
                  <a:lnTo>
                    <a:pt x="128" y="103"/>
                  </a:lnTo>
                  <a:lnTo>
                    <a:pt x="132" y="103"/>
                  </a:lnTo>
                  <a:lnTo>
                    <a:pt x="135" y="119"/>
                  </a:lnTo>
                  <a:lnTo>
                    <a:pt x="151" y="113"/>
                  </a:lnTo>
                  <a:lnTo>
                    <a:pt x="171" y="107"/>
                  </a:lnTo>
                  <a:lnTo>
                    <a:pt x="174" y="106"/>
                  </a:lnTo>
                  <a:lnTo>
                    <a:pt x="176" y="106"/>
                  </a:lnTo>
                  <a:lnTo>
                    <a:pt x="186" y="107"/>
                  </a:lnTo>
                  <a:lnTo>
                    <a:pt x="198" y="108"/>
                  </a:lnTo>
                  <a:lnTo>
                    <a:pt x="199" y="108"/>
                  </a:lnTo>
                  <a:lnTo>
                    <a:pt x="205" y="108"/>
                  </a:lnTo>
                  <a:lnTo>
                    <a:pt x="207" y="109"/>
                  </a:lnTo>
                  <a:lnTo>
                    <a:pt x="212" y="109"/>
                  </a:lnTo>
                  <a:lnTo>
                    <a:pt x="224" y="87"/>
                  </a:lnTo>
                  <a:lnTo>
                    <a:pt x="225" y="86"/>
                  </a:lnTo>
                  <a:lnTo>
                    <a:pt x="225" y="85"/>
                  </a:lnTo>
                  <a:lnTo>
                    <a:pt x="226" y="80"/>
                  </a:lnTo>
                  <a:lnTo>
                    <a:pt x="227" y="76"/>
                  </a:lnTo>
                  <a:lnTo>
                    <a:pt x="229" y="68"/>
                  </a:lnTo>
                  <a:lnTo>
                    <a:pt x="228" y="68"/>
                  </a:lnTo>
                  <a:lnTo>
                    <a:pt x="233" y="58"/>
                  </a:lnTo>
                  <a:lnTo>
                    <a:pt x="236" y="52"/>
                  </a:lnTo>
                  <a:lnTo>
                    <a:pt x="237" y="50"/>
                  </a:lnTo>
                  <a:lnTo>
                    <a:pt x="240" y="43"/>
                  </a:lnTo>
                  <a:lnTo>
                    <a:pt x="248" y="25"/>
                  </a:lnTo>
                  <a:lnTo>
                    <a:pt x="250" y="20"/>
                  </a:lnTo>
                  <a:lnTo>
                    <a:pt x="252" y="20"/>
                  </a:lnTo>
                  <a:lnTo>
                    <a:pt x="256" y="21"/>
                  </a:lnTo>
                  <a:lnTo>
                    <a:pt x="257" y="21"/>
                  </a:lnTo>
                  <a:lnTo>
                    <a:pt x="272" y="24"/>
                  </a:lnTo>
                  <a:lnTo>
                    <a:pt x="273" y="25"/>
                  </a:lnTo>
                  <a:lnTo>
                    <a:pt x="274" y="26"/>
                  </a:lnTo>
                  <a:lnTo>
                    <a:pt x="277" y="27"/>
                  </a:lnTo>
                  <a:lnTo>
                    <a:pt x="280" y="28"/>
                  </a:lnTo>
                  <a:lnTo>
                    <a:pt x="283" y="27"/>
                  </a:lnTo>
                  <a:lnTo>
                    <a:pt x="285" y="27"/>
                  </a:lnTo>
                  <a:lnTo>
                    <a:pt x="290" y="30"/>
                  </a:lnTo>
                  <a:lnTo>
                    <a:pt x="291" y="30"/>
                  </a:lnTo>
                  <a:lnTo>
                    <a:pt x="296" y="31"/>
                  </a:lnTo>
                  <a:lnTo>
                    <a:pt x="298" y="30"/>
                  </a:lnTo>
                  <a:lnTo>
                    <a:pt x="301" y="32"/>
                  </a:lnTo>
                  <a:lnTo>
                    <a:pt x="302" y="32"/>
                  </a:lnTo>
                  <a:lnTo>
                    <a:pt x="304" y="33"/>
                  </a:lnTo>
                  <a:lnTo>
                    <a:pt x="306" y="36"/>
                  </a:lnTo>
                  <a:lnTo>
                    <a:pt x="305" y="36"/>
                  </a:lnTo>
                  <a:lnTo>
                    <a:pt x="305" y="37"/>
                  </a:lnTo>
                  <a:lnTo>
                    <a:pt x="307" y="38"/>
                  </a:lnTo>
                  <a:lnTo>
                    <a:pt x="306" y="37"/>
                  </a:lnTo>
                  <a:lnTo>
                    <a:pt x="308" y="38"/>
                  </a:lnTo>
                  <a:lnTo>
                    <a:pt x="308" y="39"/>
                  </a:lnTo>
                  <a:lnTo>
                    <a:pt x="309" y="40"/>
                  </a:lnTo>
                  <a:lnTo>
                    <a:pt x="312" y="41"/>
                  </a:lnTo>
                  <a:lnTo>
                    <a:pt x="312" y="40"/>
                  </a:lnTo>
                  <a:lnTo>
                    <a:pt x="313" y="41"/>
                  </a:lnTo>
                  <a:lnTo>
                    <a:pt x="315" y="43"/>
                  </a:lnTo>
                  <a:lnTo>
                    <a:pt x="315" y="44"/>
                  </a:lnTo>
                  <a:lnTo>
                    <a:pt x="322" y="49"/>
                  </a:lnTo>
                  <a:lnTo>
                    <a:pt x="323" y="49"/>
                  </a:lnTo>
                  <a:lnTo>
                    <a:pt x="320" y="64"/>
                  </a:lnTo>
                  <a:lnTo>
                    <a:pt x="319" y="69"/>
                  </a:lnTo>
                  <a:lnTo>
                    <a:pt x="318" y="72"/>
                  </a:lnTo>
                  <a:lnTo>
                    <a:pt x="319" y="74"/>
                  </a:lnTo>
                  <a:lnTo>
                    <a:pt x="325" y="79"/>
                  </a:lnTo>
                  <a:lnTo>
                    <a:pt x="327" y="74"/>
                  </a:lnTo>
                  <a:lnTo>
                    <a:pt x="340" y="85"/>
                  </a:lnTo>
                  <a:lnTo>
                    <a:pt x="343" y="86"/>
                  </a:lnTo>
                  <a:lnTo>
                    <a:pt x="343" y="85"/>
                  </a:lnTo>
                  <a:lnTo>
                    <a:pt x="343" y="86"/>
                  </a:lnTo>
                  <a:lnTo>
                    <a:pt x="344" y="87"/>
                  </a:lnTo>
                  <a:lnTo>
                    <a:pt x="343" y="89"/>
                  </a:lnTo>
                  <a:lnTo>
                    <a:pt x="343" y="93"/>
                  </a:lnTo>
                  <a:lnTo>
                    <a:pt x="343" y="94"/>
                  </a:lnTo>
                  <a:lnTo>
                    <a:pt x="343" y="98"/>
                  </a:lnTo>
                  <a:lnTo>
                    <a:pt x="342" y="103"/>
                  </a:lnTo>
                  <a:lnTo>
                    <a:pt x="343" y="113"/>
                  </a:lnTo>
                  <a:lnTo>
                    <a:pt x="342" y="113"/>
                  </a:lnTo>
                  <a:lnTo>
                    <a:pt x="343" y="115"/>
                  </a:lnTo>
                  <a:lnTo>
                    <a:pt x="345" y="117"/>
                  </a:lnTo>
                  <a:lnTo>
                    <a:pt x="346" y="118"/>
                  </a:lnTo>
                  <a:lnTo>
                    <a:pt x="351" y="118"/>
                  </a:lnTo>
                  <a:lnTo>
                    <a:pt x="358" y="119"/>
                  </a:lnTo>
                  <a:lnTo>
                    <a:pt x="363" y="119"/>
                  </a:lnTo>
                  <a:lnTo>
                    <a:pt x="363" y="120"/>
                  </a:lnTo>
                  <a:lnTo>
                    <a:pt x="361" y="121"/>
                  </a:lnTo>
                  <a:lnTo>
                    <a:pt x="360" y="122"/>
                  </a:lnTo>
                  <a:lnTo>
                    <a:pt x="359" y="122"/>
                  </a:lnTo>
                  <a:lnTo>
                    <a:pt x="360" y="123"/>
                  </a:lnTo>
                  <a:lnTo>
                    <a:pt x="361" y="123"/>
                  </a:lnTo>
                  <a:lnTo>
                    <a:pt x="363" y="123"/>
                  </a:lnTo>
                  <a:lnTo>
                    <a:pt x="365" y="125"/>
                  </a:lnTo>
                  <a:lnTo>
                    <a:pt x="364" y="126"/>
                  </a:lnTo>
                  <a:lnTo>
                    <a:pt x="366" y="126"/>
                  </a:lnTo>
                  <a:lnTo>
                    <a:pt x="366" y="129"/>
                  </a:lnTo>
                  <a:lnTo>
                    <a:pt x="366" y="130"/>
                  </a:lnTo>
                  <a:lnTo>
                    <a:pt x="364" y="133"/>
                  </a:lnTo>
                  <a:lnTo>
                    <a:pt x="366" y="134"/>
                  </a:lnTo>
                  <a:lnTo>
                    <a:pt x="369" y="135"/>
                  </a:lnTo>
                  <a:lnTo>
                    <a:pt x="374" y="136"/>
                  </a:lnTo>
                  <a:lnTo>
                    <a:pt x="373" y="141"/>
                  </a:lnTo>
                  <a:lnTo>
                    <a:pt x="374" y="141"/>
                  </a:lnTo>
                  <a:lnTo>
                    <a:pt x="376" y="142"/>
                  </a:lnTo>
                  <a:lnTo>
                    <a:pt x="378" y="143"/>
                  </a:lnTo>
                  <a:lnTo>
                    <a:pt x="381" y="144"/>
                  </a:lnTo>
                  <a:lnTo>
                    <a:pt x="382" y="146"/>
                  </a:lnTo>
                  <a:lnTo>
                    <a:pt x="381" y="146"/>
                  </a:lnTo>
                  <a:lnTo>
                    <a:pt x="381" y="147"/>
                  </a:lnTo>
                  <a:lnTo>
                    <a:pt x="381" y="148"/>
                  </a:lnTo>
                  <a:lnTo>
                    <a:pt x="379" y="148"/>
                  </a:lnTo>
                  <a:lnTo>
                    <a:pt x="378" y="149"/>
                  </a:lnTo>
                  <a:lnTo>
                    <a:pt x="377" y="149"/>
                  </a:lnTo>
                  <a:lnTo>
                    <a:pt x="375" y="150"/>
                  </a:lnTo>
                  <a:lnTo>
                    <a:pt x="374" y="149"/>
                  </a:lnTo>
                  <a:lnTo>
                    <a:pt x="373" y="150"/>
                  </a:lnTo>
                  <a:lnTo>
                    <a:pt x="373" y="154"/>
                  </a:lnTo>
                  <a:lnTo>
                    <a:pt x="371" y="154"/>
                  </a:lnTo>
                  <a:lnTo>
                    <a:pt x="372" y="157"/>
                  </a:lnTo>
                  <a:lnTo>
                    <a:pt x="373" y="159"/>
                  </a:lnTo>
                  <a:lnTo>
                    <a:pt x="374" y="159"/>
                  </a:lnTo>
                  <a:lnTo>
                    <a:pt x="376" y="159"/>
                  </a:lnTo>
                  <a:lnTo>
                    <a:pt x="377" y="159"/>
                  </a:lnTo>
                  <a:lnTo>
                    <a:pt x="376" y="162"/>
                  </a:lnTo>
                  <a:lnTo>
                    <a:pt x="378" y="162"/>
                  </a:lnTo>
                  <a:lnTo>
                    <a:pt x="379" y="164"/>
                  </a:lnTo>
                  <a:lnTo>
                    <a:pt x="378" y="164"/>
                  </a:lnTo>
                  <a:lnTo>
                    <a:pt x="376" y="164"/>
                  </a:lnTo>
                  <a:lnTo>
                    <a:pt x="376" y="163"/>
                  </a:lnTo>
                  <a:lnTo>
                    <a:pt x="374" y="162"/>
                  </a:lnTo>
                  <a:lnTo>
                    <a:pt x="372" y="162"/>
                  </a:lnTo>
                  <a:lnTo>
                    <a:pt x="368" y="162"/>
                  </a:lnTo>
                  <a:lnTo>
                    <a:pt x="367" y="163"/>
                  </a:lnTo>
                  <a:lnTo>
                    <a:pt x="370" y="163"/>
                  </a:lnTo>
                  <a:lnTo>
                    <a:pt x="371" y="165"/>
                  </a:lnTo>
                  <a:lnTo>
                    <a:pt x="371" y="166"/>
                  </a:lnTo>
                  <a:lnTo>
                    <a:pt x="366" y="171"/>
                  </a:lnTo>
                  <a:lnTo>
                    <a:pt x="366" y="177"/>
                  </a:lnTo>
                  <a:lnTo>
                    <a:pt x="366" y="179"/>
                  </a:lnTo>
                  <a:lnTo>
                    <a:pt x="367" y="182"/>
                  </a:lnTo>
                  <a:lnTo>
                    <a:pt x="365" y="182"/>
                  </a:lnTo>
                  <a:lnTo>
                    <a:pt x="362" y="185"/>
                  </a:lnTo>
                  <a:lnTo>
                    <a:pt x="361" y="185"/>
                  </a:lnTo>
                  <a:lnTo>
                    <a:pt x="360" y="186"/>
                  </a:lnTo>
                  <a:lnTo>
                    <a:pt x="359" y="185"/>
                  </a:lnTo>
                  <a:lnTo>
                    <a:pt x="359" y="186"/>
                  </a:lnTo>
                  <a:lnTo>
                    <a:pt x="357" y="188"/>
                  </a:lnTo>
                  <a:lnTo>
                    <a:pt x="355" y="191"/>
                  </a:lnTo>
                  <a:lnTo>
                    <a:pt x="354" y="191"/>
                  </a:lnTo>
                  <a:lnTo>
                    <a:pt x="353" y="192"/>
                  </a:lnTo>
                  <a:lnTo>
                    <a:pt x="353" y="193"/>
                  </a:lnTo>
                  <a:lnTo>
                    <a:pt x="352" y="193"/>
                  </a:lnTo>
                  <a:lnTo>
                    <a:pt x="354" y="194"/>
                  </a:lnTo>
                  <a:lnTo>
                    <a:pt x="356" y="195"/>
                  </a:lnTo>
                  <a:lnTo>
                    <a:pt x="356" y="197"/>
                  </a:lnTo>
                  <a:lnTo>
                    <a:pt x="357" y="198"/>
                  </a:lnTo>
                  <a:lnTo>
                    <a:pt x="359" y="198"/>
                  </a:lnTo>
                  <a:lnTo>
                    <a:pt x="360" y="199"/>
                  </a:lnTo>
                  <a:lnTo>
                    <a:pt x="362" y="199"/>
                  </a:lnTo>
                  <a:lnTo>
                    <a:pt x="366" y="202"/>
                  </a:lnTo>
                  <a:lnTo>
                    <a:pt x="367" y="201"/>
                  </a:lnTo>
                  <a:lnTo>
                    <a:pt x="368" y="201"/>
                  </a:lnTo>
                  <a:lnTo>
                    <a:pt x="369" y="200"/>
                  </a:lnTo>
                  <a:lnTo>
                    <a:pt x="371" y="200"/>
                  </a:lnTo>
                  <a:lnTo>
                    <a:pt x="372" y="200"/>
                  </a:lnTo>
                  <a:lnTo>
                    <a:pt x="374" y="200"/>
                  </a:lnTo>
                  <a:lnTo>
                    <a:pt x="376" y="198"/>
                  </a:lnTo>
                  <a:lnTo>
                    <a:pt x="377" y="198"/>
                  </a:lnTo>
                  <a:lnTo>
                    <a:pt x="377" y="197"/>
                  </a:lnTo>
                  <a:lnTo>
                    <a:pt x="377" y="196"/>
                  </a:lnTo>
                  <a:lnTo>
                    <a:pt x="378" y="196"/>
                  </a:lnTo>
                  <a:lnTo>
                    <a:pt x="379" y="196"/>
                  </a:lnTo>
                  <a:lnTo>
                    <a:pt x="380" y="195"/>
                  </a:lnTo>
                  <a:lnTo>
                    <a:pt x="380" y="194"/>
                  </a:lnTo>
                  <a:lnTo>
                    <a:pt x="382" y="195"/>
                  </a:lnTo>
                  <a:lnTo>
                    <a:pt x="385" y="194"/>
                  </a:lnTo>
                  <a:lnTo>
                    <a:pt x="385" y="195"/>
                  </a:lnTo>
                  <a:lnTo>
                    <a:pt x="387" y="196"/>
                  </a:lnTo>
                  <a:lnTo>
                    <a:pt x="389" y="193"/>
                  </a:lnTo>
                  <a:lnTo>
                    <a:pt x="391" y="192"/>
                  </a:lnTo>
                  <a:lnTo>
                    <a:pt x="391" y="190"/>
                  </a:lnTo>
                  <a:lnTo>
                    <a:pt x="389" y="189"/>
                  </a:lnTo>
                  <a:lnTo>
                    <a:pt x="391" y="185"/>
                  </a:lnTo>
                  <a:lnTo>
                    <a:pt x="394" y="186"/>
                  </a:lnTo>
                  <a:lnTo>
                    <a:pt x="395" y="182"/>
                  </a:lnTo>
                  <a:lnTo>
                    <a:pt x="393" y="182"/>
                  </a:lnTo>
                  <a:lnTo>
                    <a:pt x="395" y="179"/>
                  </a:lnTo>
                  <a:lnTo>
                    <a:pt x="396" y="178"/>
                  </a:lnTo>
                  <a:lnTo>
                    <a:pt x="392" y="176"/>
                  </a:lnTo>
                  <a:lnTo>
                    <a:pt x="391" y="174"/>
                  </a:lnTo>
                  <a:lnTo>
                    <a:pt x="397" y="173"/>
                  </a:lnTo>
                  <a:lnTo>
                    <a:pt x="398" y="174"/>
                  </a:lnTo>
                  <a:lnTo>
                    <a:pt x="399" y="174"/>
                  </a:lnTo>
                  <a:lnTo>
                    <a:pt x="399" y="172"/>
                  </a:lnTo>
                  <a:lnTo>
                    <a:pt x="401" y="171"/>
                  </a:lnTo>
                  <a:lnTo>
                    <a:pt x="402" y="175"/>
                  </a:lnTo>
                  <a:lnTo>
                    <a:pt x="403" y="176"/>
                  </a:lnTo>
                  <a:lnTo>
                    <a:pt x="401" y="179"/>
                  </a:lnTo>
                  <a:lnTo>
                    <a:pt x="403" y="180"/>
                  </a:lnTo>
                  <a:lnTo>
                    <a:pt x="403" y="182"/>
                  </a:lnTo>
                  <a:lnTo>
                    <a:pt x="404" y="183"/>
                  </a:lnTo>
                  <a:lnTo>
                    <a:pt x="403" y="183"/>
                  </a:lnTo>
                  <a:lnTo>
                    <a:pt x="403" y="188"/>
                  </a:lnTo>
                  <a:lnTo>
                    <a:pt x="404" y="187"/>
                  </a:lnTo>
                  <a:lnTo>
                    <a:pt x="404" y="188"/>
                  </a:lnTo>
                  <a:lnTo>
                    <a:pt x="404" y="189"/>
                  </a:lnTo>
                  <a:lnTo>
                    <a:pt x="406" y="190"/>
                  </a:lnTo>
                  <a:lnTo>
                    <a:pt x="406" y="192"/>
                  </a:lnTo>
                  <a:lnTo>
                    <a:pt x="407" y="195"/>
                  </a:lnTo>
                  <a:lnTo>
                    <a:pt x="407" y="198"/>
                  </a:lnTo>
                  <a:lnTo>
                    <a:pt x="406" y="199"/>
                  </a:lnTo>
                  <a:lnTo>
                    <a:pt x="405" y="200"/>
                  </a:lnTo>
                  <a:lnTo>
                    <a:pt x="406" y="203"/>
                  </a:lnTo>
                  <a:lnTo>
                    <a:pt x="405" y="220"/>
                  </a:lnTo>
                  <a:lnTo>
                    <a:pt x="412" y="221"/>
                  </a:lnTo>
                  <a:lnTo>
                    <a:pt x="411" y="223"/>
                  </a:lnTo>
                  <a:lnTo>
                    <a:pt x="411" y="224"/>
                  </a:lnTo>
                  <a:lnTo>
                    <a:pt x="411" y="225"/>
                  </a:lnTo>
                  <a:lnTo>
                    <a:pt x="410" y="227"/>
                  </a:lnTo>
                  <a:lnTo>
                    <a:pt x="415" y="229"/>
                  </a:lnTo>
                  <a:lnTo>
                    <a:pt x="422" y="232"/>
                  </a:lnTo>
                  <a:lnTo>
                    <a:pt x="422" y="233"/>
                  </a:lnTo>
                  <a:lnTo>
                    <a:pt x="422" y="234"/>
                  </a:lnTo>
                  <a:lnTo>
                    <a:pt x="422" y="235"/>
                  </a:lnTo>
                  <a:lnTo>
                    <a:pt x="420" y="235"/>
                  </a:lnTo>
                  <a:lnTo>
                    <a:pt x="421" y="239"/>
                  </a:lnTo>
                  <a:lnTo>
                    <a:pt x="421" y="245"/>
                  </a:lnTo>
                  <a:lnTo>
                    <a:pt x="422" y="245"/>
                  </a:lnTo>
                  <a:lnTo>
                    <a:pt x="422" y="249"/>
                  </a:lnTo>
                  <a:lnTo>
                    <a:pt x="420" y="249"/>
                  </a:lnTo>
                  <a:lnTo>
                    <a:pt x="420" y="251"/>
                  </a:lnTo>
                  <a:lnTo>
                    <a:pt x="421" y="252"/>
                  </a:lnTo>
                  <a:lnTo>
                    <a:pt x="422" y="253"/>
                  </a:lnTo>
                  <a:lnTo>
                    <a:pt x="423" y="255"/>
                  </a:lnTo>
                  <a:lnTo>
                    <a:pt x="423" y="259"/>
                  </a:lnTo>
                  <a:lnTo>
                    <a:pt x="423" y="260"/>
                  </a:lnTo>
                  <a:lnTo>
                    <a:pt x="426" y="262"/>
                  </a:lnTo>
                  <a:lnTo>
                    <a:pt x="429" y="266"/>
                  </a:lnTo>
                  <a:lnTo>
                    <a:pt x="431" y="267"/>
                  </a:lnTo>
                  <a:lnTo>
                    <a:pt x="433" y="267"/>
                  </a:lnTo>
                  <a:lnTo>
                    <a:pt x="435" y="270"/>
                  </a:lnTo>
                  <a:lnTo>
                    <a:pt x="436" y="277"/>
                  </a:lnTo>
                  <a:lnTo>
                    <a:pt x="438" y="281"/>
                  </a:lnTo>
                  <a:lnTo>
                    <a:pt x="442" y="284"/>
                  </a:lnTo>
                  <a:lnTo>
                    <a:pt x="441" y="287"/>
                  </a:lnTo>
                  <a:lnTo>
                    <a:pt x="439" y="291"/>
                  </a:lnTo>
                  <a:lnTo>
                    <a:pt x="440" y="294"/>
                  </a:lnTo>
                  <a:lnTo>
                    <a:pt x="442" y="299"/>
                  </a:lnTo>
                  <a:lnTo>
                    <a:pt x="442" y="302"/>
                  </a:lnTo>
                  <a:lnTo>
                    <a:pt x="441" y="303"/>
                  </a:lnTo>
                  <a:lnTo>
                    <a:pt x="440" y="303"/>
                  </a:lnTo>
                  <a:lnTo>
                    <a:pt x="439" y="303"/>
                  </a:lnTo>
                  <a:lnTo>
                    <a:pt x="439" y="306"/>
                  </a:lnTo>
                  <a:lnTo>
                    <a:pt x="437" y="305"/>
                  </a:lnTo>
                  <a:lnTo>
                    <a:pt x="431" y="310"/>
                  </a:lnTo>
                  <a:lnTo>
                    <a:pt x="430" y="310"/>
                  </a:lnTo>
                  <a:lnTo>
                    <a:pt x="424" y="305"/>
                  </a:lnTo>
                  <a:lnTo>
                    <a:pt x="420" y="304"/>
                  </a:lnTo>
                  <a:lnTo>
                    <a:pt x="414" y="302"/>
                  </a:lnTo>
                  <a:lnTo>
                    <a:pt x="407" y="301"/>
                  </a:lnTo>
                  <a:lnTo>
                    <a:pt x="404" y="300"/>
                  </a:lnTo>
                  <a:lnTo>
                    <a:pt x="400" y="297"/>
                  </a:lnTo>
                  <a:lnTo>
                    <a:pt x="396" y="290"/>
                  </a:lnTo>
                  <a:lnTo>
                    <a:pt x="395" y="289"/>
                  </a:lnTo>
                  <a:lnTo>
                    <a:pt x="389" y="288"/>
                  </a:lnTo>
                  <a:lnTo>
                    <a:pt x="385" y="287"/>
                  </a:lnTo>
                  <a:lnTo>
                    <a:pt x="384" y="286"/>
                  </a:lnTo>
                  <a:lnTo>
                    <a:pt x="380" y="285"/>
                  </a:lnTo>
                  <a:lnTo>
                    <a:pt x="375" y="280"/>
                  </a:lnTo>
                  <a:lnTo>
                    <a:pt x="367" y="276"/>
                  </a:lnTo>
                  <a:lnTo>
                    <a:pt x="362" y="276"/>
                  </a:lnTo>
                  <a:lnTo>
                    <a:pt x="360" y="277"/>
                  </a:lnTo>
                  <a:lnTo>
                    <a:pt x="351" y="276"/>
                  </a:lnTo>
                  <a:lnTo>
                    <a:pt x="344" y="274"/>
                  </a:lnTo>
                  <a:lnTo>
                    <a:pt x="341" y="275"/>
                  </a:lnTo>
                  <a:lnTo>
                    <a:pt x="338" y="276"/>
                  </a:lnTo>
                  <a:lnTo>
                    <a:pt x="334" y="280"/>
                  </a:lnTo>
                  <a:lnTo>
                    <a:pt x="331" y="282"/>
                  </a:lnTo>
                  <a:lnTo>
                    <a:pt x="321" y="285"/>
                  </a:lnTo>
                  <a:lnTo>
                    <a:pt x="317" y="287"/>
                  </a:lnTo>
                  <a:lnTo>
                    <a:pt x="312" y="289"/>
                  </a:lnTo>
                  <a:lnTo>
                    <a:pt x="308" y="289"/>
                  </a:lnTo>
                  <a:lnTo>
                    <a:pt x="301" y="287"/>
                  </a:lnTo>
                  <a:lnTo>
                    <a:pt x="298" y="288"/>
                  </a:lnTo>
                  <a:lnTo>
                    <a:pt x="294" y="290"/>
                  </a:lnTo>
                  <a:lnTo>
                    <a:pt x="290" y="296"/>
                  </a:lnTo>
                  <a:lnTo>
                    <a:pt x="286" y="299"/>
                  </a:lnTo>
                  <a:lnTo>
                    <a:pt x="281" y="301"/>
                  </a:lnTo>
                  <a:lnTo>
                    <a:pt x="277" y="301"/>
                  </a:lnTo>
                  <a:lnTo>
                    <a:pt x="274" y="299"/>
                  </a:lnTo>
                  <a:lnTo>
                    <a:pt x="269" y="295"/>
                  </a:lnTo>
                  <a:lnTo>
                    <a:pt x="259" y="294"/>
                  </a:lnTo>
                  <a:lnTo>
                    <a:pt x="252" y="292"/>
                  </a:lnTo>
                  <a:lnTo>
                    <a:pt x="248" y="290"/>
                  </a:lnTo>
                  <a:lnTo>
                    <a:pt x="246" y="287"/>
                  </a:lnTo>
                  <a:lnTo>
                    <a:pt x="240" y="281"/>
                  </a:lnTo>
                  <a:lnTo>
                    <a:pt x="238" y="280"/>
                  </a:lnTo>
                  <a:lnTo>
                    <a:pt x="235" y="280"/>
                  </a:lnTo>
                  <a:lnTo>
                    <a:pt x="233" y="281"/>
                  </a:lnTo>
                  <a:lnTo>
                    <a:pt x="231" y="283"/>
                  </a:lnTo>
                  <a:lnTo>
                    <a:pt x="228" y="290"/>
                  </a:lnTo>
                  <a:lnTo>
                    <a:pt x="226" y="294"/>
                  </a:lnTo>
                  <a:lnTo>
                    <a:pt x="223" y="296"/>
                  </a:lnTo>
                  <a:lnTo>
                    <a:pt x="222" y="296"/>
                  </a:lnTo>
                  <a:lnTo>
                    <a:pt x="218" y="297"/>
                  </a:lnTo>
                  <a:lnTo>
                    <a:pt x="215" y="296"/>
                  </a:lnTo>
                  <a:lnTo>
                    <a:pt x="210" y="294"/>
                  </a:lnTo>
                  <a:lnTo>
                    <a:pt x="205" y="290"/>
                  </a:lnTo>
                  <a:lnTo>
                    <a:pt x="201" y="296"/>
                  </a:lnTo>
                  <a:lnTo>
                    <a:pt x="196" y="307"/>
                  </a:lnTo>
                  <a:lnTo>
                    <a:pt x="192" y="315"/>
                  </a:lnTo>
                  <a:lnTo>
                    <a:pt x="190" y="319"/>
                  </a:lnTo>
                  <a:lnTo>
                    <a:pt x="189" y="319"/>
                  </a:lnTo>
                  <a:lnTo>
                    <a:pt x="188" y="320"/>
                  </a:lnTo>
                  <a:lnTo>
                    <a:pt x="189" y="321"/>
                  </a:lnTo>
                  <a:lnTo>
                    <a:pt x="188" y="322"/>
                  </a:lnTo>
                  <a:lnTo>
                    <a:pt x="185" y="326"/>
                  </a:lnTo>
                  <a:lnTo>
                    <a:pt x="181" y="332"/>
                  </a:lnTo>
                  <a:lnTo>
                    <a:pt x="182" y="335"/>
                  </a:lnTo>
                  <a:lnTo>
                    <a:pt x="181" y="336"/>
                  </a:lnTo>
                  <a:lnTo>
                    <a:pt x="179" y="335"/>
                  </a:lnTo>
                  <a:lnTo>
                    <a:pt x="173" y="350"/>
                  </a:lnTo>
                  <a:lnTo>
                    <a:pt x="171" y="350"/>
                  </a:lnTo>
                  <a:lnTo>
                    <a:pt x="171" y="351"/>
                  </a:lnTo>
                  <a:lnTo>
                    <a:pt x="172" y="351"/>
                  </a:lnTo>
                  <a:lnTo>
                    <a:pt x="171" y="354"/>
                  </a:lnTo>
                  <a:lnTo>
                    <a:pt x="170" y="355"/>
                  </a:lnTo>
                  <a:lnTo>
                    <a:pt x="170" y="356"/>
                  </a:lnTo>
                  <a:lnTo>
                    <a:pt x="169" y="357"/>
                  </a:lnTo>
                  <a:lnTo>
                    <a:pt x="169" y="358"/>
                  </a:lnTo>
                  <a:lnTo>
                    <a:pt x="165" y="357"/>
                  </a:lnTo>
                  <a:lnTo>
                    <a:pt x="161" y="358"/>
                  </a:lnTo>
                  <a:lnTo>
                    <a:pt x="159" y="357"/>
                  </a:lnTo>
                  <a:lnTo>
                    <a:pt x="157" y="357"/>
                  </a:lnTo>
                  <a:lnTo>
                    <a:pt x="156" y="358"/>
                  </a:lnTo>
                  <a:lnTo>
                    <a:pt x="155" y="361"/>
                  </a:lnTo>
                  <a:lnTo>
                    <a:pt x="155" y="364"/>
                  </a:lnTo>
                  <a:lnTo>
                    <a:pt x="154" y="364"/>
                  </a:lnTo>
                  <a:lnTo>
                    <a:pt x="153" y="366"/>
                  </a:lnTo>
                  <a:lnTo>
                    <a:pt x="152" y="368"/>
                  </a:lnTo>
                  <a:lnTo>
                    <a:pt x="147" y="370"/>
                  </a:lnTo>
                  <a:lnTo>
                    <a:pt x="147" y="370"/>
                  </a:lnTo>
                  <a:lnTo>
                    <a:pt x="143" y="369"/>
                  </a:lnTo>
                  <a:lnTo>
                    <a:pt x="139" y="371"/>
                  </a:lnTo>
                  <a:lnTo>
                    <a:pt x="137" y="373"/>
                  </a:lnTo>
                  <a:lnTo>
                    <a:pt x="137" y="376"/>
                  </a:lnTo>
                  <a:lnTo>
                    <a:pt x="138" y="377"/>
                  </a:lnTo>
                  <a:lnTo>
                    <a:pt x="143" y="380"/>
                  </a:lnTo>
                  <a:lnTo>
                    <a:pt x="143" y="381"/>
                  </a:lnTo>
                  <a:lnTo>
                    <a:pt x="142" y="383"/>
                  </a:lnTo>
                  <a:lnTo>
                    <a:pt x="141" y="384"/>
                  </a:lnTo>
                  <a:lnTo>
                    <a:pt x="137" y="384"/>
                  </a:lnTo>
                  <a:lnTo>
                    <a:pt x="134" y="383"/>
                  </a:lnTo>
                  <a:lnTo>
                    <a:pt x="132" y="383"/>
                  </a:lnTo>
                  <a:lnTo>
                    <a:pt x="123" y="383"/>
                  </a:lnTo>
                  <a:lnTo>
                    <a:pt x="123" y="379"/>
                  </a:lnTo>
                  <a:lnTo>
                    <a:pt x="120" y="374"/>
                  </a:lnTo>
                  <a:lnTo>
                    <a:pt x="121" y="371"/>
                  </a:lnTo>
                  <a:lnTo>
                    <a:pt x="121" y="368"/>
                  </a:lnTo>
                  <a:lnTo>
                    <a:pt x="123" y="363"/>
                  </a:lnTo>
                  <a:lnTo>
                    <a:pt x="122" y="363"/>
                  </a:lnTo>
                  <a:lnTo>
                    <a:pt x="109" y="369"/>
                  </a:lnTo>
                  <a:lnTo>
                    <a:pt x="107" y="370"/>
                  </a:lnTo>
                  <a:lnTo>
                    <a:pt x="106" y="367"/>
                  </a:lnTo>
                  <a:lnTo>
                    <a:pt x="108" y="361"/>
                  </a:lnTo>
                  <a:lnTo>
                    <a:pt x="107" y="355"/>
                  </a:lnTo>
                  <a:lnTo>
                    <a:pt x="107" y="351"/>
                  </a:lnTo>
                  <a:lnTo>
                    <a:pt x="106" y="346"/>
                  </a:lnTo>
                  <a:lnTo>
                    <a:pt x="104" y="346"/>
                  </a:lnTo>
                  <a:lnTo>
                    <a:pt x="97" y="349"/>
                  </a:lnTo>
                  <a:lnTo>
                    <a:pt x="96" y="350"/>
                  </a:lnTo>
                  <a:lnTo>
                    <a:pt x="95" y="350"/>
                  </a:lnTo>
                  <a:lnTo>
                    <a:pt x="96" y="341"/>
                  </a:lnTo>
                  <a:lnTo>
                    <a:pt x="92" y="339"/>
                  </a:lnTo>
                  <a:lnTo>
                    <a:pt x="90" y="338"/>
                  </a:lnTo>
                  <a:lnTo>
                    <a:pt x="90" y="337"/>
                  </a:lnTo>
                  <a:lnTo>
                    <a:pt x="90" y="336"/>
                  </a:lnTo>
                  <a:lnTo>
                    <a:pt x="91" y="336"/>
                  </a:lnTo>
                  <a:lnTo>
                    <a:pt x="90" y="336"/>
                  </a:lnTo>
                  <a:lnTo>
                    <a:pt x="86" y="334"/>
                  </a:lnTo>
                  <a:lnTo>
                    <a:pt x="83" y="320"/>
                  </a:lnTo>
                  <a:lnTo>
                    <a:pt x="82" y="318"/>
                  </a:lnTo>
                  <a:lnTo>
                    <a:pt x="81" y="318"/>
                  </a:lnTo>
                  <a:lnTo>
                    <a:pt x="79" y="321"/>
                  </a:lnTo>
                  <a:lnTo>
                    <a:pt x="77" y="322"/>
                  </a:lnTo>
                  <a:lnTo>
                    <a:pt x="73" y="306"/>
                  </a:lnTo>
                  <a:lnTo>
                    <a:pt x="72" y="304"/>
                  </a:lnTo>
                  <a:lnTo>
                    <a:pt x="70" y="303"/>
                  </a:lnTo>
                  <a:lnTo>
                    <a:pt x="66" y="308"/>
                  </a:lnTo>
                  <a:lnTo>
                    <a:pt x="63" y="310"/>
                  </a:lnTo>
                  <a:lnTo>
                    <a:pt x="45" y="314"/>
                  </a:lnTo>
                  <a:lnTo>
                    <a:pt x="44" y="309"/>
                  </a:lnTo>
                  <a:lnTo>
                    <a:pt x="42" y="303"/>
                  </a:lnTo>
                  <a:lnTo>
                    <a:pt x="41" y="301"/>
                  </a:lnTo>
                  <a:lnTo>
                    <a:pt x="40" y="299"/>
                  </a:lnTo>
                  <a:lnTo>
                    <a:pt x="38" y="295"/>
                  </a:lnTo>
                  <a:lnTo>
                    <a:pt x="38" y="293"/>
                  </a:lnTo>
                  <a:lnTo>
                    <a:pt x="35" y="289"/>
                  </a:lnTo>
                  <a:lnTo>
                    <a:pt x="30" y="284"/>
                  </a:lnTo>
                  <a:lnTo>
                    <a:pt x="29" y="282"/>
                  </a:lnTo>
                  <a:lnTo>
                    <a:pt x="28" y="282"/>
                  </a:lnTo>
                  <a:lnTo>
                    <a:pt x="27" y="281"/>
                  </a:lnTo>
                  <a:lnTo>
                    <a:pt x="21" y="273"/>
                  </a:lnTo>
                  <a:lnTo>
                    <a:pt x="22" y="273"/>
                  </a:lnTo>
                  <a:lnTo>
                    <a:pt x="18" y="267"/>
                  </a:lnTo>
                  <a:lnTo>
                    <a:pt x="13" y="261"/>
                  </a:lnTo>
                  <a:lnTo>
                    <a:pt x="32" y="256"/>
                  </a:lnTo>
                  <a:lnTo>
                    <a:pt x="34" y="255"/>
                  </a:lnTo>
                  <a:lnTo>
                    <a:pt x="29" y="248"/>
                  </a:lnTo>
                  <a:lnTo>
                    <a:pt x="29" y="246"/>
                  </a:lnTo>
                  <a:lnTo>
                    <a:pt x="25" y="247"/>
                  </a:lnTo>
                  <a:lnTo>
                    <a:pt x="21" y="247"/>
                  </a:lnTo>
                  <a:lnTo>
                    <a:pt x="17" y="246"/>
                  </a:lnTo>
                  <a:lnTo>
                    <a:pt x="15" y="248"/>
                  </a:lnTo>
                  <a:lnTo>
                    <a:pt x="12" y="249"/>
                  </a:lnTo>
                  <a:lnTo>
                    <a:pt x="10" y="249"/>
                  </a:lnTo>
                  <a:lnTo>
                    <a:pt x="8" y="249"/>
                  </a:lnTo>
                  <a:lnTo>
                    <a:pt x="6" y="249"/>
                  </a:lnTo>
                  <a:lnTo>
                    <a:pt x="5" y="249"/>
                  </a:lnTo>
                  <a:lnTo>
                    <a:pt x="3" y="242"/>
                  </a:lnTo>
                  <a:lnTo>
                    <a:pt x="9" y="238"/>
                  </a:lnTo>
                  <a:lnTo>
                    <a:pt x="8" y="237"/>
                  </a:lnTo>
                  <a:lnTo>
                    <a:pt x="8" y="236"/>
                  </a:lnTo>
                  <a:lnTo>
                    <a:pt x="7" y="232"/>
                  </a:lnTo>
                  <a:lnTo>
                    <a:pt x="10" y="232"/>
                  </a:lnTo>
                  <a:lnTo>
                    <a:pt x="13" y="229"/>
                  </a:lnTo>
                  <a:lnTo>
                    <a:pt x="19" y="218"/>
                  </a:lnTo>
                  <a:lnTo>
                    <a:pt x="25" y="214"/>
                  </a:lnTo>
                  <a:lnTo>
                    <a:pt x="29" y="211"/>
                  </a:lnTo>
                  <a:lnTo>
                    <a:pt x="34" y="210"/>
                  </a:lnTo>
                  <a:lnTo>
                    <a:pt x="40" y="206"/>
                  </a:lnTo>
                  <a:lnTo>
                    <a:pt x="43" y="202"/>
                  </a:lnTo>
                  <a:lnTo>
                    <a:pt x="33" y="201"/>
                  </a:lnTo>
                  <a:lnTo>
                    <a:pt x="25" y="201"/>
                  </a:lnTo>
                  <a:lnTo>
                    <a:pt x="20" y="203"/>
                  </a:lnTo>
                  <a:lnTo>
                    <a:pt x="22" y="198"/>
                  </a:lnTo>
                  <a:lnTo>
                    <a:pt x="21" y="198"/>
                  </a:lnTo>
                  <a:lnTo>
                    <a:pt x="21" y="197"/>
                  </a:lnTo>
                  <a:lnTo>
                    <a:pt x="18" y="197"/>
                  </a:lnTo>
                  <a:lnTo>
                    <a:pt x="18" y="193"/>
                  </a:lnTo>
                  <a:lnTo>
                    <a:pt x="17" y="193"/>
                  </a:lnTo>
                  <a:lnTo>
                    <a:pt x="17" y="192"/>
                  </a:lnTo>
                  <a:lnTo>
                    <a:pt x="16" y="181"/>
                  </a:lnTo>
                  <a:lnTo>
                    <a:pt x="16" y="170"/>
                  </a:lnTo>
                  <a:lnTo>
                    <a:pt x="17" y="170"/>
                  </a:lnTo>
                  <a:lnTo>
                    <a:pt x="17" y="169"/>
                  </a:lnTo>
                  <a:lnTo>
                    <a:pt x="0" y="155"/>
                  </a:lnTo>
                  <a:lnTo>
                    <a:pt x="0" y="154"/>
                  </a:lnTo>
                  <a:lnTo>
                    <a:pt x="3" y="153"/>
                  </a:lnTo>
                  <a:lnTo>
                    <a:pt x="5" y="153"/>
                  </a:lnTo>
                  <a:lnTo>
                    <a:pt x="6" y="152"/>
                  </a:lnTo>
                  <a:lnTo>
                    <a:pt x="7" y="151"/>
                  </a:lnTo>
                  <a:lnTo>
                    <a:pt x="8" y="151"/>
                  </a:lnTo>
                  <a:lnTo>
                    <a:pt x="8" y="149"/>
                  </a:lnTo>
                  <a:lnTo>
                    <a:pt x="8" y="147"/>
                  </a:lnTo>
                  <a:lnTo>
                    <a:pt x="9" y="147"/>
                  </a:lnTo>
                  <a:lnTo>
                    <a:pt x="8" y="146"/>
                  </a:lnTo>
                  <a:lnTo>
                    <a:pt x="9" y="143"/>
                  </a:lnTo>
                  <a:lnTo>
                    <a:pt x="10" y="142"/>
                  </a:lnTo>
                  <a:lnTo>
                    <a:pt x="11" y="141"/>
                  </a:lnTo>
                  <a:lnTo>
                    <a:pt x="12" y="141"/>
                  </a:lnTo>
                  <a:lnTo>
                    <a:pt x="13" y="141"/>
                  </a:lnTo>
                  <a:lnTo>
                    <a:pt x="14" y="140"/>
                  </a:lnTo>
                  <a:lnTo>
                    <a:pt x="15" y="139"/>
                  </a:lnTo>
                  <a:lnTo>
                    <a:pt x="18" y="139"/>
                  </a:lnTo>
                  <a:lnTo>
                    <a:pt x="21" y="137"/>
                  </a:lnTo>
                  <a:lnTo>
                    <a:pt x="22" y="137"/>
                  </a:lnTo>
                  <a:lnTo>
                    <a:pt x="24" y="140"/>
                  </a:lnTo>
                  <a:lnTo>
                    <a:pt x="26" y="140"/>
                  </a:lnTo>
                  <a:lnTo>
                    <a:pt x="27" y="141"/>
                  </a:lnTo>
                  <a:lnTo>
                    <a:pt x="30" y="142"/>
                  </a:lnTo>
                  <a:lnTo>
                    <a:pt x="32" y="141"/>
                  </a:lnTo>
                  <a:lnTo>
                    <a:pt x="32" y="142"/>
                  </a:lnTo>
                  <a:lnTo>
                    <a:pt x="34" y="143"/>
                  </a:lnTo>
                  <a:lnTo>
                    <a:pt x="39" y="143"/>
                  </a:lnTo>
                  <a:lnTo>
                    <a:pt x="42" y="143"/>
                  </a:lnTo>
                  <a:lnTo>
                    <a:pt x="43" y="142"/>
                  </a:lnTo>
                  <a:lnTo>
                    <a:pt x="44" y="142"/>
                  </a:lnTo>
                  <a:lnTo>
                    <a:pt x="44" y="127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40" y="112"/>
                  </a:lnTo>
                  <a:lnTo>
                    <a:pt x="34" y="107"/>
                  </a:lnTo>
                  <a:lnTo>
                    <a:pt x="28" y="106"/>
                  </a:lnTo>
                  <a:lnTo>
                    <a:pt x="27" y="105"/>
                  </a:lnTo>
                  <a:lnTo>
                    <a:pt x="25" y="103"/>
                  </a:lnTo>
                  <a:lnTo>
                    <a:pt x="17" y="94"/>
                  </a:lnTo>
                  <a:lnTo>
                    <a:pt x="16" y="93"/>
                  </a:lnTo>
                  <a:lnTo>
                    <a:pt x="12" y="90"/>
                  </a:lnTo>
                  <a:lnTo>
                    <a:pt x="12" y="88"/>
                  </a:lnTo>
                  <a:lnTo>
                    <a:pt x="6" y="88"/>
                  </a:lnTo>
                  <a:lnTo>
                    <a:pt x="5" y="86"/>
                  </a:lnTo>
                  <a:lnTo>
                    <a:pt x="5" y="81"/>
                  </a:lnTo>
                  <a:lnTo>
                    <a:pt x="6" y="74"/>
                  </a:lnTo>
                  <a:lnTo>
                    <a:pt x="4" y="72"/>
                  </a:lnTo>
                  <a:lnTo>
                    <a:pt x="2" y="69"/>
                  </a:lnTo>
                  <a:lnTo>
                    <a:pt x="2" y="66"/>
                  </a:lnTo>
                  <a:lnTo>
                    <a:pt x="6" y="66"/>
                  </a:lnTo>
                  <a:lnTo>
                    <a:pt x="8" y="65"/>
                  </a:lnTo>
                  <a:lnTo>
                    <a:pt x="9" y="66"/>
                  </a:lnTo>
                  <a:lnTo>
                    <a:pt x="12" y="66"/>
                  </a:lnTo>
                  <a:lnTo>
                    <a:pt x="14" y="65"/>
                  </a:lnTo>
                  <a:lnTo>
                    <a:pt x="17" y="64"/>
                  </a:lnTo>
                  <a:lnTo>
                    <a:pt x="20" y="63"/>
                  </a:lnTo>
                  <a:lnTo>
                    <a:pt x="26" y="58"/>
                  </a:lnTo>
                  <a:lnTo>
                    <a:pt x="28" y="58"/>
                  </a:lnTo>
                  <a:lnTo>
                    <a:pt x="28" y="57"/>
                  </a:lnTo>
                  <a:lnTo>
                    <a:pt x="29" y="56"/>
                  </a:lnTo>
                  <a:lnTo>
                    <a:pt x="30" y="55"/>
                  </a:lnTo>
                  <a:lnTo>
                    <a:pt x="32" y="56"/>
                  </a:lnTo>
                  <a:lnTo>
                    <a:pt x="33" y="55"/>
                  </a:lnTo>
                  <a:lnTo>
                    <a:pt x="32" y="53"/>
                  </a:lnTo>
                  <a:lnTo>
                    <a:pt x="33" y="53"/>
                  </a:lnTo>
                  <a:lnTo>
                    <a:pt x="34" y="53"/>
                  </a:lnTo>
                  <a:lnTo>
                    <a:pt x="35" y="50"/>
                  </a:lnTo>
                  <a:lnTo>
                    <a:pt x="35" y="49"/>
                  </a:lnTo>
                  <a:lnTo>
                    <a:pt x="36" y="48"/>
                  </a:lnTo>
                  <a:lnTo>
                    <a:pt x="37" y="47"/>
                  </a:lnTo>
                  <a:lnTo>
                    <a:pt x="40" y="45"/>
                  </a:lnTo>
                  <a:lnTo>
                    <a:pt x="42" y="44"/>
                  </a:lnTo>
                  <a:lnTo>
                    <a:pt x="43" y="43"/>
                  </a:lnTo>
                  <a:lnTo>
                    <a:pt x="44" y="45"/>
                  </a:lnTo>
                  <a:lnTo>
                    <a:pt x="45" y="45"/>
                  </a:lnTo>
                  <a:lnTo>
                    <a:pt x="46" y="43"/>
                  </a:lnTo>
                  <a:lnTo>
                    <a:pt x="48" y="43"/>
                  </a:lnTo>
                  <a:lnTo>
                    <a:pt x="51" y="45"/>
                  </a:lnTo>
                  <a:lnTo>
                    <a:pt x="53" y="43"/>
                  </a:lnTo>
                  <a:lnTo>
                    <a:pt x="57" y="45"/>
                  </a:lnTo>
                  <a:lnTo>
                    <a:pt x="59" y="43"/>
                  </a:lnTo>
                  <a:lnTo>
                    <a:pt x="62" y="44"/>
                  </a:lnTo>
                  <a:lnTo>
                    <a:pt x="64" y="44"/>
                  </a:lnTo>
                  <a:lnTo>
                    <a:pt x="67" y="41"/>
                  </a:lnTo>
                  <a:lnTo>
                    <a:pt x="68" y="39"/>
                  </a:lnTo>
                  <a:lnTo>
                    <a:pt x="67" y="37"/>
                  </a:lnTo>
                  <a:lnTo>
                    <a:pt x="70" y="36"/>
                  </a:lnTo>
                  <a:lnTo>
                    <a:pt x="71" y="32"/>
                  </a:lnTo>
                  <a:lnTo>
                    <a:pt x="73" y="31"/>
                  </a:lnTo>
                  <a:lnTo>
                    <a:pt x="73" y="29"/>
                  </a:lnTo>
                  <a:lnTo>
                    <a:pt x="73" y="28"/>
                  </a:lnTo>
                  <a:lnTo>
                    <a:pt x="72" y="27"/>
                  </a:lnTo>
                  <a:lnTo>
                    <a:pt x="73" y="26"/>
                  </a:lnTo>
                  <a:lnTo>
                    <a:pt x="72" y="22"/>
                  </a:lnTo>
                  <a:lnTo>
                    <a:pt x="72" y="21"/>
                  </a:lnTo>
                  <a:lnTo>
                    <a:pt x="73" y="21"/>
                  </a:lnTo>
                  <a:lnTo>
                    <a:pt x="76" y="20"/>
                  </a:lnTo>
                  <a:lnTo>
                    <a:pt x="81" y="22"/>
                  </a:lnTo>
                  <a:lnTo>
                    <a:pt x="83" y="22"/>
                  </a:lnTo>
                  <a:lnTo>
                    <a:pt x="87" y="22"/>
                  </a:lnTo>
                  <a:lnTo>
                    <a:pt x="88" y="22"/>
                  </a:lnTo>
                  <a:lnTo>
                    <a:pt x="91" y="22"/>
                  </a:lnTo>
                  <a:lnTo>
                    <a:pt x="91" y="21"/>
                  </a:lnTo>
                  <a:lnTo>
                    <a:pt x="93" y="20"/>
                  </a:lnTo>
                  <a:lnTo>
                    <a:pt x="94" y="21"/>
                  </a:lnTo>
                  <a:lnTo>
                    <a:pt x="96" y="18"/>
                  </a:lnTo>
                  <a:lnTo>
                    <a:pt x="96" y="17"/>
                  </a:lnTo>
                  <a:lnTo>
                    <a:pt x="102" y="12"/>
                  </a:lnTo>
                  <a:lnTo>
                    <a:pt x="109" y="13"/>
                  </a:lnTo>
                  <a:lnTo>
                    <a:pt x="111" y="10"/>
                  </a:lnTo>
                  <a:lnTo>
                    <a:pt x="112" y="7"/>
                  </a:lnTo>
                  <a:lnTo>
                    <a:pt x="113" y="5"/>
                  </a:lnTo>
                  <a:lnTo>
                    <a:pt x="115" y="2"/>
                  </a:lnTo>
                  <a:lnTo>
                    <a:pt x="117" y="0"/>
                  </a:lnTo>
                  <a:lnTo>
                    <a:pt x="118" y="0"/>
                  </a:lnTo>
                  <a:lnTo>
                    <a:pt x="119" y="1"/>
                  </a:lnTo>
                  <a:lnTo>
                    <a:pt x="120" y="1"/>
                  </a:lnTo>
                  <a:lnTo>
                    <a:pt x="122" y="1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7">
              <a:extLst>
                <a:ext uri="{FF2B5EF4-FFF2-40B4-BE49-F238E27FC236}">
                  <a16:creationId xmlns:a16="http://schemas.microsoft.com/office/drawing/2014/main" id="{E6DF3B1F-145B-5969-F2B6-7A213F7386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62250" y="3475038"/>
              <a:ext cx="785812" cy="762000"/>
            </a:xfrm>
            <a:custGeom>
              <a:avLst/>
              <a:gdLst>
                <a:gd name="T0" fmla="*/ 125 w 495"/>
                <a:gd name="T1" fmla="*/ 316 h 480"/>
                <a:gd name="T2" fmla="*/ 222 w 495"/>
                <a:gd name="T3" fmla="*/ 361 h 480"/>
                <a:gd name="T4" fmla="*/ 250 w 495"/>
                <a:gd name="T5" fmla="*/ 360 h 480"/>
                <a:gd name="T6" fmla="*/ 302 w 495"/>
                <a:gd name="T7" fmla="*/ 342 h 480"/>
                <a:gd name="T8" fmla="*/ 358 w 495"/>
                <a:gd name="T9" fmla="*/ 309 h 480"/>
                <a:gd name="T10" fmla="*/ 406 w 495"/>
                <a:gd name="T11" fmla="*/ 352 h 480"/>
                <a:gd name="T12" fmla="*/ 463 w 495"/>
                <a:gd name="T13" fmla="*/ 346 h 480"/>
                <a:gd name="T14" fmla="*/ 347 w 495"/>
                <a:gd name="T15" fmla="*/ 446 h 480"/>
                <a:gd name="T16" fmla="*/ 285 w 495"/>
                <a:gd name="T17" fmla="*/ 477 h 480"/>
                <a:gd name="T18" fmla="*/ 235 w 495"/>
                <a:gd name="T19" fmla="*/ 469 h 480"/>
                <a:gd name="T20" fmla="*/ 153 w 495"/>
                <a:gd name="T21" fmla="*/ 401 h 480"/>
                <a:gd name="T22" fmla="*/ 103 w 495"/>
                <a:gd name="T23" fmla="*/ 398 h 480"/>
                <a:gd name="T24" fmla="*/ 15 w 495"/>
                <a:gd name="T25" fmla="*/ 411 h 480"/>
                <a:gd name="T26" fmla="*/ 8 w 495"/>
                <a:gd name="T27" fmla="*/ 326 h 480"/>
                <a:gd name="T28" fmla="*/ 183 w 495"/>
                <a:gd name="T29" fmla="*/ 195 h 480"/>
                <a:gd name="T30" fmla="*/ 219 w 495"/>
                <a:gd name="T31" fmla="*/ 178 h 480"/>
                <a:gd name="T32" fmla="*/ 317 w 495"/>
                <a:gd name="T33" fmla="*/ 20 h 480"/>
                <a:gd name="T34" fmla="*/ 349 w 495"/>
                <a:gd name="T35" fmla="*/ 18 h 480"/>
                <a:gd name="T36" fmla="*/ 261 w 495"/>
                <a:gd name="T37" fmla="*/ 9 h 480"/>
                <a:gd name="T38" fmla="*/ 302 w 495"/>
                <a:gd name="T39" fmla="*/ 22 h 480"/>
                <a:gd name="T40" fmla="*/ 343 w 495"/>
                <a:gd name="T41" fmla="*/ 32 h 480"/>
                <a:gd name="T42" fmla="*/ 412 w 495"/>
                <a:gd name="T43" fmla="*/ 71 h 480"/>
                <a:gd name="T44" fmla="*/ 446 w 495"/>
                <a:gd name="T45" fmla="*/ 84 h 480"/>
                <a:gd name="T46" fmla="*/ 465 w 495"/>
                <a:gd name="T47" fmla="*/ 107 h 480"/>
                <a:gd name="T48" fmla="*/ 488 w 495"/>
                <a:gd name="T49" fmla="*/ 298 h 480"/>
                <a:gd name="T50" fmla="*/ 412 w 495"/>
                <a:gd name="T51" fmla="*/ 310 h 480"/>
                <a:gd name="T52" fmla="*/ 355 w 495"/>
                <a:gd name="T53" fmla="*/ 275 h 480"/>
                <a:gd name="T54" fmla="*/ 305 w 495"/>
                <a:gd name="T55" fmla="*/ 270 h 480"/>
                <a:gd name="T56" fmla="*/ 248 w 495"/>
                <a:gd name="T57" fmla="*/ 319 h 480"/>
                <a:gd name="T58" fmla="*/ 174 w 495"/>
                <a:gd name="T59" fmla="*/ 264 h 480"/>
                <a:gd name="T60" fmla="*/ 196 w 495"/>
                <a:gd name="T61" fmla="*/ 247 h 480"/>
                <a:gd name="T62" fmla="*/ 165 w 495"/>
                <a:gd name="T63" fmla="*/ 257 h 480"/>
                <a:gd name="T64" fmla="*/ 131 w 495"/>
                <a:gd name="T65" fmla="*/ 267 h 480"/>
                <a:gd name="T66" fmla="*/ 88 w 495"/>
                <a:gd name="T67" fmla="*/ 242 h 480"/>
                <a:gd name="T68" fmla="*/ 145 w 495"/>
                <a:gd name="T69" fmla="*/ 142 h 480"/>
                <a:gd name="T70" fmla="*/ 191 w 495"/>
                <a:gd name="T71" fmla="*/ 98 h 480"/>
                <a:gd name="T72" fmla="*/ 206 w 495"/>
                <a:gd name="T73" fmla="*/ 16 h 480"/>
                <a:gd name="T74" fmla="*/ 241 w 495"/>
                <a:gd name="T75" fmla="*/ 58 h 480"/>
                <a:gd name="T76" fmla="*/ 200 w 495"/>
                <a:gd name="T77" fmla="*/ 101 h 480"/>
                <a:gd name="T78" fmla="*/ 195 w 495"/>
                <a:gd name="T79" fmla="*/ 107 h 480"/>
                <a:gd name="T80" fmla="*/ 185 w 495"/>
                <a:gd name="T81" fmla="*/ 136 h 480"/>
                <a:gd name="T82" fmla="*/ 243 w 495"/>
                <a:gd name="T83" fmla="*/ 131 h 480"/>
                <a:gd name="T84" fmla="*/ 301 w 495"/>
                <a:gd name="T85" fmla="*/ 102 h 480"/>
                <a:gd name="T86" fmla="*/ 269 w 495"/>
                <a:gd name="T87" fmla="*/ 70 h 480"/>
                <a:gd name="T88" fmla="*/ 402 w 495"/>
                <a:gd name="T89" fmla="*/ 98 h 480"/>
                <a:gd name="T90" fmla="*/ 305 w 495"/>
                <a:gd name="T91" fmla="*/ 111 h 480"/>
                <a:gd name="T92" fmla="*/ 280 w 495"/>
                <a:gd name="T93" fmla="*/ 177 h 480"/>
                <a:gd name="T94" fmla="*/ 313 w 495"/>
                <a:gd name="T95" fmla="*/ 196 h 480"/>
                <a:gd name="T96" fmla="*/ 352 w 495"/>
                <a:gd name="T97" fmla="*/ 206 h 480"/>
                <a:gd name="T98" fmla="*/ 376 w 495"/>
                <a:gd name="T99" fmla="*/ 228 h 480"/>
                <a:gd name="T100" fmla="*/ 421 w 495"/>
                <a:gd name="T101" fmla="*/ 284 h 480"/>
                <a:gd name="T102" fmla="*/ 439 w 495"/>
                <a:gd name="T103" fmla="*/ 214 h 480"/>
                <a:gd name="T104" fmla="*/ 383 w 495"/>
                <a:gd name="T105" fmla="*/ 195 h 480"/>
                <a:gd name="T106" fmla="*/ 371 w 495"/>
                <a:gd name="T107" fmla="*/ 135 h 480"/>
                <a:gd name="T108" fmla="*/ 443 w 495"/>
                <a:gd name="T109" fmla="*/ 133 h 480"/>
                <a:gd name="T110" fmla="*/ 404 w 495"/>
                <a:gd name="T111" fmla="*/ 101 h 480"/>
                <a:gd name="T112" fmla="*/ 424 w 495"/>
                <a:gd name="T113" fmla="*/ 86 h 480"/>
                <a:gd name="T114" fmla="*/ 202 w 495"/>
                <a:gd name="T115" fmla="*/ 200 h 480"/>
                <a:gd name="T116" fmla="*/ 252 w 495"/>
                <a:gd name="T117" fmla="*/ 181 h 480"/>
                <a:gd name="T118" fmla="*/ 250 w 495"/>
                <a:gd name="T119" fmla="*/ 175 h 480"/>
                <a:gd name="T120" fmla="*/ 189 w 495"/>
                <a:gd name="T121" fmla="*/ 184 h 480"/>
                <a:gd name="T122" fmla="*/ 151 w 495"/>
                <a:gd name="T123" fmla="*/ 151 h 480"/>
                <a:gd name="T124" fmla="*/ 173 w 495"/>
                <a:gd name="T125" fmla="*/ 179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5" h="480">
                  <a:moveTo>
                    <a:pt x="88" y="298"/>
                  </a:moveTo>
                  <a:lnTo>
                    <a:pt x="103" y="300"/>
                  </a:lnTo>
                  <a:lnTo>
                    <a:pt x="104" y="300"/>
                  </a:lnTo>
                  <a:lnTo>
                    <a:pt x="105" y="299"/>
                  </a:lnTo>
                  <a:lnTo>
                    <a:pt x="106" y="299"/>
                  </a:lnTo>
                  <a:lnTo>
                    <a:pt x="104" y="302"/>
                  </a:lnTo>
                  <a:lnTo>
                    <a:pt x="103" y="301"/>
                  </a:lnTo>
                  <a:lnTo>
                    <a:pt x="104" y="303"/>
                  </a:lnTo>
                  <a:lnTo>
                    <a:pt x="103" y="303"/>
                  </a:lnTo>
                  <a:lnTo>
                    <a:pt x="104" y="303"/>
                  </a:lnTo>
                  <a:lnTo>
                    <a:pt x="106" y="304"/>
                  </a:lnTo>
                  <a:lnTo>
                    <a:pt x="107" y="301"/>
                  </a:lnTo>
                  <a:lnTo>
                    <a:pt x="106" y="303"/>
                  </a:lnTo>
                  <a:lnTo>
                    <a:pt x="110" y="305"/>
                  </a:lnTo>
                  <a:lnTo>
                    <a:pt x="115" y="304"/>
                  </a:lnTo>
                  <a:lnTo>
                    <a:pt x="112" y="308"/>
                  </a:lnTo>
                  <a:lnTo>
                    <a:pt x="114" y="306"/>
                  </a:lnTo>
                  <a:lnTo>
                    <a:pt x="114" y="307"/>
                  </a:lnTo>
                  <a:lnTo>
                    <a:pt x="113" y="309"/>
                  </a:lnTo>
                  <a:lnTo>
                    <a:pt x="114" y="309"/>
                  </a:lnTo>
                  <a:lnTo>
                    <a:pt x="115" y="308"/>
                  </a:lnTo>
                  <a:lnTo>
                    <a:pt x="115" y="309"/>
                  </a:lnTo>
                  <a:lnTo>
                    <a:pt x="116" y="309"/>
                  </a:lnTo>
                  <a:lnTo>
                    <a:pt x="117" y="309"/>
                  </a:lnTo>
                  <a:lnTo>
                    <a:pt x="118" y="309"/>
                  </a:lnTo>
                  <a:lnTo>
                    <a:pt x="115" y="306"/>
                  </a:lnTo>
                  <a:lnTo>
                    <a:pt x="119" y="309"/>
                  </a:lnTo>
                  <a:lnTo>
                    <a:pt x="119" y="310"/>
                  </a:lnTo>
                  <a:lnTo>
                    <a:pt x="123" y="315"/>
                  </a:lnTo>
                  <a:lnTo>
                    <a:pt x="125" y="316"/>
                  </a:lnTo>
                  <a:lnTo>
                    <a:pt x="135" y="317"/>
                  </a:lnTo>
                  <a:lnTo>
                    <a:pt x="135" y="319"/>
                  </a:lnTo>
                  <a:lnTo>
                    <a:pt x="139" y="320"/>
                  </a:lnTo>
                  <a:lnTo>
                    <a:pt x="140" y="322"/>
                  </a:lnTo>
                  <a:lnTo>
                    <a:pt x="144" y="323"/>
                  </a:lnTo>
                  <a:lnTo>
                    <a:pt x="153" y="326"/>
                  </a:lnTo>
                  <a:lnTo>
                    <a:pt x="159" y="327"/>
                  </a:lnTo>
                  <a:lnTo>
                    <a:pt x="165" y="328"/>
                  </a:lnTo>
                  <a:lnTo>
                    <a:pt x="167" y="327"/>
                  </a:lnTo>
                  <a:lnTo>
                    <a:pt x="168" y="328"/>
                  </a:lnTo>
                  <a:lnTo>
                    <a:pt x="169" y="329"/>
                  </a:lnTo>
                  <a:lnTo>
                    <a:pt x="178" y="331"/>
                  </a:lnTo>
                  <a:lnTo>
                    <a:pt x="180" y="334"/>
                  </a:lnTo>
                  <a:lnTo>
                    <a:pt x="180" y="335"/>
                  </a:lnTo>
                  <a:lnTo>
                    <a:pt x="181" y="336"/>
                  </a:lnTo>
                  <a:lnTo>
                    <a:pt x="181" y="337"/>
                  </a:lnTo>
                  <a:lnTo>
                    <a:pt x="183" y="339"/>
                  </a:lnTo>
                  <a:lnTo>
                    <a:pt x="187" y="342"/>
                  </a:lnTo>
                  <a:lnTo>
                    <a:pt x="192" y="346"/>
                  </a:lnTo>
                  <a:lnTo>
                    <a:pt x="193" y="347"/>
                  </a:lnTo>
                  <a:lnTo>
                    <a:pt x="197" y="350"/>
                  </a:lnTo>
                  <a:lnTo>
                    <a:pt x="201" y="351"/>
                  </a:lnTo>
                  <a:lnTo>
                    <a:pt x="207" y="351"/>
                  </a:lnTo>
                  <a:lnTo>
                    <a:pt x="216" y="352"/>
                  </a:lnTo>
                  <a:lnTo>
                    <a:pt x="216" y="353"/>
                  </a:lnTo>
                  <a:lnTo>
                    <a:pt x="215" y="355"/>
                  </a:lnTo>
                  <a:lnTo>
                    <a:pt x="214" y="358"/>
                  </a:lnTo>
                  <a:lnTo>
                    <a:pt x="216" y="359"/>
                  </a:lnTo>
                  <a:lnTo>
                    <a:pt x="220" y="361"/>
                  </a:lnTo>
                  <a:lnTo>
                    <a:pt x="222" y="361"/>
                  </a:lnTo>
                  <a:lnTo>
                    <a:pt x="221" y="351"/>
                  </a:lnTo>
                  <a:lnTo>
                    <a:pt x="223" y="350"/>
                  </a:lnTo>
                  <a:lnTo>
                    <a:pt x="232" y="351"/>
                  </a:lnTo>
                  <a:lnTo>
                    <a:pt x="234" y="353"/>
                  </a:lnTo>
                  <a:lnTo>
                    <a:pt x="237" y="355"/>
                  </a:lnTo>
                  <a:lnTo>
                    <a:pt x="238" y="356"/>
                  </a:lnTo>
                  <a:lnTo>
                    <a:pt x="243" y="356"/>
                  </a:lnTo>
                  <a:lnTo>
                    <a:pt x="242" y="359"/>
                  </a:lnTo>
                  <a:lnTo>
                    <a:pt x="242" y="361"/>
                  </a:lnTo>
                  <a:lnTo>
                    <a:pt x="246" y="367"/>
                  </a:lnTo>
                  <a:lnTo>
                    <a:pt x="246" y="368"/>
                  </a:lnTo>
                  <a:lnTo>
                    <a:pt x="247" y="367"/>
                  </a:lnTo>
                  <a:lnTo>
                    <a:pt x="246" y="367"/>
                  </a:lnTo>
                  <a:lnTo>
                    <a:pt x="247" y="367"/>
                  </a:lnTo>
                  <a:lnTo>
                    <a:pt x="245" y="361"/>
                  </a:lnTo>
                  <a:lnTo>
                    <a:pt x="246" y="361"/>
                  </a:lnTo>
                  <a:lnTo>
                    <a:pt x="246" y="362"/>
                  </a:lnTo>
                  <a:lnTo>
                    <a:pt x="247" y="362"/>
                  </a:lnTo>
                  <a:lnTo>
                    <a:pt x="246" y="361"/>
                  </a:lnTo>
                  <a:lnTo>
                    <a:pt x="247" y="361"/>
                  </a:lnTo>
                  <a:lnTo>
                    <a:pt x="247" y="362"/>
                  </a:lnTo>
                  <a:lnTo>
                    <a:pt x="247" y="361"/>
                  </a:lnTo>
                  <a:lnTo>
                    <a:pt x="247" y="360"/>
                  </a:lnTo>
                  <a:lnTo>
                    <a:pt x="246" y="357"/>
                  </a:lnTo>
                  <a:lnTo>
                    <a:pt x="248" y="357"/>
                  </a:lnTo>
                  <a:lnTo>
                    <a:pt x="247" y="359"/>
                  </a:lnTo>
                  <a:lnTo>
                    <a:pt x="248" y="362"/>
                  </a:lnTo>
                  <a:lnTo>
                    <a:pt x="249" y="362"/>
                  </a:lnTo>
                  <a:lnTo>
                    <a:pt x="249" y="360"/>
                  </a:lnTo>
                  <a:lnTo>
                    <a:pt x="250" y="360"/>
                  </a:lnTo>
                  <a:lnTo>
                    <a:pt x="250" y="359"/>
                  </a:lnTo>
                  <a:lnTo>
                    <a:pt x="249" y="359"/>
                  </a:lnTo>
                  <a:lnTo>
                    <a:pt x="249" y="357"/>
                  </a:lnTo>
                  <a:lnTo>
                    <a:pt x="250" y="359"/>
                  </a:lnTo>
                  <a:lnTo>
                    <a:pt x="251" y="359"/>
                  </a:lnTo>
                  <a:lnTo>
                    <a:pt x="253" y="357"/>
                  </a:lnTo>
                  <a:lnTo>
                    <a:pt x="251" y="359"/>
                  </a:lnTo>
                  <a:lnTo>
                    <a:pt x="254" y="360"/>
                  </a:lnTo>
                  <a:lnTo>
                    <a:pt x="254" y="358"/>
                  </a:lnTo>
                  <a:lnTo>
                    <a:pt x="254" y="357"/>
                  </a:lnTo>
                  <a:lnTo>
                    <a:pt x="254" y="360"/>
                  </a:lnTo>
                  <a:lnTo>
                    <a:pt x="257" y="361"/>
                  </a:lnTo>
                  <a:lnTo>
                    <a:pt x="257" y="361"/>
                  </a:lnTo>
                  <a:lnTo>
                    <a:pt x="261" y="363"/>
                  </a:lnTo>
                  <a:lnTo>
                    <a:pt x="264" y="363"/>
                  </a:lnTo>
                  <a:lnTo>
                    <a:pt x="268" y="363"/>
                  </a:lnTo>
                  <a:lnTo>
                    <a:pt x="269" y="363"/>
                  </a:lnTo>
                  <a:lnTo>
                    <a:pt x="269" y="363"/>
                  </a:lnTo>
                  <a:lnTo>
                    <a:pt x="273" y="362"/>
                  </a:lnTo>
                  <a:lnTo>
                    <a:pt x="275" y="360"/>
                  </a:lnTo>
                  <a:lnTo>
                    <a:pt x="277" y="359"/>
                  </a:lnTo>
                  <a:lnTo>
                    <a:pt x="278" y="355"/>
                  </a:lnTo>
                  <a:lnTo>
                    <a:pt x="283" y="354"/>
                  </a:lnTo>
                  <a:lnTo>
                    <a:pt x="284" y="352"/>
                  </a:lnTo>
                  <a:lnTo>
                    <a:pt x="284" y="353"/>
                  </a:lnTo>
                  <a:lnTo>
                    <a:pt x="284" y="354"/>
                  </a:lnTo>
                  <a:lnTo>
                    <a:pt x="287" y="353"/>
                  </a:lnTo>
                  <a:lnTo>
                    <a:pt x="290" y="349"/>
                  </a:lnTo>
                  <a:lnTo>
                    <a:pt x="295" y="345"/>
                  </a:lnTo>
                  <a:lnTo>
                    <a:pt x="302" y="342"/>
                  </a:lnTo>
                  <a:lnTo>
                    <a:pt x="312" y="340"/>
                  </a:lnTo>
                  <a:lnTo>
                    <a:pt x="315" y="339"/>
                  </a:lnTo>
                  <a:lnTo>
                    <a:pt x="319" y="337"/>
                  </a:lnTo>
                  <a:lnTo>
                    <a:pt x="321" y="337"/>
                  </a:lnTo>
                  <a:lnTo>
                    <a:pt x="322" y="338"/>
                  </a:lnTo>
                  <a:lnTo>
                    <a:pt x="323" y="339"/>
                  </a:lnTo>
                  <a:lnTo>
                    <a:pt x="324" y="337"/>
                  </a:lnTo>
                  <a:lnTo>
                    <a:pt x="324" y="336"/>
                  </a:lnTo>
                  <a:lnTo>
                    <a:pt x="324" y="334"/>
                  </a:lnTo>
                  <a:lnTo>
                    <a:pt x="326" y="330"/>
                  </a:lnTo>
                  <a:lnTo>
                    <a:pt x="326" y="325"/>
                  </a:lnTo>
                  <a:lnTo>
                    <a:pt x="329" y="322"/>
                  </a:lnTo>
                  <a:lnTo>
                    <a:pt x="329" y="321"/>
                  </a:lnTo>
                  <a:lnTo>
                    <a:pt x="328" y="318"/>
                  </a:lnTo>
                  <a:lnTo>
                    <a:pt x="327" y="311"/>
                  </a:lnTo>
                  <a:lnTo>
                    <a:pt x="327" y="310"/>
                  </a:lnTo>
                  <a:lnTo>
                    <a:pt x="327" y="309"/>
                  </a:lnTo>
                  <a:lnTo>
                    <a:pt x="330" y="307"/>
                  </a:lnTo>
                  <a:lnTo>
                    <a:pt x="331" y="305"/>
                  </a:lnTo>
                  <a:lnTo>
                    <a:pt x="333" y="304"/>
                  </a:lnTo>
                  <a:lnTo>
                    <a:pt x="342" y="305"/>
                  </a:lnTo>
                  <a:lnTo>
                    <a:pt x="343" y="305"/>
                  </a:lnTo>
                  <a:lnTo>
                    <a:pt x="343" y="306"/>
                  </a:lnTo>
                  <a:lnTo>
                    <a:pt x="356" y="309"/>
                  </a:lnTo>
                  <a:lnTo>
                    <a:pt x="357" y="309"/>
                  </a:lnTo>
                  <a:lnTo>
                    <a:pt x="355" y="310"/>
                  </a:lnTo>
                  <a:lnTo>
                    <a:pt x="356" y="311"/>
                  </a:lnTo>
                  <a:lnTo>
                    <a:pt x="357" y="312"/>
                  </a:lnTo>
                  <a:lnTo>
                    <a:pt x="358" y="311"/>
                  </a:lnTo>
                  <a:lnTo>
                    <a:pt x="358" y="309"/>
                  </a:lnTo>
                  <a:lnTo>
                    <a:pt x="359" y="309"/>
                  </a:lnTo>
                  <a:lnTo>
                    <a:pt x="359" y="311"/>
                  </a:lnTo>
                  <a:lnTo>
                    <a:pt x="360" y="314"/>
                  </a:lnTo>
                  <a:lnTo>
                    <a:pt x="362" y="315"/>
                  </a:lnTo>
                  <a:lnTo>
                    <a:pt x="364" y="322"/>
                  </a:lnTo>
                  <a:lnTo>
                    <a:pt x="364" y="323"/>
                  </a:lnTo>
                  <a:lnTo>
                    <a:pt x="364" y="322"/>
                  </a:lnTo>
                  <a:lnTo>
                    <a:pt x="365" y="323"/>
                  </a:lnTo>
                  <a:lnTo>
                    <a:pt x="364" y="323"/>
                  </a:lnTo>
                  <a:lnTo>
                    <a:pt x="365" y="325"/>
                  </a:lnTo>
                  <a:lnTo>
                    <a:pt x="365" y="324"/>
                  </a:lnTo>
                  <a:lnTo>
                    <a:pt x="364" y="324"/>
                  </a:lnTo>
                  <a:lnTo>
                    <a:pt x="365" y="325"/>
                  </a:lnTo>
                  <a:lnTo>
                    <a:pt x="364" y="326"/>
                  </a:lnTo>
                  <a:lnTo>
                    <a:pt x="365" y="326"/>
                  </a:lnTo>
                  <a:lnTo>
                    <a:pt x="366" y="325"/>
                  </a:lnTo>
                  <a:lnTo>
                    <a:pt x="366" y="327"/>
                  </a:lnTo>
                  <a:lnTo>
                    <a:pt x="368" y="329"/>
                  </a:lnTo>
                  <a:lnTo>
                    <a:pt x="370" y="335"/>
                  </a:lnTo>
                  <a:lnTo>
                    <a:pt x="372" y="338"/>
                  </a:lnTo>
                  <a:lnTo>
                    <a:pt x="374" y="340"/>
                  </a:lnTo>
                  <a:lnTo>
                    <a:pt x="392" y="341"/>
                  </a:lnTo>
                  <a:lnTo>
                    <a:pt x="396" y="344"/>
                  </a:lnTo>
                  <a:lnTo>
                    <a:pt x="397" y="344"/>
                  </a:lnTo>
                  <a:lnTo>
                    <a:pt x="398" y="344"/>
                  </a:lnTo>
                  <a:lnTo>
                    <a:pt x="399" y="346"/>
                  </a:lnTo>
                  <a:lnTo>
                    <a:pt x="406" y="350"/>
                  </a:lnTo>
                  <a:lnTo>
                    <a:pt x="405" y="350"/>
                  </a:lnTo>
                  <a:lnTo>
                    <a:pt x="405" y="352"/>
                  </a:lnTo>
                  <a:lnTo>
                    <a:pt x="406" y="352"/>
                  </a:lnTo>
                  <a:lnTo>
                    <a:pt x="406" y="351"/>
                  </a:lnTo>
                  <a:lnTo>
                    <a:pt x="406" y="350"/>
                  </a:lnTo>
                  <a:lnTo>
                    <a:pt x="408" y="352"/>
                  </a:lnTo>
                  <a:lnTo>
                    <a:pt x="410" y="355"/>
                  </a:lnTo>
                  <a:lnTo>
                    <a:pt x="414" y="360"/>
                  </a:lnTo>
                  <a:lnTo>
                    <a:pt x="418" y="365"/>
                  </a:lnTo>
                  <a:lnTo>
                    <a:pt x="419" y="363"/>
                  </a:lnTo>
                  <a:lnTo>
                    <a:pt x="418" y="360"/>
                  </a:lnTo>
                  <a:lnTo>
                    <a:pt x="415" y="355"/>
                  </a:lnTo>
                  <a:lnTo>
                    <a:pt x="407" y="345"/>
                  </a:lnTo>
                  <a:lnTo>
                    <a:pt x="408" y="343"/>
                  </a:lnTo>
                  <a:lnTo>
                    <a:pt x="410" y="342"/>
                  </a:lnTo>
                  <a:lnTo>
                    <a:pt x="417" y="341"/>
                  </a:lnTo>
                  <a:lnTo>
                    <a:pt x="420" y="344"/>
                  </a:lnTo>
                  <a:lnTo>
                    <a:pt x="426" y="355"/>
                  </a:lnTo>
                  <a:lnTo>
                    <a:pt x="430" y="357"/>
                  </a:lnTo>
                  <a:lnTo>
                    <a:pt x="427" y="340"/>
                  </a:lnTo>
                  <a:lnTo>
                    <a:pt x="429" y="338"/>
                  </a:lnTo>
                  <a:lnTo>
                    <a:pt x="439" y="334"/>
                  </a:lnTo>
                  <a:lnTo>
                    <a:pt x="439" y="345"/>
                  </a:lnTo>
                  <a:lnTo>
                    <a:pt x="441" y="344"/>
                  </a:lnTo>
                  <a:lnTo>
                    <a:pt x="441" y="339"/>
                  </a:lnTo>
                  <a:lnTo>
                    <a:pt x="446" y="333"/>
                  </a:lnTo>
                  <a:lnTo>
                    <a:pt x="449" y="332"/>
                  </a:lnTo>
                  <a:lnTo>
                    <a:pt x="457" y="333"/>
                  </a:lnTo>
                  <a:lnTo>
                    <a:pt x="461" y="339"/>
                  </a:lnTo>
                  <a:lnTo>
                    <a:pt x="460" y="341"/>
                  </a:lnTo>
                  <a:lnTo>
                    <a:pt x="462" y="343"/>
                  </a:lnTo>
                  <a:lnTo>
                    <a:pt x="462" y="345"/>
                  </a:lnTo>
                  <a:lnTo>
                    <a:pt x="463" y="346"/>
                  </a:lnTo>
                  <a:lnTo>
                    <a:pt x="465" y="345"/>
                  </a:lnTo>
                  <a:lnTo>
                    <a:pt x="467" y="348"/>
                  </a:lnTo>
                  <a:lnTo>
                    <a:pt x="467" y="350"/>
                  </a:lnTo>
                  <a:lnTo>
                    <a:pt x="471" y="357"/>
                  </a:lnTo>
                  <a:lnTo>
                    <a:pt x="435" y="402"/>
                  </a:lnTo>
                  <a:lnTo>
                    <a:pt x="434" y="403"/>
                  </a:lnTo>
                  <a:lnTo>
                    <a:pt x="430" y="406"/>
                  </a:lnTo>
                  <a:lnTo>
                    <a:pt x="421" y="412"/>
                  </a:lnTo>
                  <a:lnTo>
                    <a:pt x="395" y="430"/>
                  </a:lnTo>
                  <a:lnTo>
                    <a:pt x="394" y="430"/>
                  </a:lnTo>
                  <a:lnTo>
                    <a:pt x="394" y="431"/>
                  </a:lnTo>
                  <a:lnTo>
                    <a:pt x="393" y="431"/>
                  </a:lnTo>
                  <a:lnTo>
                    <a:pt x="393" y="432"/>
                  </a:lnTo>
                  <a:lnTo>
                    <a:pt x="386" y="436"/>
                  </a:lnTo>
                  <a:lnTo>
                    <a:pt x="385" y="437"/>
                  </a:lnTo>
                  <a:lnTo>
                    <a:pt x="382" y="439"/>
                  </a:lnTo>
                  <a:lnTo>
                    <a:pt x="379" y="441"/>
                  </a:lnTo>
                  <a:lnTo>
                    <a:pt x="378" y="441"/>
                  </a:lnTo>
                  <a:lnTo>
                    <a:pt x="377" y="444"/>
                  </a:lnTo>
                  <a:lnTo>
                    <a:pt x="375" y="445"/>
                  </a:lnTo>
                  <a:lnTo>
                    <a:pt x="367" y="446"/>
                  </a:lnTo>
                  <a:lnTo>
                    <a:pt x="366" y="446"/>
                  </a:lnTo>
                  <a:lnTo>
                    <a:pt x="364" y="443"/>
                  </a:lnTo>
                  <a:lnTo>
                    <a:pt x="362" y="445"/>
                  </a:lnTo>
                  <a:lnTo>
                    <a:pt x="359" y="445"/>
                  </a:lnTo>
                  <a:lnTo>
                    <a:pt x="357" y="446"/>
                  </a:lnTo>
                  <a:lnTo>
                    <a:pt x="356" y="444"/>
                  </a:lnTo>
                  <a:lnTo>
                    <a:pt x="355" y="443"/>
                  </a:lnTo>
                  <a:lnTo>
                    <a:pt x="352" y="443"/>
                  </a:lnTo>
                  <a:lnTo>
                    <a:pt x="347" y="446"/>
                  </a:lnTo>
                  <a:lnTo>
                    <a:pt x="344" y="448"/>
                  </a:lnTo>
                  <a:lnTo>
                    <a:pt x="344" y="449"/>
                  </a:lnTo>
                  <a:lnTo>
                    <a:pt x="340" y="450"/>
                  </a:lnTo>
                  <a:lnTo>
                    <a:pt x="337" y="453"/>
                  </a:lnTo>
                  <a:lnTo>
                    <a:pt x="336" y="452"/>
                  </a:lnTo>
                  <a:lnTo>
                    <a:pt x="334" y="456"/>
                  </a:lnTo>
                  <a:lnTo>
                    <a:pt x="332" y="460"/>
                  </a:lnTo>
                  <a:lnTo>
                    <a:pt x="331" y="460"/>
                  </a:lnTo>
                  <a:lnTo>
                    <a:pt x="328" y="460"/>
                  </a:lnTo>
                  <a:lnTo>
                    <a:pt x="324" y="461"/>
                  </a:lnTo>
                  <a:lnTo>
                    <a:pt x="321" y="467"/>
                  </a:lnTo>
                  <a:lnTo>
                    <a:pt x="319" y="466"/>
                  </a:lnTo>
                  <a:lnTo>
                    <a:pt x="315" y="467"/>
                  </a:lnTo>
                  <a:lnTo>
                    <a:pt x="313" y="468"/>
                  </a:lnTo>
                  <a:lnTo>
                    <a:pt x="313" y="469"/>
                  </a:lnTo>
                  <a:lnTo>
                    <a:pt x="309" y="470"/>
                  </a:lnTo>
                  <a:lnTo>
                    <a:pt x="307" y="465"/>
                  </a:lnTo>
                  <a:lnTo>
                    <a:pt x="306" y="464"/>
                  </a:lnTo>
                  <a:lnTo>
                    <a:pt x="303" y="465"/>
                  </a:lnTo>
                  <a:lnTo>
                    <a:pt x="302" y="465"/>
                  </a:lnTo>
                  <a:lnTo>
                    <a:pt x="300" y="465"/>
                  </a:lnTo>
                  <a:lnTo>
                    <a:pt x="300" y="467"/>
                  </a:lnTo>
                  <a:lnTo>
                    <a:pt x="298" y="467"/>
                  </a:lnTo>
                  <a:lnTo>
                    <a:pt x="300" y="474"/>
                  </a:lnTo>
                  <a:lnTo>
                    <a:pt x="298" y="473"/>
                  </a:lnTo>
                  <a:lnTo>
                    <a:pt x="296" y="475"/>
                  </a:lnTo>
                  <a:lnTo>
                    <a:pt x="290" y="478"/>
                  </a:lnTo>
                  <a:lnTo>
                    <a:pt x="288" y="478"/>
                  </a:lnTo>
                  <a:lnTo>
                    <a:pt x="286" y="477"/>
                  </a:lnTo>
                  <a:lnTo>
                    <a:pt x="285" y="477"/>
                  </a:lnTo>
                  <a:lnTo>
                    <a:pt x="285" y="478"/>
                  </a:lnTo>
                  <a:lnTo>
                    <a:pt x="283" y="479"/>
                  </a:lnTo>
                  <a:lnTo>
                    <a:pt x="282" y="479"/>
                  </a:lnTo>
                  <a:lnTo>
                    <a:pt x="282" y="480"/>
                  </a:lnTo>
                  <a:lnTo>
                    <a:pt x="281" y="478"/>
                  </a:lnTo>
                  <a:lnTo>
                    <a:pt x="281" y="477"/>
                  </a:lnTo>
                  <a:lnTo>
                    <a:pt x="278" y="474"/>
                  </a:lnTo>
                  <a:lnTo>
                    <a:pt x="277" y="473"/>
                  </a:lnTo>
                  <a:lnTo>
                    <a:pt x="280" y="471"/>
                  </a:lnTo>
                  <a:lnTo>
                    <a:pt x="284" y="468"/>
                  </a:lnTo>
                  <a:lnTo>
                    <a:pt x="286" y="465"/>
                  </a:lnTo>
                  <a:lnTo>
                    <a:pt x="284" y="462"/>
                  </a:lnTo>
                  <a:lnTo>
                    <a:pt x="283" y="461"/>
                  </a:lnTo>
                  <a:lnTo>
                    <a:pt x="273" y="466"/>
                  </a:lnTo>
                  <a:lnTo>
                    <a:pt x="270" y="468"/>
                  </a:lnTo>
                  <a:lnTo>
                    <a:pt x="269" y="469"/>
                  </a:lnTo>
                  <a:lnTo>
                    <a:pt x="268" y="470"/>
                  </a:lnTo>
                  <a:lnTo>
                    <a:pt x="266" y="470"/>
                  </a:lnTo>
                  <a:lnTo>
                    <a:pt x="264" y="468"/>
                  </a:lnTo>
                  <a:lnTo>
                    <a:pt x="259" y="469"/>
                  </a:lnTo>
                  <a:lnTo>
                    <a:pt x="255" y="468"/>
                  </a:lnTo>
                  <a:lnTo>
                    <a:pt x="254" y="469"/>
                  </a:lnTo>
                  <a:lnTo>
                    <a:pt x="250" y="471"/>
                  </a:lnTo>
                  <a:lnTo>
                    <a:pt x="247" y="471"/>
                  </a:lnTo>
                  <a:lnTo>
                    <a:pt x="241" y="468"/>
                  </a:lnTo>
                  <a:lnTo>
                    <a:pt x="239" y="468"/>
                  </a:lnTo>
                  <a:lnTo>
                    <a:pt x="239" y="467"/>
                  </a:lnTo>
                  <a:lnTo>
                    <a:pt x="238" y="467"/>
                  </a:lnTo>
                  <a:lnTo>
                    <a:pt x="238" y="470"/>
                  </a:lnTo>
                  <a:lnTo>
                    <a:pt x="235" y="469"/>
                  </a:lnTo>
                  <a:lnTo>
                    <a:pt x="234" y="468"/>
                  </a:lnTo>
                  <a:lnTo>
                    <a:pt x="231" y="467"/>
                  </a:lnTo>
                  <a:lnTo>
                    <a:pt x="230" y="465"/>
                  </a:lnTo>
                  <a:lnTo>
                    <a:pt x="229" y="459"/>
                  </a:lnTo>
                  <a:lnTo>
                    <a:pt x="229" y="457"/>
                  </a:lnTo>
                  <a:lnTo>
                    <a:pt x="230" y="445"/>
                  </a:lnTo>
                  <a:lnTo>
                    <a:pt x="230" y="440"/>
                  </a:lnTo>
                  <a:lnTo>
                    <a:pt x="234" y="431"/>
                  </a:lnTo>
                  <a:lnTo>
                    <a:pt x="228" y="429"/>
                  </a:lnTo>
                  <a:lnTo>
                    <a:pt x="224" y="425"/>
                  </a:lnTo>
                  <a:lnTo>
                    <a:pt x="222" y="424"/>
                  </a:lnTo>
                  <a:lnTo>
                    <a:pt x="222" y="425"/>
                  </a:lnTo>
                  <a:lnTo>
                    <a:pt x="219" y="427"/>
                  </a:lnTo>
                  <a:lnTo>
                    <a:pt x="217" y="425"/>
                  </a:lnTo>
                  <a:lnTo>
                    <a:pt x="213" y="419"/>
                  </a:lnTo>
                  <a:lnTo>
                    <a:pt x="211" y="418"/>
                  </a:lnTo>
                  <a:lnTo>
                    <a:pt x="211" y="419"/>
                  </a:lnTo>
                  <a:lnTo>
                    <a:pt x="195" y="415"/>
                  </a:lnTo>
                  <a:lnTo>
                    <a:pt x="193" y="415"/>
                  </a:lnTo>
                  <a:lnTo>
                    <a:pt x="193" y="416"/>
                  </a:lnTo>
                  <a:lnTo>
                    <a:pt x="190" y="416"/>
                  </a:lnTo>
                  <a:lnTo>
                    <a:pt x="188" y="415"/>
                  </a:lnTo>
                  <a:lnTo>
                    <a:pt x="179" y="413"/>
                  </a:lnTo>
                  <a:lnTo>
                    <a:pt x="177" y="409"/>
                  </a:lnTo>
                  <a:lnTo>
                    <a:pt x="173" y="409"/>
                  </a:lnTo>
                  <a:lnTo>
                    <a:pt x="171" y="409"/>
                  </a:lnTo>
                  <a:lnTo>
                    <a:pt x="170" y="407"/>
                  </a:lnTo>
                  <a:lnTo>
                    <a:pt x="161" y="400"/>
                  </a:lnTo>
                  <a:lnTo>
                    <a:pt x="153" y="400"/>
                  </a:lnTo>
                  <a:lnTo>
                    <a:pt x="153" y="401"/>
                  </a:lnTo>
                  <a:lnTo>
                    <a:pt x="151" y="402"/>
                  </a:lnTo>
                  <a:lnTo>
                    <a:pt x="143" y="397"/>
                  </a:lnTo>
                  <a:lnTo>
                    <a:pt x="141" y="397"/>
                  </a:lnTo>
                  <a:lnTo>
                    <a:pt x="140" y="396"/>
                  </a:lnTo>
                  <a:lnTo>
                    <a:pt x="139" y="395"/>
                  </a:lnTo>
                  <a:lnTo>
                    <a:pt x="137" y="393"/>
                  </a:lnTo>
                  <a:lnTo>
                    <a:pt x="136" y="393"/>
                  </a:lnTo>
                  <a:lnTo>
                    <a:pt x="124" y="387"/>
                  </a:lnTo>
                  <a:lnTo>
                    <a:pt x="125" y="386"/>
                  </a:lnTo>
                  <a:lnTo>
                    <a:pt x="124" y="386"/>
                  </a:lnTo>
                  <a:lnTo>
                    <a:pt x="122" y="389"/>
                  </a:lnTo>
                  <a:lnTo>
                    <a:pt x="119" y="392"/>
                  </a:lnTo>
                  <a:lnTo>
                    <a:pt x="122" y="397"/>
                  </a:lnTo>
                  <a:lnTo>
                    <a:pt x="120" y="397"/>
                  </a:lnTo>
                  <a:lnTo>
                    <a:pt x="120" y="399"/>
                  </a:lnTo>
                  <a:lnTo>
                    <a:pt x="120" y="400"/>
                  </a:lnTo>
                  <a:lnTo>
                    <a:pt x="119" y="402"/>
                  </a:lnTo>
                  <a:lnTo>
                    <a:pt x="118" y="400"/>
                  </a:lnTo>
                  <a:lnTo>
                    <a:pt x="118" y="400"/>
                  </a:lnTo>
                  <a:lnTo>
                    <a:pt x="117" y="401"/>
                  </a:lnTo>
                  <a:lnTo>
                    <a:pt x="114" y="398"/>
                  </a:lnTo>
                  <a:lnTo>
                    <a:pt x="115" y="398"/>
                  </a:lnTo>
                  <a:lnTo>
                    <a:pt x="112" y="396"/>
                  </a:lnTo>
                  <a:lnTo>
                    <a:pt x="112" y="395"/>
                  </a:lnTo>
                  <a:lnTo>
                    <a:pt x="110" y="394"/>
                  </a:lnTo>
                  <a:lnTo>
                    <a:pt x="108" y="394"/>
                  </a:lnTo>
                  <a:lnTo>
                    <a:pt x="107" y="398"/>
                  </a:lnTo>
                  <a:lnTo>
                    <a:pt x="106" y="399"/>
                  </a:lnTo>
                  <a:lnTo>
                    <a:pt x="105" y="399"/>
                  </a:lnTo>
                  <a:lnTo>
                    <a:pt x="103" y="398"/>
                  </a:lnTo>
                  <a:lnTo>
                    <a:pt x="99" y="398"/>
                  </a:lnTo>
                  <a:lnTo>
                    <a:pt x="98" y="401"/>
                  </a:lnTo>
                  <a:lnTo>
                    <a:pt x="96" y="404"/>
                  </a:lnTo>
                  <a:lnTo>
                    <a:pt x="93" y="404"/>
                  </a:lnTo>
                  <a:lnTo>
                    <a:pt x="91" y="400"/>
                  </a:lnTo>
                  <a:lnTo>
                    <a:pt x="84" y="401"/>
                  </a:lnTo>
                  <a:lnTo>
                    <a:pt x="85" y="407"/>
                  </a:lnTo>
                  <a:lnTo>
                    <a:pt x="90" y="436"/>
                  </a:lnTo>
                  <a:lnTo>
                    <a:pt x="89" y="436"/>
                  </a:lnTo>
                  <a:lnTo>
                    <a:pt x="67" y="438"/>
                  </a:lnTo>
                  <a:lnTo>
                    <a:pt x="48" y="439"/>
                  </a:lnTo>
                  <a:lnTo>
                    <a:pt x="46" y="439"/>
                  </a:lnTo>
                  <a:lnTo>
                    <a:pt x="44" y="438"/>
                  </a:lnTo>
                  <a:lnTo>
                    <a:pt x="45" y="438"/>
                  </a:lnTo>
                  <a:lnTo>
                    <a:pt x="42" y="437"/>
                  </a:lnTo>
                  <a:lnTo>
                    <a:pt x="38" y="435"/>
                  </a:lnTo>
                  <a:lnTo>
                    <a:pt x="35" y="436"/>
                  </a:lnTo>
                  <a:lnTo>
                    <a:pt x="34" y="430"/>
                  </a:lnTo>
                  <a:lnTo>
                    <a:pt x="34" y="427"/>
                  </a:lnTo>
                  <a:lnTo>
                    <a:pt x="32" y="425"/>
                  </a:lnTo>
                  <a:lnTo>
                    <a:pt x="31" y="425"/>
                  </a:lnTo>
                  <a:lnTo>
                    <a:pt x="30" y="422"/>
                  </a:lnTo>
                  <a:lnTo>
                    <a:pt x="29" y="422"/>
                  </a:lnTo>
                  <a:lnTo>
                    <a:pt x="27" y="425"/>
                  </a:lnTo>
                  <a:lnTo>
                    <a:pt x="25" y="425"/>
                  </a:lnTo>
                  <a:lnTo>
                    <a:pt x="22" y="420"/>
                  </a:lnTo>
                  <a:lnTo>
                    <a:pt x="19" y="418"/>
                  </a:lnTo>
                  <a:lnTo>
                    <a:pt x="18" y="417"/>
                  </a:lnTo>
                  <a:lnTo>
                    <a:pt x="16" y="413"/>
                  </a:lnTo>
                  <a:lnTo>
                    <a:pt x="15" y="411"/>
                  </a:lnTo>
                  <a:lnTo>
                    <a:pt x="14" y="411"/>
                  </a:lnTo>
                  <a:lnTo>
                    <a:pt x="12" y="410"/>
                  </a:lnTo>
                  <a:lnTo>
                    <a:pt x="10" y="410"/>
                  </a:lnTo>
                  <a:lnTo>
                    <a:pt x="9" y="408"/>
                  </a:lnTo>
                  <a:lnTo>
                    <a:pt x="8" y="406"/>
                  </a:lnTo>
                  <a:lnTo>
                    <a:pt x="9" y="406"/>
                  </a:lnTo>
                  <a:lnTo>
                    <a:pt x="11" y="405"/>
                  </a:lnTo>
                  <a:lnTo>
                    <a:pt x="12" y="404"/>
                  </a:lnTo>
                  <a:lnTo>
                    <a:pt x="11" y="401"/>
                  </a:lnTo>
                  <a:lnTo>
                    <a:pt x="12" y="399"/>
                  </a:lnTo>
                  <a:lnTo>
                    <a:pt x="11" y="398"/>
                  </a:lnTo>
                  <a:lnTo>
                    <a:pt x="6" y="395"/>
                  </a:lnTo>
                  <a:lnTo>
                    <a:pt x="4" y="391"/>
                  </a:lnTo>
                  <a:lnTo>
                    <a:pt x="4" y="389"/>
                  </a:lnTo>
                  <a:lnTo>
                    <a:pt x="5" y="388"/>
                  </a:lnTo>
                  <a:lnTo>
                    <a:pt x="7" y="388"/>
                  </a:lnTo>
                  <a:lnTo>
                    <a:pt x="10" y="385"/>
                  </a:lnTo>
                  <a:lnTo>
                    <a:pt x="10" y="386"/>
                  </a:lnTo>
                  <a:lnTo>
                    <a:pt x="2" y="377"/>
                  </a:lnTo>
                  <a:lnTo>
                    <a:pt x="0" y="374"/>
                  </a:lnTo>
                  <a:lnTo>
                    <a:pt x="3" y="372"/>
                  </a:lnTo>
                  <a:lnTo>
                    <a:pt x="15" y="359"/>
                  </a:lnTo>
                  <a:lnTo>
                    <a:pt x="14" y="353"/>
                  </a:lnTo>
                  <a:lnTo>
                    <a:pt x="9" y="346"/>
                  </a:lnTo>
                  <a:lnTo>
                    <a:pt x="9" y="341"/>
                  </a:lnTo>
                  <a:lnTo>
                    <a:pt x="10" y="337"/>
                  </a:lnTo>
                  <a:lnTo>
                    <a:pt x="9" y="334"/>
                  </a:lnTo>
                  <a:lnTo>
                    <a:pt x="9" y="332"/>
                  </a:lnTo>
                  <a:lnTo>
                    <a:pt x="7" y="330"/>
                  </a:lnTo>
                  <a:lnTo>
                    <a:pt x="8" y="326"/>
                  </a:lnTo>
                  <a:lnTo>
                    <a:pt x="8" y="325"/>
                  </a:lnTo>
                  <a:lnTo>
                    <a:pt x="9" y="324"/>
                  </a:lnTo>
                  <a:lnTo>
                    <a:pt x="13" y="321"/>
                  </a:lnTo>
                  <a:lnTo>
                    <a:pt x="14" y="320"/>
                  </a:lnTo>
                  <a:lnTo>
                    <a:pt x="14" y="319"/>
                  </a:lnTo>
                  <a:lnTo>
                    <a:pt x="14" y="320"/>
                  </a:lnTo>
                  <a:lnTo>
                    <a:pt x="15" y="321"/>
                  </a:lnTo>
                  <a:lnTo>
                    <a:pt x="15" y="319"/>
                  </a:lnTo>
                  <a:lnTo>
                    <a:pt x="14" y="318"/>
                  </a:lnTo>
                  <a:lnTo>
                    <a:pt x="15" y="319"/>
                  </a:lnTo>
                  <a:lnTo>
                    <a:pt x="16" y="319"/>
                  </a:lnTo>
                  <a:lnTo>
                    <a:pt x="25" y="316"/>
                  </a:lnTo>
                  <a:lnTo>
                    <a:pt x="30" y="313"/>
                  </a:lnTo>
                  <a:lnTo>
                    <a:pt x="35" y="311"/>
                  </a:lnTo>
                  <a:lnTo>
                    <a:pt x="40" y="309"/>
                  </a:lnTo>
                  <a:lnTo>
                    <a:pt x="42" y="310"/>
                  </a:lnTo>
                  <a:lnTo>
                    <a:pt x="44" y="312"/>
                  </a:lnTo>
                  <a:lnTo>
                    <a:pt x="46" y="312"/>
                  </a:lnTo>
                  <a:lnTo>
                    <a:pt x="50" y="310"/>
                  </a:lnTo>
                  <a:lnTo>
                    <a:pt x="54" y="309"/>
                  </a:lnTo>
                  <a:lnTo>
                    <a:pt x="55" y="309"/>
                  </a:lnTo>
                  <a:lnTo>
                    <a:pt x="64" y="307"/>
                  </a:lnTo>
                  <a:lnTo>
                    <a:pt x="71" y="304"/>
                  </a:lnTo>
                  <a:lnTo>
                    <a:pt x="75" y="302"/>
                  </a:lnTo>
                  <a:lnTo>
                    <a:pt x="78" y="300"/>
                  </a:lnTo>
                  <a:lnTo>
                    <a:pt x="79" y="299"/>
                  </a:lnTo>
                  <a:lnTo>
                    <a:pt x="80" y="298"/>
                  </a:lnTo>
                  <a:lnTo>
                    <a:pt x="81" y="298"/>
                  </a:lnTo>
                  <a:lnTo>
                    <a:pt x="88" y="298"/>
                  </a:lnTo>
                  <a:close/>
                  <a:moveTo>
                    <a:pt x="183" y="195"/>
                  </a:moveTo>
                  <a:lnTo>
                    <a:pt x="183" y="197"/>
                  </a:lnTo>
                  <a:lnTo>
                    <a:pt x="182" y="196"/>
                  </a:lnTo>
                  <a:lnTo>
                    <a:pt x="182" y="195"/>
                  </a:lnTo>
                  <a:lnTo>
                    <a:pt x="183" y="194"/>
                  </a:lnTo>
                  <a:lnTo>
                    <a:pt x="183" y="195"/>
                  </a:lnTo>
                  <a:close/>
                  <a:moveTo>
                    <a:pt x="197" y="200"/>
                  </a:moveTo>
                  <a:lnTo>
                    <a:pt x="196" y="200"/>
                  </a:lnTo>
                  <a:lnTo>
                    <a:pt x="195" y="199"/>
                  </a:lnTo>
                  <a:lnTo>
                    <a:pt x="197" y="196"/>
                  </a:lnTo>
                  <a:lnTo>
                    <a:pt x="199" y="194"/>
                  </a:lnTo>
                  <a:lnTo>
                    <a:pt x="199" y="193"/>
                  </a:lnTo>
                  <a:lnTo>
                    <a:pt x="199" y="194"/>
                  </a:lnTo>
                  <a:lnTo>
                    <a:pt x="199" y="196"/>
                  </a:lnTo>
                  <a:lnTo>
                    <a:pt x="198" y="196"/>
                  </a:lnTo>
                  <a:lnTo>
                    <a:pt x="196" y="199"/>
                  </a:lnTo>
                  <a:lnTo>
                    <a:pt x="197" y="200"/>
                  </a:lnTo>
                  <a:close/>
                  <a:moveTo>
                    <a:pt x="230" y="179"/>
                  </a:moveTo>
                  <a:lnTo>
                    <a:pt x="229" y="180"/>
                  </a:lnTo>
                  <a:lnTo>
                    <a:pt x="226" y="178"/>
                  </a:lnTo>
                  <a:lnTo>
                    <a:pt x="226" y="177"/>
                  </a:lnTo>
                  <a:lnTo>
                    <a:pt x="227" y="176"/>
                  </a:lnTo>
                  <a:lnTo>
                    <a:pt x="231" y="178"/>
                  </a:lnTo>
                  <a:lnTo>
                    <a:pt x="230" y="179"/>
                  </a:lnTo>
                  <a:close/>
                  <a:moveTo>
                    <a:pt x="226" y="180"/>
                  </a:moveTo>
                  <a:lnTo>
                    <a:pt x="226" y="181"/>
                  </a:lnTo>
                  <a:lnTo>
                    <a:pt x="224" y="180"/>
                  </a:lnTo>
                  <a:lnTo>
                    <a:pt x="220" y="180"/>
                  </a:lnTo>
                  <a:lnTo>
                    <a:pt x="219" y="179"/>
                  </a:lnTo>
                  <a:lnTo>
                    <a:pt x="219" y="178"/>
                  </a:lnTo>
                  <a:lnTo>
                    <a:pt x="219" y="178"/>
                  </a:lnTo>
                  <a:lnTo>
                    <a:pt x="225" y="176"/>
                  </a:lnTo>
                  <a:lnTo>
                    <a:pt x="225" y="179"/>
                  </a:lnTo>
                  <a:lnTo>
                    <a:pt x="226" y="180"/>
                  </a:lnTo>
                  <a:close/>
                  <a:moveTo>
                    <a:pt x="186" y="184"/>
                  </a:moveTo>
                  <a:lnTo>
                    <a:pt x="182" y="189"/>
                  </a:lnTo>
                  <a:lnTo>
                    <a:pt x="181" y="188"/>
                  </a:lnTo>
                  <a:lnTo>
                    <a:pt x="181" y="183"/>
                  </a:lnTo>
                  <a:lnTo>
                    <a:pt x="179" y="178"/>
                  </a:lnTo>
                  <a:lnTo>
                    <a:pt x="178" y="176"/>
                  </a:lnTo>
                  <a:lnTo>
                    <a:pt x="179" y="175"/>
                  </a:lnTo>
                  <a:lnTo>
                    <a:pt x="182" y="176"/>
                  </a:lnTo>
                  <a:lnTo>
                    <a:pt x="185" y="180"/>
                  </a:lnTo>
                  <a:lnTo>
                    <a:pt x="186" y="184"/>
                  </a:lnTo>
                  <a:close/>
                  <a:moveTo>
                    <a:pt x="175" y="172"/>
                  </a:moveTo>
                  <a:lnTo>
                    <a:pt x="175" y="173"/>
                  </a:lnTo>
                  <a:lnTo>
                    <a:pt x="174" y="173"/>
                  </a:lnTo>
                  <a:lnTo>
                    <a:pt x="173" y="171"/>
                  </a:lnTo>
                  <a:lnTo>
                    <a:pt x="172" y="169"/>
                  </a:lnTo>
                  <a:lnTo>
                    <a:pt x="173" y="169"/>
                  </a:lnTo>
                  <a:lnTo>
                    <a:pt x="174" y="170"/>
                  </a:lnTo>
                  <a:lnTo>
                    <a:pt x="175" y="172"/>
                  </a:lnTo>
                  <a:close/>
                  <a:moveTo>
                    <a:pt x="173" y="167"/>
                  </a:moveTo>
                  <a:lnTo>
                    <a:pt x="173" y="168"/>
                  </a:lnTo>
                  <a:lnTo>
                    <a:pt x="172" y="167"/>
                  </a:lnTo>
                  <a:lnTo>
                    <a:pt x="171" y="168"/>
                  </a:lnTo>
                  <a:lnTo>
                    <a:pt x="170" y="168"/>
                  </a:lnTo>
                  <a:lnTo>
                    <a:pt x="170" y="167"/>
                  </a:lnTo>
                  <a:lnTo>
                    <a:pt x="173" y="166"/>
                  </a:lnTo>
                  <a:lnTo>
                    <a:pt x="173" y="167"/>
                  </a:lnTo>
                  <a:close/>
                  <a:moveTo>
                    <a:pt x="317" y="20"/>
                  </a:moveTo>
                  <a:lnTo>
                    <a:pt x="316" y="21"/>
                  </a:lnTo>
                  <a:lnTo>
                    <a:pt x="306" y="21"/>
                  </a:lnTo>
                  <a:lnTo>
                    <a:pt x="306" y="22"/>
                  </a:lnTo>
                  <a:lnTo>
                    <a:pt x="305" y="20"/>
                  </a:lnTo>
                  <a:lnTo>
                    <a:pt x="305" y="19"/>
                  </a:lnTo>
                  <a:lnTo>
                    <a:pt x="307" y="17"/>
                  </a:lnTo>
                  <a:lnTo>
                    <a:pt x="309" y="17"/>
                  </a:lnTo>
                  <a:lnTo>
                    <a:pt x="313" y="18"/>
                  </a:lnTo>
                  <a:lnTo>
                    <a:pt x="317" y="20"/>
                  </a:lnTo>
                  <a:close/>
                  <a:moveTo>
                    <a:pt x="327" y="11"/>
                  </a:moveTo>
                  <a:lnTo>
                    <a:pt x="328" y="12"/>
                  </a:lnTo>
                  <a:lnTo>
                    <a:pt x="330" y="11"/>
                  </a:lnTo>
                  <a:lnTo>
                    <a:pt x="332" y="12"/>
                  </a:lnTo>
                  <a:lnTo>
                    <a:pt x="330" y="13"/>
                  </a:lnTo>
                  <a:lnTo>
                    <a:pt x="325" y="16"/>
                  </a:lnTo>
                  <a:lnTo>
                    <a:pt x="325" y="17"/>
                  </a:lnTo>
                  <a:lnTo>
                    <a:pt x="324" y="17"/>
                  </a:lnTo>
                  <a:lnTo>
                    <a:pt x="324" y="16"/>
                  </a:lnTo>
                  <a:lnTo>
                    <a:pt x="321" y="17"/>
                  </a:lnTo>
                  <a:lnTo>
                    <a:pt x="320" y="17"/>
                  </a:lnTo>
                  <a:lnTo>
                    <a:pt x="319" y="14"/>
                  </a:lnTo>
                  <a:lnTo>
                    <a:pt x="319" y="12"/>
                  </a:lnTo>
                  <a:lnTo>
                    <a:pt x="321" y="11"/>
                  </a:lnTo>
                  <a:lnTo>
                    <a:pt x="327" y="11"/>
                  </a:lnTo>
                  <a:close/>
                  <a:moveTo>
                    <a:pt x="361" y="29"/>
                  </a:moveTo>
                  <a:lnTo>
                    <a:pt x="359" y="30"/>
                  </a:lnTo>
                  <a:lnTo>
                    <a:pt x="355" y="30"/>
                  </a:lnTo>
                  <a:lnTo>
                    <a:pt x="354" y="29"/>
                  </a:lnTo>
                  <a:lnTo>
                    <a:pt x="351" y="24"/>
                  </a:lnTo>
                  <a:lnTo>
                    <a:pt x="349" y="18"/>
                  </a:lnTo>
                  <a:lnTo>
                    <a:pt x="347" y="13"/>
                  </a:lnTo>
                  <a:lnTo>
                    <a:pt x="343" y="7"/>
                  </a:lnTo>
                  <a:lnTo>
                    <a:pt x="340" y="6"/>
                  </a:lnTo>
                  <a:lnTo>
                    <a:pt x="342" y="4"/>
                  </a:lnTo>
                  <a:lnTo>
                    <a:pt x="343" y="3"/>
                  </a:lnTo>
                  <a:lnTo>
                    <a:pt x="348" y="1"/>
                  </a:lnTo>
                  <a:lnTo>
                    <a:pt x="350" y="1"/>
                  </a:lnTo>
                  <a:lnTo>
                    <a:pt x="351" y="2"/>
                  </a:lnTo>
                  <a:lnTo>
                    <a:pt x="350" y="4"/>
                  </a:lnTo>
                  <a:lnTo>
                    <a:pt x="350" y="8"/>
                  </a:lnTo>
                  <a:lnTo>
                    <a:pt x="354" y="18"/>
                  </a:lnTo>
                  <a:lnTo>
                    <a:pt x="356" y="23"/>
                  </a:lnTo>
                  <a:lnTo>
                    <a:pt x="361" y="27"/>
                  </a:lnTo>
                  <a:lnTo>
                    <a:pt x="361" y="29"/>
                  </a:lnTo>
                  <a:close/>
                  <a:moveTo>
                    <a:pt x="269" y="1"/>
                  </a:moveTo>
                  <a:lnTo>
                    <a:pt x="267" y="2"/>
                  </a:lnTo>
                  <a:lnTo>
                    <a:pt x="269" y="4"/>
                  </a:lnTo>
                  <a:lnTo>
                    <a:pt x="268" y="5"/>
                  </a:lnTo>
                  <a:lnTo>
                    <a:pt x="266" y="7"/>
                  </a:lnTo>
                  <a:lnTo>
                    <a:pt x="265" y="7"/>
                  </a:lnTo>
                  <a:lnTo>
                    <a:pt x="268" y="5"/>
                  </a:lnTo>
                  <a:lnTo>
                    <a:pt x="268" y="4"/>
                  </a:lnTo>
                  <a:lnTo>
                    <a:pt x="266" y="2"/>
                  </a:lnTo>
                  <a:lnTo>
                    <a:pt x="263" y="5"/>
                  </a:lnTo>
                  <a:lnTo>
                    <a:pt x="262" y="6"/>
                  </a:lnTo>
                  <a:lnTo>
                    <a:pt x="263" y="6"/>
                  </a:lnTo>
                  <a:lnTo>
                    <a:pt x="262" y="7"/>
                  </a:lnTo>
                  <a:lnTo>
                    <a:pt x="261" y="8"/>
                  </a:lnTo>
                  <a:lnTo>
                    <a:pt x="260" y="9"/>
                  </a:lnTo>
                  <a:lnTo>
                    <a:pt x="261" y="9"/>
                  </a:lnTo>
                  <a:lnTo>
                    <a:pt x="260" y="15"/>
                  </a:lnTo>
                  <a:lnTo>
                    <a:pt x="260" y="16"/>
                  </a:lnTo>
                  <a:lnTo>
                    <a:pt x="259" y="16"/>
                  </a:lnTo>
                  <a:lnTo>
                    <a:pt x="262" y="16"/>
                  </a:lnTo>
                  <a:lnTo>
                    <a:pt x="262" y="15"/>
                  </a:lnTo>
                  <a:lnTo>
                    <a:pt x="265" y="16"/>
                  </a:lnTo>
                  <a:lnTo>
                    <a:pt x="267" y="16"/>
                  </a:lnTo>
                  <a:lnTo>
                    <a:pt x="268" y="17"/>
                  </a:lnTo>
                  <a:lnTo>
                    <a:pt x="270" y="15"/>
                  </a:lnTo>
                  <a:lnTo>
                    <a:pt x="269" y="16"/>
                  </a:lnTo>
                  <a:lnTo>
                    <a:pt x="270" y="17"/>
                  </a:lnTo>
                  <a:lnTo>
                    <a:pt x="270" y="16"/>
                  </a:lnTo>
                  <a:lnTo>
                    <a:pt x="270" y="17"/>
                  </a:lnTo>
                  <a:lnTo>
                    <a:pt x="272" y="18"/>
                  </a:lnTo>
                  <a:lnTo>
                    <a:pt x="272" y="17"/>
                  </a:lnTo>
                  <a:lnTo>
                    <a:pt x="270" y="16"/>
                  </a:lnTo>
                  <a:lnTo>
                    <a:pt x="270" y="15"/>
                  </a:lnTo>
                  <a:lnTo>
                    <a:pt x="274" y="17"/>
                  </a:lnTo>
                  <a:lnTo>
                    <a:pt x="284" y="15"/>
                  </a:lnTo>
                  <a:lnTo>
                    <a:pt x="292" y="12"/>
                  </a:lnTo>
                  <a:lnTo>
                    <a:pt x="293" y="13"/>
                  </a:lnTo>
                  <a:lnTo>
                    <a:pt x="294" y="13"/>
                  </a:lnTo>
                  <a:lnTo>
                    <a:pt x="293" y="13"/>
                  </a:lnTo>
                  <a:lnTo>
                    <a:pt x="294" y="16"/>
                  </a:lnTo>
                  <a:lnTo>
                    <a:pt x="295" y="16"/>
                  </a:lnTo>
                  <a:lnTo>
                    <a:pt x="296" y="15"/>
                  </a:lnTo>
                  <a:lnTo>
                    <a:pt x="298" y="16"/>
                  </a:lnTo>
                  <a:lnTo>
                    <a:pt x="301" y="18"/>
                  </a:lnTo>
                  <a:lnTo>
                    <a:pt x="301" y="19"/>
                  </a:lnTo>
                  <a:lnTo>
                    <a:pt x="302" y="22"/>
                  </a:lnTo>
                  <a:lnTo>
                    <a:pt x="304" y="23"/>
                  </a:lnTo>
                  <a:lnTo>
                    <a:pt x="305" y="23"/>
                  </a:lnTo>
                  <a:lnTo>
                    <a:pt x="306" y="25"/>
                  </a:lnTo>
                  <a:lnTo>
                    <a:pt x="306" y="26"/>
                  </a:lnTo>
                  <a:lnTo>
                    <a:pt x="305" y="25"/>
                  </a:lnTo>
                  <a:lnTo>
                    <a:pt x="305" y="26"/>
                  </a:lnTo>
                  <a:lnTo>
                    <a:pt x="306" y="27"/>
                  </a:lnTo>
                  <a:lnTo>
                    <a:pt x="307" y="27"/>
                  </a:lnTo>
                  <a:lnTo>
                    <a:pt x="307" y="26"/>
                  </a:lnTo>
                  <a:lnTo>
                    <a:pt x="306" y="25"/>
                  </a:lnTo>
                  <a:lnTo>
                    <a:pt x="306" y="24"/>
                  </a:lnTo>
                  <a:lnTo>
                    <a:pt x="309" y="23"/>
                  </a:lnTo>
                  <a:lnTo>
                    <a:pt x="310" y="24"/>
                  </a:lnTo>
                  <a:lnTo>
                    <a:pt x="311" y="24"/>
                  </a:lnTo>
                  <a:lnTo>
                    <a:pt x="313" y="24"/>
                  </a:lnTo>
                  <a:lnTo>
                    <a:pt x="321" y="22"/>
                  </a:lnTo>
                  <a:lnTo>
                    <a:pt x="322" y="23"/>
                  </a:lnTo>
                  <a:lnTo>
                    <a:pt x="331" y="23"/>
                  </a:lnTo>
                  <a:lnTo>
                    <a:pt x="333" y="22"/>
                  </a:lnTo>
                  <a:lnTo>
                    <a:pt x="336" y="23"/>
                  </a:lnTo>
                  <a:lnTo>
                    <a:pt x="338" y="23"/>
                  </a:lnTo>
                  <a:lnTo>
                    <a:pt x="336" y="29"/>
                  </a:lnTo>
                  <a:lnTo>
                    <a:pt x="337" y="29"/>
                  </a:lnTo>
                  <a:lnTo>
                    <a:pt x="338" y="24"/>
                  </a:lnTo>
                  <a:lnTo>
                    <a:pt x="340" y="26"/>
                  </a:lnTo>
                  <a:lnTo>
                    <a:pt x="341" y="26"/>
                  </a:lnTo>
                  <a:lnTo>
                    <a:pt x="340" y="26"/>
                  </a:lnTo>
                  <a:lnTo>
                    <a:pt x="341" y="28"/>
                  </a:lnTo>
                  <a:lnTo>
                    <a:pt x="343" y="30"/>
                  </a:lnTo>
                  <a:lnTo>
                    <a:pt x="343" y="32"/>
                  </a:lnTo>
                  <a:lnTo>
                    <a:pt x="344" y="35"/>
                  </a:lnTo>
                  <a:lnTo>
                    <a:pt x="342" y="37"/>
                  </a:lnTo>
                  <a:lnTo>
                    <a:pt x="347" y="40"/>
                  </a:lnTo>
                  <a:lnTo>
                    <a:pt x="355" y="49"/>
                  </a:lnTo>
                  <a:lnTo>
                    <a:pt x="358" y="54"/>
                  </a:lnTo>
                  <a:lnTo>
                    <a:pt x="359" y="63"/>
                  </a:lnTo>
                  <a:lnTo>
                    <a:pt x="363" y="65"/>
                  </a:lnTo>
                  <a:lnTo>
                    <a:pt x="366" y="65"/>
                  </a:lnTo>
                  <a:lnTo>
                    <a:pt x="367" y="67"/>
                  </a:lnTo>
                  <a:lnTo>
                    <a:pt x="368" y="67"/>
                  </a:lnTo>
                  <a:lnTo>
                    <a:pt x="372" y="65"/>
                  </a:lnTo>
                  <a:lnTo>
                    <a:pt x="374" y="65"/>
                  </a:lnTo>
                  <a:lnTo>
                    <a:pt x="379" y="68"/>
                  </a:lnTo>
                  <a:lnTo>
                    <a:pt x="380" y="70"/>
                  </a:lnTo>
                  <a:lnTo>
                    <a:pt x="385" y="72"/>
                  </a:lnTo>
                  <a:lnTo>
                    <a:pt x="387" y="74"/>
                  </a:lnTo>
                  <a:lnTo>
                    <a:pt x="389" y="74"/>
                  </a:lnTo>
                  <a:lnTo>
                    <a:pt x="392" y="73"/>
                  </a:lnTo>
                  <a:lnTo>
                    <a:pt x="393" y="74"/>
                  </a:lnTo>
                  <a:lnTo>
                    <a:pt x="391" y="75"/>
                  </a:lnTo>
                  <a:lnTo>
                    <a:pt x="394" y="78"/>
                  </a:lnTo>
                  <a:lnTo>
                    <a:pt x="395" y="77"/>
                  </a:lnTo>
                  <a:lnTo>
                    <a:pt x="396" y="77"/>
                  </a:lnTo>
                  <a:lnTo>
                    <a:pt x="395" y="78"/>
                  </a:lnTo>
                  <a:lnTo>
                    <a:pt x="397" y="79"/>
                  </a:lnTo>
                  <a:lnTo>
                    <a:pt x="398" y="78"/>
                  </a:lnTo>
                  <a:lnTo>
                    <a:pt x="398" y="79"/>
                  </a:lnTo>
                  <a:lnTo>
                    <a:pt x="400" y="81"/>
                  </a:lnTo>
                  <a:lnTo>
                    <a:pt x="410" y="72"/>
                  </a:lnTo>
                  <a:lnTo>
                    <a:pt x="412" y="71"/>
                  </a:lnTo>
                  <a:lnTo>
                    <a:pt x="413" y="71"/>
                  </a:lnTo>
                  <a:lnTo>
                    <a:pt x="416" y="70"/>
                  </a:lnTo>
                  <a:lnTo>
                    <a:pt x="416" y="71"/>
                  </a:lnTo>
                  <a:lnTo>
                    <a:pt x="416" y="72"/>
                  </a:lnTo>
                  <a:lnTo>
                    <a:pt x="417" y="72"/>
                  </a:lnTo>
                  <a:lnTo>
                    <a:pt x="418" y="72"/>
                  </a:lnTo>
                  <a:lnTo>
                    <a:pt x="419" y="71"/>
                  </a:lnTo>
                  <a:lnTo>
                    <a:pt x="420" y="70"/>
                  </a:lnTo>
                  <a:lnTo>
                    <a:pt x="420" y="71"/>
                  </a:lnTo>
                  <a:lnTo>
                    <a:pt x="420" y="72"/>
                  </a:lnTo>
                  <a:lnTo>
                    <a:pt x="421" y="71"/>
                  </a:lnTo>
                  <a:lnTo>
                    <a:pt x="423" y="71"/>
                  </a:lnTo>
                  <a:lnTo>
                    <a:pt x="424" y="71"/>
                  </a:lnTo>
                  <a:lnTo>
                    <a:pt x="428" y="71"/>
                  </a:lnTo>
                  <a:lnTo>
                    <a:pt x="430" y="71"/>
                  </a:lnTo>
                  <a:lnTo>
                    <a:pt x="434" y="67"/>
                  </a:lnTo>
                  <a:lnTo>
                    <a:pt x="435" y="68"/>
                  </a:lnTo>
                  <a:lnTo>
                    <a:pt x="434" y="69"/>
                  </a:lnTo>
                  <a:lnTo>
                    <a:pt x="434" y="74"/>
                  </a:lnTo>
                  <a:lnTo>
                    <a:pt x="438" y="81"/>
                  </a:lnTo>
                  <a:lnTo>
                    <a:pt x="442" y="81"/>
                  </a:lnTo>
                  <a:lnTo>
                    <a:pt x="444" y="82"/>
                  </a:lnTo>
                  <a:lnTo>
                    <a:pt x="440" y="82"/>
                  </a:lnTo>
                  <a:lnTo>
                    <a:pt x="439" y="83"/>
                  </a:lnTo>
                  <a:lnTo>
                    <a:pt x="437" y="83"/>
                  </a:lnTo>
                  <a:lnTo>
                    <a:pt x="437" y="84"/>
                  </a:lnTo>
                  <a:lnTo>
                    <a:pt x="444" y="83"/>
                  </a:lnTo>
                  <a:lnTo>
                    <a:pt x="447" y="84"/>
                  </a:lnTo>
                  <a:lnTo>
                    <a:pt x="449" y="86"/>
                  </a:lnTo>
                  <a:lnTo>
                    <a:pt x="446" y="84"/>
                  </a:lnTo>
                  <a:lnTo>
                    <a:pt x="438" y="84"/>
                  </a:lnTo>
                  <a:lnTo>
                    <a:pt x="438" y="85"/>
                  </a:lnTo>
                  <a:lnTo>
                    <a:pt x="437" y="86"/>
                  </a:lnTo>
                  <a:lnTo>
                    <a:pt x="437" y="88"/>
                  </a:lnTo>
                  <a:lnTo>
                    <a:pt x="447" y="88"/>
                  </a:lnTo>
                  <a:lnTo>
                    <a:pt x="448" y="87"/>
                  </a:lnTo>
                  <a:lnTo>
                    <a:pt x="449" y="89"/>
                  </a:lnTo>
                  <a:lnTo>
                    <a:pt x="448" y="89"/>
                  </a:lnTo>
                  <a:lnTo>
                    <a:pt x="448" y="88"/>
                  </a:lnTo>
                  <a:lnTo>
                    <a:pt x="446" y="89"/>
                  </a:lnTo>
                  <a:lnTo>
                    <a:pt x="444" y="89"/>
                  </a:lnTo>
                  <a:lnTo>
                    <a:pt x="442" y="88"/>
                  </a:lnTo>
                  <a:lnTo>
                    <a:pt x="440" y="89"/>
                  </a:lnTo>
                  <a:lnTo>
                    <a:pt x="439" y="89"/>
                  </a:lnTo>
                  <a:lnTo>
                    <a:pt x="439" y="91"/>
                  </a:lnTo>
                  <a:lnTo>
                    <a:pt x="441" y="93"/>
                  </a:lnTo>
                  <a:lnTo>
                    <a:pt x="444" y="94"/>
                  </a:lnTo>
                  <a:lnTo>
                    <a:pt x="447" y="93"/>
                  </a:lnTo>
                  <a:lnTo>
                    <a:pt x="448" y="94"/>
                  </a:lnTo>
                  <a:lnTo>
                    <a:pt x="447" y="97"/>
                  </a:lnTo>
                  <a:lnTo>
                    <a:pt x="451" y="100"/>
                  </a:lnTo>
                  <a:lnTo>
                    <a:pt x="453" y="101"/>
                  </a:lnTo>
                  <a:lnTo>
                    <a:pt x="454" y="103"/>
                  </a:lnTo>
                  <a:lnTo>
                    <a:pt x="454" y="106"/>
                  </a:lnTo>
                  <a:lnTo>
                    <a:pt x="455" y="109"/>
                  </a:lnTo>
                  <a:lnTo>
                    <a:pt x="458" y="109"/>
                  </a:lnTo>
                  <a:lnTo>
                    <a:pt x="455" y="107"/>
                  </a:lnTo>
                  <a:lnTo>
                    <a:pt x="458" y="105"/>
                  </a:lnTo>
                  <a:lnTo>
                    <a:pt x="464" y="106"/>
                  </a:lnTo>
                  <a:lnTo>
                    <a:pt x="465" y="107"/>
                  </a:lnTo>
                  <a:lnTo>
                    <a:pt x="467" y="109"/>
                  </a:lnTo>
                  <a:lnTo>
                    <a:pt x="473" y="110"/>
                  </a:lnTo>
                  <a:lnTo>
                    <a:pt x="474" y="109"/>
                  </a:lnTo>
                  <a:lnTo>
                    <a:pt x="477" y="110"/>
                  </a:lnTo>
                  <a:lnTo>
                    <a:pt x="472" y="113"/>
                  </a:lnTo>
                  <a:lnTo>
                    <a:pt x="465" y="116"/>
                  </a:lnTo>
                  <a:lnTo>
                    <a:pt x="460" y="119"/>
                  </a:lnTo>
                  <a:lnTo>
                    <a:pt x="456" y="124"/>
                  </a:lnTo>
                  <a:lnTo>
                    <a:pt x="453" y="132"/>
                  </a:lnTo>
                  <a:lnTo>
                    <a:pt x="452" y="134"/>
                  </a:lnTo>
                  <a:lnTo>
                    <a:pt x="452" y="139"/>
                  </a:lnTo>
                  <a:lnTo>
                    <a:pt x="452" y="142"/>
                  </a:lnTo>
                  <a:lnTo>
                    <a:pt x="453" y="145"/>
                  </a:lnTo>
                  <a:lnTo>
                    <a:pt x="454" y="149"/>
                  </a:lnTo>
                  <a:lnTo>
                    <a:pt x="456" y="152"/>
                  </a:lnTo>
                  <a:lnTo>
                    <a:pt x="471" y="171"/>
                  </a:lnTo>
                  <a:lnTo>
                    <a:pt x="473" y="175"/>
                  </a:lnTo>
                  <a:lnTo>
                    <a:pt x="475" y="181"/>
                  </a:lnTo>
                  <a:lnTo>
                    <a:pt x="475" y="183"/>
                  </a:lnTo>
                  <a:lnTo>
                    <a:pt x="475" y="189"/>
                  </a:lnTo>
                  <a:lnTo>
                    <a:pt x="473" y="194"/>
                  </a:lnTo>
                  <a:lnTo>
                    <a:pt x="467" y="213"/>
                  </a:lnTo>
                  <a:lnTo>
                    <a:pt x="466" y="218"/>
                  </a:lnTo>
                  <a:lnTo>
                    <a:pt x="466" y="221"/>
                  </a:lnTo>
                  <a:lnTo>
                    <a:pt x="469" y="229"/>
                  </a:lnTo>
                  <a:lnTo>
                    <a:pt x="471" y="235"/>
                  </a:lnTo>
                  <a:lnTo>
                    <a:pt x="489" y="278"/>
                  </a:lnTo>
                  <a:lnTo>
                    <a:pt x="495" y="291"/>
                  </a:lnTo>
                  <a:lnTo>
                    <a:pt x="490" y="295"/>
                  </a:lnTo>
                  <a:lnTo>
                    <a:pt x="488" y="298"/>
                  </a:lnTo>
                  <a:lnTo>
                    <a:pt x="491" y="311"/>
                  </a:lnTo>
                  <a:lnTo>
                    <a:pt x="491" y="322"/>
                  </a:lnTo>
                  <a:lnTo>
                    <a:pt x="489" y="323"/>
                  </a:lnTo>
                  <a:lnTo>
                    <a:pt x="490" y="326"/>
                  </a:lnTo>
                  <a:lnTo>
                    <a:pt x="493" y="326"/>
                  </a:lnTo>
                  <a:lnTo>
                    <a:pt x="494" y="328"/>
                  </a:lnTo>
                  <a:lnTo>
                    <a:pt x="495" y="333"/>
                  </a:lnTo>
                  <a:lnTo>
                    <a:pt x="476" y="333"/>
                  </a:lnTo>
                  <a:lnTo>
                    <a:pt x="477" y="330"/>
                  </a:lnTo>
                  <a:lnTo>
                    <a:pt x="477" y="325"/>
                  </a:lnTo>
                  <a:lnTo>
                    <a:pt x="471" y="316"/>
                  </a:lnTo>
                  <a:lnTo>
                    <a:pt x="463" y="312"/>
                  </a:lnTo>
                  <a:lnTo>
                    <a:pt x="460" y="311"/>
                  </a:lnTo>
                  <a:lnTo>
                    <a:pt x="458" y="311"/>
                  </a:lnTo>
                  <a:lnTo>
                    <a:pt x="456" y="308"/>
                  </a:lnTo>
                  <a:lnTo>
                    <a:pt x="455" y="306"/>
                  </a:lnTo>
                  <a:lnTo>
                    <a:pt x="453" y="306"/>
                  </a:lnTo>
                  <a:lnTo>
                    <a:pt x="451" y="307"/>
                  </a:lnTo>
                  <a:lnTo>
                    <a:pt x="448" y="307"/>
                  </a:lnTo>
                  <a:lnTo>
                    <a:pt x="448" y="308"/>
                  </a:lnTo>
                  <a:lnTo>
                    <a:pt x="446" y="308"/>
                  </a:lnTo>
                  <a:lnTo>
                    <a:pt x="444" y="309"/>
                  </a:lnTo>
                  <a:lnTo>
                    <a:pt x="439" y="309"/>
                  </a:lnTo>
                  <a:lnTo>
                    <a:pt x="440" y="309"/>
                  </a:lnTo>
                  <a:lnTo>
                    <a:pt x="430" y="315"/>
                  </a:lnTo>
                  <a:lnTo>
                    <a:pt x="429" y="315"/>
                  </a:lnTo>
                  <a:lnTo>
                    <a:pt x="428" y="315"/>
                  </a:lnTo>
                  <a:lnTo>
                    <a:pt x="421" y="313"/>
                  </a:lnTo>
                  <a:lnTo>
                    <a:pt x="419" y="311"/>
                  </a:lnTo>
                  <a:lnTo>
                    <a:pt x="412" y="310"/>
                  </a:lnTo>
                  <a:lnTo>
                    <a:pt x="410" y="309"/>
                  </a:lnTo>
                  <a:lnTo>
                    <a:pt x="408" y="309"/>
                  </a:lnTo>
                  <a:lnTo>
                    <a:pt x="404" y="309"/>
                  </a:lnTo>
                  <a:lnTo>
                    <a:pt x="398" y="306"/>
                  </a:lnTo>
                  <a:lnTo>
                    <a:pt x="390" y="304"/>
                  </a:lnTo>
                  <a:lnTo>
                    <a:pt x="389" y="304"/>
                  </a:lnTo>
                  <a:lnTo>
                    <a:pt x="386" y="300"/>
                  </a:lnTo>
                  <a:lnTo>
                    <a:pt x="383" y="300"/>
                  </a:lnTo>
                  <a:lnTo>
                    <a:pt x="382" y="299"/>
                  </a:lnTo>
                  <a:lnTo>
                    <a:pt x="380" y="299"/>
                  </a:lnTo>
                  <a:lnTo>
                    <a:pt x="374" y="293"/>
                  </a:lnTo>
                  <a:lnTo>
                    <a:pt x="374" y="291"/>
                  </a:lnTo>
                  <a:lnTo>
                    <a:pt x="372" y="288"/>
                  </a:lnTo>
                  <a:lnTo>
                    <a:pt x="373" y="286"/>
                  </a:lnTo>
                  <a:lnTo>
                    <a:pt x="374" y="285"/>
                  </a:lnTo>
                  <a:lnTo>
                    <a:pt x="374" y="284"/>
                  </a:lnTo>
                  <a:lnTo>
                    <a:pt x="368" y="282"/>
                  </a:lnTo>
                  <a:lnTo>
                    <a:pt x="365" y="282"/>
                  </a:lnTo>
                  <a:lnTo>
                    <a:pt x="366" y="281"/>
                  </a:lnTo>
                  <a:lnTo>
                    <a:pt x="366" y="279"/>
                  </a:lnTo>
                  <a:lnTo>
                    <a:pt x="366" y="278"/>
                  </a:lnTo>
                  <a:lnTo>
                    <a:pt x="365" y="278"/>
                  </a:lnTo>
                  <a:lnTo>
                    <a:pt x="364" y="278"/>
                  </a:lnTo>
                  <a:lnTo>
                    <a:pt x="364" y="279"/>
                  </a:lnTo>
                  <a:lnTo>
                    <a:pt x="364" y="281"/>
                  </a:lnTo>
                  <a:lnTo>
                    <a:pt x="363" y="281"/>
                  </a:lnTo>
                  <a:lnTo>
                    <a:pt x="363" y="279"/>
                  </a:lnTo>
                  <a:lnTo>
                    <a:pt x="356" y="275"/>
                  </a:lnTo>
                  <a:lnTo>
                    <a:pt x="354" y="276"/>
                  </a:lnTo>
                  <a:lnTo>
                    <a:pt x="355" y="275"/>
                  </a:lnTo>
                  <a:lnTo>
                    <a:pt x="356" y="272"/>
                  </a:lnTo>
                  <a:lnTo>
                    <a:pt x="354" y="262"/>
                  </a:lnTo>
                  <a:lnTo>
                    <a:pt x="353" y="263"/>
                  </a:lnTo>
                  <a:lnTo>
                    <a:pt x="353" y="264"/>
                  </a:lnTo>
                  <a:lnTo>
                    <a:pt x="353" y="267"/>
                  </a:lnTo>
                  <a:lnTo>
                    <a:pt x="353" y="272"/>
                  </a:lnTo>
                  <a:lnTo>
                    <a:pt x="353" y="275"/>
                  </a:lnTo>
                  <a:lnTo>
                    <a:pt x="351" y="275"/>
                  </a:lnTo>
                  <a:lnTo>
                    <a:pt x="351" y="273"/>
                  </a:lnTo>
                  <a:lnTo>
                    <a:pt x="350" y="272"/>
                  </a:lnTo>
                  <a:lnTo>
                    <a:pt x="349" y="272"/>
                  </a:lnTo>
                  <a:lnTo>
                    <a:pt x="349" y="271"/>
                  </a:lnTo>
                  <a:lnTo>
                    <a:pt x="347" y="269"/>
                  </a:lnTo>
                  <a:lnTo>
                    <a:pt x="344" y="265"/>
                  </a:lnTo>
                  <a:lnTo>
                    <a:pt x="341" y="263"/>
                  </a:lnTo>
                  <a:lnTo>
                    <a:pt x="340" y="263"/>
                  </a:lnTo>
                  <a:lnTo>
                    <a:pt x="337" y="258"/>
                  </a:lnTo>
                  <a:lnTo>
                    <a:pt x="336" y="257"/>
                  </a:lnTo>
                  <a:lnTo>
                    <a:pt x="336" y="257"/>
                  </a:lnTo>
                  <a:lnTo>
                    <a:pt x="334" y="256"/>
                  </a:lnTo>
                  <a:lnTo>
                    <a:pt x="326" y="261"/>
                  </a:lnTo>
                  <a:lnTo>
                    <a:pt x="320" y="261"/>
                  </a:lnTo>
                  <a:lnTo>
                    <a:pt x="312" y="267"/>
                  </a:lnTo>
                  <a:lnTo>
                    <a:pt x="310" y="266"/>
                  </a:lnTo>
                  <a:lnTo>
                    <a:pt x="308" y="264"/>
                  </a:lnTo>
                  <a:lnTo>
                    <a:pt x="307" y="264"/>
                  </a:lnTo>
                  <a:lnTo>
                    <a:pt x="306" y="265"/>
                  </a:lnTo>
                  <a:lnTo>
                    <a:pt x="307" y="266"/>
                  </a:lnTo>
                  <a:lnTo>
                    <a:pt x="307" y="269"/>
                  </a:lnTo>
                  <a:lnTo>
                    <a:pt x="305" y="270"/>
                  </a:lnTo>
                  <a:lnTo>
                    <a:pt x="306" y="274"/>
                  </a:lnTo>
                  <a:lnTo>
                    <a:pt x="307" y="276"/>
                  </a:lnTo>
                  <a:lnTo>
                    <a:pt x="307" y="279"/>
                  </a:lnTo>
                  <a:lnTo>
                    <a:pt x="304" y="286"/>
                  </a:lnTo>
                  <a:lnTo>
                    <a:pt x="302" y="293"/>
                  </a:lnTo>
                  <a:lnTo>
                    <a:pt x="302" y="291"/>
                  </a:lnTo>
                  <a:lnTo>
                    <a:pt x="301" y="291"/>
                  </a:lnTo>
                  <a:lnTo>
                    <a:pt x="301" y="294"/>
                  </a:lnTo>
                  <a:lnTo>
                    <a:pt x="299" y="296"/>
                  </a:lnTo>
                  <a:lnTo>
                    <a:pt x="299" y="297"/>
                  </a:lnTo>
                  <a:lnTo>
                    <a:pt x="297" y="301"/>
                  </a:lnTo>
                  <a:lnTo>
                    <a:pt x="293" y="312"/>
                  </a:lnTo>
                  <a:lnTo>
                    <a:pt x="289" y="313"/>
                  </a:lnTo>
                  <a:lnTo>
                    <a:pt x="284" y="312"/>
                  </a:lnTo>
                  <a:lnTo>
                    <a:pt x="282" y="311"/>
                  </a:lnTo>
                  <a:lnTo>
                    <a:pt x="280" y="310"/>
                  </a:lnTo>
                  <a:lnTo>
                    <a:pt x="277" y="310"/>
                  </a:lnTo>
                  <a:lnTo>
                    <a:pt x="275" y="311"/>
                  </a:lnTo>
                  <a:lnTo>
                    <a:pt x="273" y="312"/>
                  </a:lnTo>
                  <a:lnTo>
                    <a:pt x="272" y="313"/>
                  </a:lnTo>
                  <a:lnTo>
                    <a:pt x="271" y="314"/>
                  </a:lnTo>
                  <a:lnTo>
                    <a:pt x="270" y="315"/>
                  </a:lnTo>
                  <a:lnTo>
                    <a:pt x="265" y="316"/>
                  </a:lnTo>
                  <a:lnTo>
                    <a:pt x="259" y="317"/>
                  </a:lnTo>
                  <a:lnTo>
                    <a:pt x="251" y="318"/>
                  </a:lnTo>
                  <a:lnTo>
                    <a:pt x="249" y="319"/>
                  </a:lnTo>
                  <a:lnTo>
                    <a:pt x="249" y="320"/>
                  </a:lnTo>
                  <a:lnTo>
                    <a:pt x="248" y="319"/>
                  </a:lnTo>
                  <a:lnTo>
                    <a:pt x="248" y="320"/>
                  </a:lnTo>
                  <a:lnTo>
                    <a:pt x="248" y="319"/>
                  </a:lnTo>
                  <a:lnTo>
                    <a:pt x="246" y="320"/>
                  </a:lnTo>
                  <a:lnTo>
                    <a:pt x="245" y="320"/>
                  </a:lnTo>
                  <a:lnTo>
                    <a:pt x="238" y="311"/>
                  </a:lnTo>
                  <a:lnTo>
                    <a:pt x="234" y="309"/>
                  </a:lnTo>
                  <a:lnTo>
                    <a:pt x="233" y="308"/>
                  </a:lnTo>
                  <a:lnTo>
                    <a:pt x="225" y="303"/>
                  </a:lnTo>
                  <a:lnTo>
                    <a:pt x="227" y="300"/>
                  </a:lnTo>
                  <a:lnTo>
                    <a:pt x="227" y="299"/>
                  </a:lnTo>
                  <a:lnTo>
                    <a:pt x="226" y="299"/>
                  </a:lnTo>
                  <a:lnTo>
                    <a:pt x="220" y="298"/>
                  </a:lnTo>
                  <a:lnTo>
                    <a:pt x="216" y="294"/>
                  </a:lnTo>
                  <a:lnTo>
                    <a:pt x="213" y="295"/>
                  </a:lnTo>
                  <a:lnTo>
                    <a:pt x="210" y="296"/>
                  </a:lnTo>
                  <a:lnTo>
                    <a:pt x="210" y="297"/>
                  </a:lnTo>
                  <a:lnTo>
                    <a:pt x="204" y="297"/>
                  </a:lnTo>
                  <a:lnTo>
                    <a:pt x="200" y="295"/>
                  </a:lnTo>
                  <a:lnTo>
                    <a:pt x="199" y="294"/>
                  </a:lnTo>
                  <a:lnTo>
                    <a:pt x="197" y="284"/>
                  </a:lnTo>
                  <a:lnTo>
                    <a:pt x="196" y="283"/>
                  </a:lnTo>
                  <a:lnTo>
                    <a:pt x="195" y="283"/>
                  </a:lnTo>
                  <a:lnTo>
                    <a:pt x="195" y="284"/>
                  </a:lnTo>
                  <a:lnTo>
                    <a:pt x="194" y="283"/>
                  </a:lnTo>
                  <a:lnTo>
                    <a:pt x="193" y="279"/>
                  </a:lnTo>
                  <a:lnTo>
                    <a:pt x="192" y="279"/>
                  </a:lnTo>
                  <a:lnTo>
                    <a:pt x="191" y="277"/>
                  </a:lnTo>
                  <a:lnTo>
                    <a:pt x="191" y="276"/>
                  </a:lnTo>
                  <a:lnTo>
                    <a:pt x="182" y="268"/>
                  </a:lnTo>
                  <a:lnTo>
                    <a:pt x="178" y="265"/>
                  </a:lnTo>
                  <a:lnTo>
                    <a:pt x="175" y="264"/>
                  </a:lnTo>
                  <a:lnTo>
                    <a:pt x="174" y="264"/>
                  </a:lnTo>
                  <a:lnTo>
                    <a:pt x="173" y="265"/>
                  </a:lnTo>
                  <a:lnTo>
                    <a:pt x="172" y="265"/>
                  </a:lnTo>
                  <a:lnTo>
                    <a:pt x="174" y="263"/>
                  </a:lnTo>
                  <a:lnTo>
                    <a:pt x="175" y="261"/>
                  </a:lnTo>
                  <a:lnTo>
                    <a:pt x="179" y="257"/>
                  </a:lnTo>
                  <a:lnTo>
                    <a:pt x="181" y="257"/>
                  </a:lnTo>
                  <a:lnTo>
                    <a:pt x="189" y="263"/>
                  </a:lnTo>
                  <a:lnTo>
                    <a:pt x="190" y="265"/>
                  </a:lnTo>
                  <a:lnTo>
                    <a:pt x="187" y="269"/>
                  </a:lnTo>
                  <a:lnTo>
                    <a:pt x="188" y="270"/>
                  </a:lnTo>
                  <a:lnTo>
                    <a:pt x="192" y="266"/>
                  </a:lnTo>
                  <a:lnTo>
                    <a:pt x="196" y="270"/>
                  </a:lnTo>
                  <a:lnTo>
                    <a:pt x="197" y="269"/>
                  </a:lnTo>
                  <a:lnTo>
                    <a:pt x="198" y="268"/>
                  </a:lnTo>
                  <a:lnTo>
                    <a:pt x="193" y="262"/>
                  </a:lnTo>
                  <a:lnTo>
                    <a:pt x="201" y="258"/>
                  </a:lnTo>
                  <a:lnTo>
                    <a:pt x="200" y="257"/>
                  </a:lnTo>
                  <a:lnTo>
                    <a:pt x="194" y="259"/>
                  </a:lnTo>
                  <a:lnTo>
                    <a:pt x="192" y="260"/>
                  </a:lnTo>
                  <a:lnTo>
                    <a:pt x="192" y="259"/>
                  </a:lnTo>
                  <a:lnTo>
                    <a:pt x="189" y="260"/>
                  </a:lnTo>
                  <a:lnTo>
                    <a:pt x="182" y="256"/>
                  </a:lnTo>
                  <a:lnTo>
                    <a:pt x="183" y="255"/>
                  </a:lnTo>
                  <a:lnTo>
                    <a:pt x="191" y="250"/>
                  </a:lnTo>
                  <a:lnTo>
                    <a:pt x="193" y="250"/>
                  </a:lnTo>
                  <a:lnTo>
                    <a:pt x="194" y="252"/>
                  </a:lnTo>
                  <a:lnTo>
                    <a:pt x="195" y="252"/>
                  </a:lnTo>
                  <a:lnTo>
                    <a:pt x="196" y="251"/>
                  </a:lnTo>
                  <a:lnTo>
                    <a:pt x="195" y="250"/>
                  </a:lnTo>
                  <a:lnTo>
                    <a:pt x="196" y="247"/>
                  </a:lnTo>
                  <a:lnTo>
                    <a:pt x="198" y="244"/>
                  </a:lnTo>
                  <a:lnTo>
                    <a:pt x="198" y="242"/>
                  </a:lnTo>
                  <a:lnTo>
                    <a:pt x="197" y="242"/>
                  </a:lnTo>
                  <a:lnTo>
                    <a:pt x="195" y="246"/>
                  </a:lnTo>
                  <a:lnTo>
                    <a:pt x="194" y="246"/>
                  </a:lnTo>
                  <a:lnTo>
                    <a:pt x="192" y="245"/>
                  </a:lnTo>
                  <a:lnTo>
                    <a:pt x="190" y="240"/>
                  </a:lnTo>
                  <a:lnTo>
                    <a:pt x="189" y="239"/>
                  </a:lnTo>
                  <a:lnTo>
                    <a:pt x="187" y="240"/>
                  </a:lnTo>
                  <a:lnTo>
                    <a:pt x="188" y="242"/>
                  </a:lnTo>
                  <a:lnTo>
                    <a:pt x="190" y="245"/>
                  </a:lnTo>
                  <a:lnTo>
                    <a:pt x="190" y="246"/>
                  </a:lnTo>
                  <a:lnTo>
                    <a:pt x="188" y="249"/>
                  </a:lnTo>
                  <a:lnTo>
                    <a:pt x="179" y="254"/>
                  </a:lnTo>
                  <a:lnTo>
                    <a:pt x="178" y="254"/>
                  </a:lnTo>
                  <a:lnTo>
                    <a:pt x="178" y="253"/>
                  </a:lnTo>
                  <a:lnTo>
                    <a:pt x="176" y="253"/>
                  </a:lnTo>
                  <a:lnTo>
                    <a:pt x="175" y="254"/>
                  </a:lnTo>
                  <a:lnTo>
                    <a:pt x="175" y="255"/>
                  </a:lnTo>
                  <a:lnTo>
                    <a:pt x="174" y="255"/>
                  </a:lnTo>
                  <a:lnTo>
                    <a:pt x="174" y="253"/>
                  </a:lnTo>
                  <a:lnTo>
                    <a:pt x="172" y="254"/>
                  </a:lnTo>
                  <a:lnTo>
                    <a:pt x="173" y="257"/>
                  </a:lnTo>
                  <a:lnTo>
                    <a:pt x="172" y="257"/>
                  </a:lnTo>
                  <a:lnTo>
                    <a:pt x="171" y="255"/>
                  </a:lnTo>
                  <a:lnTo>
                    <a:pt x="170" y="256"/>
                  </a:lnTo>
                  <a:lnTo>
                    <a:pt x="170" y="255"/>
                  </a:lnTo>
                  <a:lnTo>
                    <a:pt x="168" y="256"/>
                  </a:lnTo>
                  <a:lnTo>
                    <a:pt x="167" y="256"/>
                  </a:lnTo>
                  <a:lnTo>
                    <a:pt x="165" y="257"/>
                  </a:lnTo>
                  <a:lnTo>
                    <a:pt x="163" y="259"/>
                  </a:lnTo>
                  <a:lnTo>
                    <a:pt x="164" y="260"/>
                  </a:lnTo>
                  <a:lnTo>
                    <a:pt x="165" y="260"/>
                  </a:lnTo>
                  <a:lnTo>
                    <a:pt x="169" y="262"/>
                  </a:lnTo>
                  <a:lnTo>
                    <a:pt x="169" y="263"/>
                  </a:lnTo>
                  <a:lnTo>
                    <a:pt x="166" y="261"/>
                  </a:lnTo>
                  <a:lnTo>
                    <a:pt x="163" y="260"/>
                  </a:lnTo>
                  <a:lnTo>
                    <a:pt x="161" y="263"/>
                  </a:lnTo>
                  <a:lnTo>
                    <a:pt x="160" y="262"/>
                  </a:lnTo>
                  <a:lnTo>
                    <a:pt x="158" y="262"/>
                  </a:lnTo>
                  <a:lnTo>
                    <a:pt x="155" y="264"/>
                  </a:lnTo>
                  <a:lnTo>
                    <a:pt x="155" y="266"/>
                  </a:lnTo>
                  <a:lnTo>
                    <a:pt x="154" y="268"/>
                  </a:lnTo>
                  <a:lnTo>
                    <a:pt x="150" y="269"/>
                  </a:lnTo>
                  <a:lnTo>
                    <a:pt x="148" y="269"/>
                  </a:lnTo>
                  <a:lnTo>
                    <a:pt x="147" y="269"/>
                  </a:lnTo>
                  <a:lnTo>
                    <a:pt x="145" y="270"/>
                  </a:lnTo>
                  <a:lnTo>
                    <a:pt x="145" y="269"/>
                  </a:lnTo>
                  <a:lnTo>
                    <a:pt x="145" y="270"/>
                  </a:lnTo>
                  <a:lnTo>
                    <a:pt x="142" y="269"/>
                  </a:lnTo>
                  <a:lnTo>
                    <a:pt x="140" y="270"/>
                  </a:lnTo>
                  <a:lnTo>
                    <a:pt x="137" y="270"/>
                  </a:lnTo>
                  <a:lnTo>
                    <a:pt x="133" y="268"/>
                  </a:lnTo>
                  <a:lnTo>
                    <a:pt x="133" y="260"/>
                  </a:lnTo>
                  <a:lnTo>
                    <a:pt x="131" y="260"/>
                  </a:lnTo>
                  <a:lnTo>
                    <a:pt x="131" y="265"/>
                  </a:lnTo>
                  <a:lnTo>
                    <a:pt x="131" y="266"/>
                  </a:lnTo>
                  <a:lnTo>
                    <a:pt x="131" y="267"/>
                  </a:lnTo>
                  <a:lnTo>
                    <a:pt x="132" y="267"/>
                  </a:lnTo>
                  <a:lnTo>
                    <a:pt x="131" y="267"/>
                  </a:lnTo>
                  <a:lnTo>
                    <a:pt x="131" y="268"/>
                  </a:lnTo>
                  <a:lnTo>
                    <a:pt x="130" y="268"/>
                  </a:lnTo>
                  <a:lnTo>
                    <a:pt x="131" y="268"/>
                  </a:lnTo>
                  <a:lnTo>
                    <a:pt x="130" y="269"/>
                  </a:lnTo>
                  <a:lnTo>
                    <a:pt x="133" y="270"/>
                  </a:lnTo>
                  <a:lnTo>
                    <a:pt x="133" y="271"/>
                  </a:lnTo>
                  <a:lnTo>
                    <a:pt x="132" y="270"/>
                  </a:lnTo>
                  <a:lnTo>
                    <a:pt x="131" y="270"/>
                  </a:lnTo>
                  <a:lnTo>
                    <a:pt x="130" y="270"/>
                  </a:lnTo>
                  <a:lnTo>
                    <a:pt x="128" y="269"/>
                  </a:lnTo>
                  <a:lnTo>
                    <a:pt x="127" y="269"/>
                  </a:lnTo>
                  <a:lnTo>
                    <a:pt x="123" y="270"/>
                  </a:lnTo>
                  <a:lnTo>
                    <a:pt x="122" y="270"/>
                  </a:lnTo>
                  <a:lnTo>
                    <a:pt x="121" y="269"/>
                  </a:lnTo>
                  <a:lnTo>
                    <a:pt x="119" y="270"/>
                  </a:lnTo>
                  <a:lnTo>
                    <a:pt x="119" y="271"/>
                  </a:lnTo>
                  <a:lnTo>
                    <a:pt x="119" y="272"/>
                  </a:lnTo>
                  <a:lnTo>
                    <a:pt x="119" y="271"/>
                  </a:lnTo>
                  <a:lnTo>
                    <a:pt x="116" y="269"/>
                  </a:lnTo>
                  <a:lnTo>
                    <a:pt x="116" y="267"/>
                  </a:lnTo>
                  <a:lnTo>
                    <a:pt x="111" y="262"/>
                  </a:lnTo>
                  <a:lnTo>
                    <a:pt x="109" y="261"/>
                  </a:lnTo>
                  <a:lnTo>
                    <a:pt x="107" y="262"/>
                  </a:lnTo>
                  <a:lnTo>
                    <a:pt x="107" y="261"/>
                  </a:lnTo>
                  <a:lnTo>
                    <a:pt x="106" y="260"/>
                  </a:lnTo>
                  <a:lnTo>
                    <a:pt x="105" y="259"/>
                  </a:lnTo>
                  <a:lnTo>
                    <a:pt x="102" y="257"/>
                  </a:lnTo>
                  <a:lnTo>
                    <a:pt x="97" y="254"/>
                  </a:lnTo>
                  <a:lnTo>
                    <a:pt x="94" y="250"/>
                  </a:lnTo>
                  <a:lnTo>
                    <a:pt x="88" y="242"/>
                  </a:lnTo>
                  <a:lnTo>
                    <a:pt x="85" y="236"/>
                  </a:lnTo>
                  <a:lnTo>
                    <a:pt x="81" y="228"/>
                  </a:lnTo>
                  <a:lnTo>
                    <a:pt x="77" y="223"/>
                  </a:lnTo>
                  <a:lnTo>
                    <a:pt x="72" y="218"/>
                  </a:lnTo>
                  <a:lnTo>
                    <a:pt x="69" y="217"/>
                  </a:lnTo>
                  <a:lnTo>
                    <a:pt x="59" y="208"/>
                  </a:lnTo>
                  <a:lnTo>
                    <a:pt x="54" y="205"/>
                  </a:lnTo>
                  <a:lnTo>
                    <a:pt x="51" y="199"/>
                  </a:lnTo>
                  <a:lnTo>
                    <a:pt x="50" y="198"/>
                  </a:lnTo>
                  <a:lnTo>
                    <a:pt x="48" y="198"/>
                  </a:lnTo>
                  <a:lnTo>
                    <a:pt x="47" y="195"/>
                  </a:lnTo>
                  <a:lnTo>
                    <a:pt x="46" y="195"/>
                  </a:lnTo>
                  <a:lnTo>
                    <a:pt x="45" y="194"/>
                  </a:lnTo>
                  <a:lnTo>
                    <a:pt x="45" y="192"/>
                  </a:lnTo>
                  <a:lnTo>
                    <a:pt x="46" y="186"/>
                  </a:lnTo>
                  <a:lnTo>
                    <a:pt x="47" y="182"/>
                  </a:lnTo>
                  <a:lnTo>
                    <a:pt x="48" y="180"/>
                  </a:lnTo>
                  <a:lnTo>
                    <a:pt x="56" y="176"/>
                  </a:lnTo>
                  <a:lnTo>
                    <a:pt x="60" y="173"/>
                  </a:lnTo>
                  <a:lnTo>
                    <a:pt x="75" y="163"/>
                  </a:lnTo>
                  <a:lnTo>
                    <a:pt x="78" y="160"/>
                  </a:lnTo>
                  <a:lnTo>
                    <a:pt x="83" y="158"/>
                  </a:lnTo>
                  <a:lnTo>
                    <a:pt x="89" y="154"/>
                  </a:lnTo>
                  <a:lnTo>
                    <a:pt x="99" y="150"/>
                  </a:lnTo>
                  <a:lnTo>
                    <a:pt x="110" y="142"/>
                  </a:lnTo>
                  <a:lnTo>
                    <a:pt x="122" y="138"/>
                  </a:lnTo>
                  <a:lnTo>
                    <a:pt x="126" y="138"/>
                  </a:lnTo>
                  <a:lnTo>
                    <a:pt x="135" y="138"/>
                  </a:lnTo>
                  <a:lnTo>
                    <a:pt x="140" y="139"/>
                  </a:lnTo>
                  <a:lnTo>
                    <a:pt x="145" y="142"/>
                  </a:lnTo>
                  <a:lnTo>
                    <a:pt x="152" y="142"/>
                  </a:lnTo>
                  <a:lnTo>
                    <a:pt x="152" y="144"/>
                  </a:lnTo>
                  <a:lnTo>
                    <a:pt x="154" y="143"/>
                  </a:lnTo>
                  <a:lnTo>
                    <a:pt x="171" y="138"/>
                  </a:lnTo>
                  <a:lnTo>
                    <a:pt x="179" y="134"/>
                  </a:lnTo>
                  <a:lnTo>
                    <a:pt x="179" y="133"/>
                  </a:lnTo>
                  <a:lnTo>
                    <a:pt x="180" y="132"/>
                  </a:lnTo>
                  <a:lnTo>
                    <a:pt x="181" y="121"/>
                  </a:lnTo>
                  <a:lnTo>
                    <a:pt x="180" y="120"/>
                  </a:lnTo>
                  <a:lnTo>
                    <a:pt x="177" y="118"/>
                  </a:lnTo>
                  <a:lnTo>
                    <a:pt x="176" y="116"/>
                  </a:lnTo>
                  <a:lnTo>
                    <a:pt x="177" y="118"/>
                  </a:lnTo>
                  <a:lnTo>
                    <a:pt x="180" y="119"/>
                  </a:lnTo>
                  <a:lnTo>
                    <a:pt x="180" y="116"/>
                  </a:lnTo>
                  <a:lnTo>
                    <a:pt x="179" y="116"/>
                  </a:lnTo>
                  <a:lnTo>
                    <a:pt x="178" y="117"/>
                  </a:lnTo>
                  <a:lnTo>
                    <a:pt x="178" y="115"/>
                  </a:lnTo>
                  <a:lnTo>
                    <a:pt x="177" y="114"/>
                  </a:lnTo>
                  <a:lnTo>
                    <a:pt x="175" y="114"/>
                  </a:lnTo>
                  <a:lnTo>
                    <a:pt x="172" y="115"/>
                  </a:lnTo>
                  <a:lnTo>
                    <a:pt x="175" y="114"/>
                  </a:lnTo>
                  <a:lnTo>
                    <a:pt x="180" y="114"/>
                  </a:lnTo>
                  <a:lnTo>
                    <a:pt x="183" y="109"/>
                  </a:lnTo>
                  <a:lnTo>
                    <a:pt x="189" y="101"/>
                  </a:lnTo>
                  <a:lnTo>
                    <a:pt x="189" y="100"/>
                  </a:lnTo>
                  <a:lnTo>
                    <a:pt x="189" y="98"/>
                  </a:lnTo>
                  <a:lnTo>
                    <a:pt x="191" y="97"/>
                  </a:lnTo>
                  <a:lnTo>
                    <a:pt x="192" y="97"/>
                  </a:lnTo>
                  <a:lnTo>
                    <a:pt x="192" y="98"/>
                  </a:lnTo>
                  <a:lnTo>
                    <a:pt x="191" y="98"/>
                  </a:lnTo>
                  <a:lnTo>
                    <a:pt x="189" y="100"/>
                  </a:lnTo>
                  <a:lnTo>
                    <a:pt x="191" y="101"/>
                  </a:lnTo>
                  <a:lnTo>
                    <a:pt x="192" y="102"/>
                  </a:lnTo>
                  <a:lnTo>
                    <a:pt x="194" y="100"/>
                  </a:lnTo>
                  <a:lnTo>
                    <a:pt x="193" y="99"/>
                  </a:lnTo>
                  <a:lnTo>
                    <a:pt x="193" y="98"/>
                  </a:lnTo>
                  <a:lnTo>
                    <a:pt x="195" y="97"/>
                  </a:lnTo>
                  <a:lnTo>
                    <a:pt x="198" y="98"/>
                  </a:lnTo>
                  <a:lnTo>
                    <a:pt x="201" y="93"/>
                  </a:lnTo>
                  <a:lnTo>
                    <a:pt x="201" y="92"/>
                  </a:lnTo>
                  <a:lnTo>
                    <a:pt x="201" y="91"/>
                  </a:lnTo>
                  <a:lnTo>
                    <a:pt x="199" y="90"/>
                  </a:lnTo>
                  <a:lnTo>
                    <a:pt x="199" y="88"/>
                  </a:lnTo>
                  <a:lnTo>
                    <a:pt x="200" y="87"/>
                  </a:lnTo>
                  <a:lnTo>
                    <a:pt x="202" y="87"/>
                  </a:lnTo>
                  <a:lnTo>
                    <a:pt x="203" y="87"/>
                  </a:lnTo>
                  <a:lnTo>
                    <a:pt x="203" y="80"/>
                  </a:lnTo>
                  <a:lnTo>
                    <a:pt x="201" y="79"/>
                  </a:lnTo>
                  <a:lnTo>
                    <a:pt x="198" y="78"/>
                  </a:lnTo>
                  <a:lnTo>
                    <a:pt x="196" y="77"/>
                  </a:lnTo>
                  <a:lnTo>
                    <a:pt x="190" y="73"/>
                  </a:lnTo>
                  <a:lnTo>
                    <a:pt x="185" y="67"/>
                  </a:lnTo>
                  <a:lnTo>
                    <a:pt x="181" y="58"/>
                  </a:lnTo>
                  <a:lnTo>
                    <a:pt x="180" y="49"/>
                  </a:lnTo>
                  <a:lnTo>
                    <a:pt x="180" y="42"/>
                  </a:lnTo>
                  <a:lnTo>
                    <a:pt x="182" y="38"/>
                  </a:lnTo>
                  <a:lnTo>
                    <a:pt x="186" y="31"/>
                  </a:lnTo>
                  <a:lnTo>
                    <a:pt x="201" y="17"/>
                  </a:lnTo>
                  <a:lnTo>
                    <a:pt x="205" y="15"/>
                  </a:lnTo>
                  <a:lnTo>
                    <a:pt x="206" y="16"/>
                  </a:lnTo>
                  <a:lnTo>
                    <a:pt x="197" y="22"/>
                  </a:lnTo>
                  <a:lnTo>
                    <a:pt x="203" y="21"/>
                  </a:lnTo>
                  <a:lnTo>
                    <a:pt x="212" y="18"/>
                  </a:lnTo>
                  <a:lnTo>
                    <a:pt x="208" y="18"/>
                  </a:lnTo>
                  <a:lnTo>
                    <a:pt x="207" y="17"/>
                  </a:lnTo>
                  <a:lnTo>
                    <a:pt x="215" y="17"/>
                  </a:lnTo>
                  <a:lnTo>
                    <a:pt x="224" y="13"/>
                  </a:lnTo>
                  <a:lnTo>
                    <a:pt x="226" y="12"/>
                  </a:lnTo>
                  <a:lnTo>
                    <a:pt x="230" y="12"/>
                  </a:lnTo>
                  <a:lnTo>
                    <a:pt x="240" y="11"/>
                  </a:lnTo>
                  <a:lnTo>
                    <a:pt x="245" y="12"/>
                  </a:lnTo>
                  <a:lnTo>
                    <a:pt x="253" y="15"/>
                  </a:lnTo>
                  <a:lnTo>
                    <a:pt x="256" y="14"/>
                  </a:lnTo>
                  <a:lnTo>
                    <a:pt x="258" y="12"/>
                  </a:lnTo>
                  <a:lnTo>
                    <a:pt x="259" y="10"/>
                  </a:lnTo>
                  <a:lnTo>
                    <a:pt x="258" y="9"/>
                  </a:lnTo>
                  <a:lnTo>
                    <a:pt x="258" y="6"/>
                  </a:lnTo>
                  <a:lnTo>
                    <a:pt x="259" y="6"/>
                  </a:lnTo>
                  <a:lnTo>
                    <a:pt x="260" y="4"/>
                  </a:lnTo>
                  <a:lnTo>
                    <a:pt x="263" y="2"/>
                  </a:lnTo>
                  <a:lnTo>
                    <a:pt x="267" y="0"/>
                  </a:lnTo>
                  <a:lnTo>
                    <a:pt x="269" y="1"/>
                  </a:lnTo>
                  <a:close/>
                  <a:moveTo>
                    <a:pt x="249" y="52"/>
                  </a:moveTo>
                  <a:lnTo>
                    <a:pt x="245" y="52"/>
                  </a:lnTo>
                  <a:lnTo>
                    <a:pt x="244" y="52"/>
                  </a:lnTo>
                  <a:lnTo>
                    <a:pt x="241" y="53"/>
                  </a:lnTo>
                  <a:lnTo>
                    <a:pt x="239" y="55"/>
                  </a:lnTo>
                  <a:lnTo>
                    <a:pt x="237" y="59"/>
                  </a:lnTo>
                  <a:lnTo>
                    <a:pt x="238" y="59"/>
                  </a:lnTo>
                  <a:lnTo>
                    <a:pt x="241" y="58"/>
                  </a:lnTo>
                  <a:lnTo>
                    <a:pt x="247" y="57"/>
                  </a:lnTo>
                  <a:lnTo>
                    <a:pt x="248" y="58"/>
                  </a:lnTo>
                  <a:lnTo>
                    <a:pt x="247" y="57"/>
                  </a:lnTo>
                  <a:lnTo>
                    <a:pt x="241" y="58"/>
                  </a:lnTo>
                  <a:lnTo>
                    <a:pt x="235" y="61"/>
                  </a:lnTo>
                  <a:lnTo>
                    <a:pt x="228" y="66"/>
                  </a:lnTo>
                  <a:lnTo>
                    <a:pt x="219" y="70"/>
                  </a:lnTo>
                  <a:lnTo>
                    <a:pt x="220" y="71"/>
                  </a:lnTo>
                  <a:lnTo>
                    <a:pt x="222" y="70"/>
                  </a:lnTo>
                  <a:lnTo>
                    <a:pt x="221" y="72"/>
                  </a:lnTo>
                  <a:lnTo>
                    <a:pt x="218" y="73"/>
                  </a:lnTo>
                  <a:lnTo>
                    <a:pt x="216" y="72"/>
                  </a:lnTo>
                  <a:lnTo>
                    <a:pt x="210" y="73"/>
                  </a:lnTo>
                  <a:lnTo>
                    <a:pt x="204" y="76"/>
                  </a:lnTo>
                  <a:lnTo>
                    <a:pt x="204" y="78"/>
                  </a:lnTo>
                  <a:lnTo>
                    <a:pt x="203" y="78"/>
                  </a:lnTo>
                  <a:lnTo>
                    <a:pt x="203" y="80"/>
                  </a:lnTo>
                  <a:lnTo>
                    <a:pt x="203" y="87"/>
                  </a:lnTo>
                  <a:lnTo>
                    <a:pt x="204" y="87"/>
                  </a:lnTo>
                  <a:lnTo>
                    <a:pt x="206" y="88"/>
                  </a:lnTo>
                  <a:lnTo>
                    <a:pt x="205" y="92"/>
                  </a:lnTo>
                  <a:lnTo>
                    <a:pt x="202" y="92"/>
                  </a:lnTo>
                  <a:lnTo>
                    <a:pt x="202" y="93"/>
                  </a:lnTo>
                  <a:lnTo>
                    <a:pt x="201" y="93"/>
                  </a:lnTo>
                  <a:lnTo>
                    <a:pt x="198" y="99"/>
                  </a:lnTo>
                  <a:lnTo>
                    <a:pt x="199" y="100"/>
                  </a:lnTo>
                  <a:lnTo>
                    <a:pt x="198" y="100"/>
                  </a:lnTo>
                  <a:lnTo>
                    <a:pt x="197" y="101"/>
                  </a:lnTo>
                  <a:lnTo>
                    <a:pt x="198" y="101"/>
                  </a:lnTo>
                  <a:lnTo>
                    <a:pt x="200" y="101"/>
                  </a:lnTo>
                  <a:lnTo>
                    <a:pt x="200" y="101"/>
                  </a:lnTo>
                  <a:lnTo>
                    <a:pt x="200" y="100"/>
                  </a:lnTo>
                  <a:lnTo>
                    <a:pt x="200" y="101"/>
                  </a:lnTo>
                  <a:lnTo>
                    <a:pt x="199" y="103"/>
                  </a:lnTo>
                  <a:lnTo>
                    <a:pt x="198" y="102"/>
                  </a:lnTo>
                  <a:lnTo>
                    <a:pt x="197" y="103"/>
                  </a:lnTo>
                  <a:lnTo>
                    <a:pt x="198" y="103"/>
                  </a:lnTo>
                  <a:lnTo>
                    <a:pt x="198" y="104"/>
                  </a:lnTo>
                  <a:lnTo>
                    <a:pt x="200" y="106"/>
                  </a:lnTo>
                  <a:lnTo>
                    <a:pt x="201" y="104"/>
                  </a:lnTo>
                  <a:lnTo>
                    <a:pt x="201" y="105"/>
                  </a:lnTo>
                  <a:lnTo>
                    <a:pt x="200" y="107"/>
                  </a:lnTo>
                  <a:lnTo>
                    <a:pt x="197" y="104"/>
                  </a:lnTo>
                  <a:lnTo>
                    <a:pt x="196" y="105"/>
                  </a:lnTo>
                  <a:lnTo>
                    <a:pt x="195" y="106"/>
                  </a:lnTo>
                  <a:lnTo>
                    <a:pt x="198" y="108"/>
                  </a:lnTo>
                  <a:lnTo>
                    <a:pt x="199" y="107"/>
                  </a:lnTo>
                  <a:lnTo>
                    <a:pt x="199" y="108"/>
                  </a:lnTo>
                  <a:lnTo>
                    <a:pt x="203" y="111"/>
                  </a:lnTo>
                  <a:lnTo>
                    <a:pt x="205" y="109"/>
                  </a:lnTo>
                  <a:lnTo>
                    <a:pt x="202" y="107"/>
                  </a:lnTo>
                  <a:lnTo>
                    <a:pt x="203" y="107"/>
                  </a:lnTo>
                  <a:lnTo>
                    <a:pt x="205" y="108"/>
                  </a:lnTo>
                  <a:lnTo>
                    <a:pt x="207" y="106"/>
                  </a:lnTo>
                  <a:lnTo>
                    <a:pt x="202" y="102"/>
                  </a:lnTo>
                  <a:lnTo>
                    <a:pt x="203" y="102"/>
                  </a:lnTo>
                  <a:lnTo>
                    <a:pt x="207" y="105"/>
                  </a:lnTo>
                  <a:lnTo>
                    <a:pt x="207" y="107"/>
                  </a:lnTo>
                  <a:lnTo>
                    <a:pt x="202" y="113"/>
                  </a:lnTo>
                  <a:lnTo>
                    <a:pt x="195" y="107"/>
                  </a:lnTo>
                  <a:lnTo>
                    <a:pt x="192" y="109"/>
                  </a:lnTo>
                  <a:lnTo>
                    <a:pt x="194" y="113"/>
                  </a:lnTo>
                  <a:lnTo>
                    <a:pt x="192" y="115"/>
                  </a:lnTo>
                  <a:lnTo>
                    <a:pt x="191" y="115"/>
                  </a:lnTo>
                  <a:lnTo>
                    <a:pt x="193" y="114"/>
                  </a:lnTo>
                  <a:lnTo>
                    <a:pt x="192" y="112"/>
                  </a:lnTo>
                  <a:lnTo>
                    <a:pt x="188" y="109"/>
                  </a:lnTo>
                  <a:lnTo>
                    <a:pt x="187" y="112"/>
                  </a:lnTo>
                  <a:lnTo>
                    <a:pt x="184" y="114"/>
                  </a:lnTo>
                  <a:lnTo>
                    <a:pt x="188" y="117"/>
                  </a:lnTo>
                  <a:lnTo>
                    <a:pt x="189" y="117"/>
                  </a:lnTo>
                  <a:lnTo>
                    <a:pt x="190" y="117"/>
                  </a:lnTo>
                  <a:lnTo>
                    <a:pt x="189" y="118"/>
                  </a:lnTo>
                  <a:lnTo>
                    <a:pt x="188" y="118"/>
                  </a:lnTo>
                  <a:lnTo>
                    <a:pt x="184" y="116"/>
                  </a:lnTo>
                  <a:lnTo>
                    <a:pt x="183" y="115"/>
                  </a:lnTo>
                  <a:lnTo>
                    <a:pt x="182" y="117"/>
                  </a:lnTo>
                  <a:lnTo>
                    <a:pt x="182" y="120"/>
                  </a:lnTo>
                  <a:lnTo>
                    <a:pt x="186" y="120"/>
                  </a:lnTo>
                  <a:lnTo>
                    <a:pt x="185" y="120"/>
                  </a:lnTo>
                  <a:lnTo>
                    <a:pt x="182" y="120"/>
                  </a:lnTo>
                  <a:lnTo>
                    <a:pt x="181" y="121"/>
                  </a:lnTo>
                  <a:lnTo>
                    <a:pt x="180" y="133"/>
                  </a:lnTo>
                  <a:lnTo>
                    <a:pt x="180" y="134"/>
                  </a:lnTo>
                  <a:lnTo>
                    <a:pt x="181" y="136"/>
                  </a:lnTo>
                  <a:lnTo>
                    <a:pt x="183" y="136"/>
                  </a:lnTo>
                  <a:lnTo>
                    <a:pt x="183" y="134"/>
                  </a:lnTo>
                  <a:lnTo>
                    <a:pt x="184" y="134"/>
                  </a:lnTo>
                  <a:lnTo>
                    <a:pt x="184" y="136"/>
                  </a:lnTo>
                  <a:lnTo>
                    <a:pt x="185" y="136"/>
                  </a:lnTo>
                  <a:lnTo>
                    <a:pt x="189" y="135"/>
                  </a:lnTo>
                  <a:lnTo>
                    <a:pt x="189" y="136"/>
                  </a:lnTo>
                  <a:lnTo>
                    <a:pt x="194" y="139"/>
                  </a:lnTo>
                  <a:lnTo>
                    <a:pt x="195" y="139"/>
                  </a:lnTo>
                  <a:lnTo>
                    <a:pt x="200" y="138"/>
                  </a:lnTo>
                  <a:lnTo>
                    <a:pt x="200" y="139"/>
                  </a:lnTo>
                  <a:lnTo>
                    <a:pt x="196" y="140"/>
                  </a:lnTo>
                  <a:lnTo>
                    <a:pt x="197" y="142"/>
                  </a:lnTo>
                  <a:lnTo>
                    <a:pt x="198" y="142"/>
                  </a:lnTo>
                  <a:lnTo>
                    <a:pt x="200" y="142"/>
                  </a:lnTo>
                  <a:lnTo>
                    <a:pt x="200" y="141"/>
                  </a:lnTo>
                  <a:lnTo>
                    <a:pt x="203" y="141"/>
                  </a:lnTo>
                  <a:lnTo>
                    <a:pt x="205" y="141"/>
                  </a:lnTo>
                  <a:lnTo>
                    <a:pt x="209" y="139"/>
                  </a:lnTo>
                  <a:lnTo>
                    <a:pt x="212" y="140"/>
                  </a:lnTo>
                  <a:lnTo>
                    <a:pt x="214" y="138"/>
                  </a:lnTo>
                  <a:lnTo>
                    <a:pt x="216" y="137"/>
                  </a:lnTo>
                  <a:lnTo>
                    <a:pt x="221" y="138"/>
                  </a:lnTo>
                  <a:lnTo>
                    <a:pt x="222" y="136"/>
                  </a:lnTo>
                  <a:lnTo>
                    <a:pt x="229" y="138"/>
                  </a:lnTo>
                  <a:lnTo>
                    <a:pt x="230" y="137"/>
                  </a:lnTo>
                  <a:lnTo>
                    <a:pt x="231" y="134"/>
                  </a:lnTo>
                  <a:lnTo>
                    <a:pt x="232" y="134"/>
                  </a:lnTo>
                  <a:lnTo>
                    <a:pt x="236" y="134"/>
                  </a:lnTo>
                  <a:lnTo>
                    <a:pt x="240" y="133"/>
                  </a:lnTo>
                  <a:lnTo>
                    <a:pt x="241" y="132"/>
                  </a:lnTo>
                  <a:lnTo>
                    <a:pt x="242" y="132"/>
                  </a:lnTo>
                  <a:lnTo>
                    <a:pt x="243" y="131"/>
                  </a:lnTo>
                  <a:lnTo>
                    <a:pt x="242" y="131"/>
                  </a:lnTo>
                  <a:lnTo>
                    <a:pt x="243" y="131"/>
                  </a:lnTo>
                  <a:lnTo>
                    <a:pt x="247" y="131"/>
                  </a:lnTo>
                  <a:lnTo>
                    <a:pt x="248" y="131"/>
                  </a:lnTo>
                  <a:lnTo>
                    <a:pt x="250" y="131"/>
                  </a:lnTo>
                  <a:lnTo>
                    <a:pt x="254" y="134"/>
                  </a:lnTo>
                  <a:lnTo>
                    <a:pt x="262" y="131"/>
                  </a:lnTo>
                  <a:lnTo>
                    <a:pt x="262" y="132"/>
                  </a:lnTo>
                  <a:lnTo>
                    <a:pt x="264" y="132"/>
                  </a:lnTo>
                  <a:lnTo>
                    <a:pt x="264" y="131"/>
                  </a:lnTo>
                  <a:lnTo>
                    <a:pt x="265" y="132"/>
                  </a:lnTo>
                  <a:lnTo>
                    <a:pt x="265" y="133"/>
                  </a:lnTo>
                  <a:lnTo>
                    <a:pt x="268" y="133"/>
                  </a:lnTo>
                  <a:lnTo>
                    <a:pt x="269" y="132"/>
                  </a:lnTo>
                  <a:lnTo>
                    <a:pt x="269" y="133"/>
                  </a:lnTo>
                  <a:lnTo>
                    <a:pt x="269" y="133"/>
                  </a:lnTo>
                  <a:lnTo>
                    <a:pt x="268" y="133"/>
                  </a:lnTo>
                  <a:lnTo>
                    <a:pt x="266" y="133"/>
                  </a:lnTo>
                  <a:lnTo>
                    <a:pt x="265" y="134"/>
                  </a:lnTo>
                  <a:lnTo>
                    <a:pt x="266" y="134"/>
                  </a:lnTo>
                  <a:lnTo>
                    <a:pt x="268" y="134"/>
                  </a:lnTo>
                  <a:lnTo>
                    <a:pt x="269" y="134"/>
                  </a:lnTo>
                  <a:lnTo>
                    <a:pt x="270" y="133"/>
                  </a:lnTo>
                  <a:lnTo>
                    <a:pt x="270" y="134"/>
                  </a:lnTo>
                  <a:lnTo>
                    <a:pt x="272" y="135"/>
                  </a:lnTo>
                  <a:lnTo>
                    <a:pt x="276" y="136"/>
                  </a:lnTo>
                  <a:lnTo>
                    <a:pt x="279" y="140"/>
                  </a:lnTo>
                  <a:lnTo>
                    <a:pt x="280" y="139"/>
                  </a:lnTo>
                  <a:lnTo>
                    <a:pt x="305" y="111"/>
                  </a:lnTo>
                  <a:lnTo>
                    <a:pt x="295" y="109"/>
                  </a:lnTo>
                  <a:lnTo>
                    <a:pt x="294" y="108"/>
                  </a:lnTo>
                  <a:lnTo>
                    <a:pt x="301" y="102"/>
                  </a:lnTo>
                  <a:lnTo>
                    <a:pt x="308" y="97"/>
                  </a:lnTo>
                  <a:lnTo>
                    <a:pt x="311" y="97"/>
                  </a:lnTo>
                  <a:lnTo>
                    <a:pt x="312" y="97"/>
                  </a:lnTo>
                  <a:lnTo>
                    <a:pt x="313" y="96"/>
                  </a:lnTo>
                  <a:lnTo>
                    <a:pt x="314" y="96"/>
                  </a:lnTo>
                  <a:lnTo>
                    <a:pt x="315" y="96"/>
                  </a:lnTo>
                  <a:lnTo>
                    <a:pt x="315" y="95"/>
                  </a:lnTo>
                  <a:lnTo>
                    <a:pt x="315" y="96"/>
                  </a:lnTo>
                  <a:lnTo>
                    <a:pt x="312" y="96"/>
                  </a:lnTo>
                  <a:lnTo>
                    <a:pt x="311" y="97"/>
                  </a:lnTo>
                  <a:lnTo>
                    <a:pt x="307" y="97"/>
                  </a:lnTo>
                  <a:lnTo>
                    <a:pt x="306" y="98"/>
                  </a:lnTo>
                  <a:lnTo>
                    <a:pt x="303" y="100"/>
                  </a:lnTo>
                  <a:lnTo>
                    <a:pt x="303" y="101"/>
                  </a:lnTo>
                  <a:lnTo>
                    <a:pt x="301" y="101"/>
                  </a:lnTo>
                  <a:lnTo>
                    <a:pt x="296" y="105"/>
                  </a:lnTo>
                  <a:lnTo>
                    <a:pt x="293" y="107"/>
                  </a:lnTo>
                  <a:lnTo>
                    <a:pt x="292" y="108"/>
                  </a:lnTo>
                  <a:lnTo>
                    <a:pt x="291" y="109"/>
                  </a:lnTo>
                  <a:lnTo>
                    <a:pt x="292" y="100"/>
                  </a:lnTo>
                  <a:lnTo>
                    <a:pt x="289" y="95"/>
                  </a:lnTo>
                  <a:lnTo>
                    <a:pt x="290" y="94"/>
                  </a:lnTo>
                  <a:lnTo>
                    <a:pt x="289" y="88"/>
                  </a:lnTo>
                  <a:lnTo>
                    <a:pt x="287" y="87"/>
                  </a:lnTo>
                  <a:lnTo>
                    <a:pt x="284" y="82"/>
                  </a:lnTo>
                  <a:lnTo>
                    <a:pt x="285" y="79"/>
                  </a:lnTo>
                  <a:lnTo>
                    <a:pt x="280" y="73"/>
                  </a:lnTo>
                  <a:lnTo>
                    <a:pt x="275" y="69"/>
                  </a:lnTo>
                  <a:lnTo>
                    <a:pt x="270" y="70"/>
                  </a:lnTo>
                  <a:lnTo>
                    <a:pt x="269" y="70"/>
                  </a:lnTo>
                  <a:lnTo>
                    <a:pt x="267" y="68"/>
                  </a:lnTo>
                  <a:lnTo>
                    <a:pt x="258" y="64"/>
                  </a:lnTo>
                  <a:lnTo>
                    <a:pt x="255" y="63"/>
                  </a:lnTo>
                  <a:lnTo>
                    <a:pt x="254" y="63"/>
                  </a:lnTo>
                  <a:lnTo>
                    <a:pt x="251" y="60"/>
                  </a:lnTo>
                  <a:lnTo>
                    <a:pt x="254" y="63"/>
                  </a:lnTo>
                  <a:lnTo>
                    <a:pt x="256" y="63"/>
                  </a:lnTo>
                  <a:lnTo>
                    <a:pt x="257" y="63"/>
                  </a:lnTo>
                  <a:lnTo>
                    <a:pt x="258" y="60"/>
                  </a:lnTo>
                  <a:lnTo>
                    <a:pt x="258" y="57"/>
                  </a:lnTo>
                  <a:lnTo>
                    <a:pt x="254" y="53"/>
                  </a:lnTo>
                  <a:lnTo>
                    <a:pt x="252" y="52"/>
                  </a:lnTo>
                  <a:lnTo>
                    <a:pt x="249" y="52"/>
                  </a:lnTo>
                  <a:close/>
                  <a:moveTo>
                    <a:pt x="403" y="82"/>
                  </a:moveTo>
                  <a:lnTo>
                    <a:pt x="402" y="82"/>
                  </a:lnTo>
                  <a:lnTo>
                    <a:pt x="401" y="82"/>
                  </a:lnTo>
                  <a:lnTo>
                    <a:pt x="403" y="84"/>
                  </a:lnTo>
                  <a:lnTo>
                    <a:pt x="405" y="85"/>
                  </a:lnTo>
                  <a:lnTo>
                    <a:pt x="404" y="84"/>
                  </a:lnTo>
                  <a:lnTo>
                    <a:pt x="403" y="84"/>
                  </a:lnTo>
                  <a:lnTo>
                    <a:pt x="404" y="85"/>
                  </a:lnTo>
                  <a:lnTo>
                    <a:pt x="405" y="87"/>
                  </a:lnTo>
                  <a:lnTo>
                    <a:pt x="407" y="89"/>
                  </a:lnTo>
                  <a:lnTo>
                    <a:pt x="405" y="93"/>
                  </a:lnTo>
                  <a:lnTo>
                    <a:pt x="406" y="91"/>
                  </a:lnTo>
                  <a:lnTo>
                    <a:pt x="405" y="91"/>
                  </a:lnTo>
                  <a:lnTo>
                    <a:pt x="403" y="94"/>
                  </a:lnTo>
                  <a:lnTo>
                    <a:pt x="404" y="95"/>
                  </a:lnTo>
                  <a:lnTo>
                    <a:pt x="405" y="93"/>
                  </a:lnTo>
                  <a:lnTo>
                    <a:pt x="402" y="98"/>
                  </a:lnTo>
                  <a:lnTo>
                    <a:pt x="399" y="101"/>
                  </a:lnTo>
                  <a:lnTo>
                    <a:pt x="395" y="101"/>
                  </a:lnTo>
                  <a:lnTo>
                    <a:pt x="388" y="110"/>
                  </a:lnTo>
                  <a:lnTo>
                    <a:pt x="384" y="113"/>
                  </a:lnTo>
                  <a:lnTo>
                    <a:pt x="380" y="114"/>
                  </a:lnTo>
                  <a:lnTo>
                    <a:pt x="377" y="111"/>
                  </a:lnTo>
                  <a:lnTo>
                    <a:pt x="370" y="114"/>
                  </a:lnTo>
                  <a:lnTo>
                    <a:pt x="369" y="116"/>
                  </a:lnTo>
                  <a:lnTo>
                    <a:pt x="366" y="117"/>
                  </a:lnTo>
                  <a:lnTo>
                    <a:pt x="359" y="120"/>
                  </a:lnTo>
                  <a:lnTo>
                    <a:pt x="356" y="122"/>
                  </a:lnTo>
                  <a:lnTo>
                    <a:pt x="354" y="123"/>
                  </a:lnTo>
                  <a:lnTo>
                    <a:pt x="346" y="122"/>
                  </a:lnTo>
                  <a:lnTo>
                    <a:pt x="342" y="125"/>
                  </a:lnTo>
                  <a:lnTo>
                    <a:pt x="333" y="125"/>
                  </a:lnTo>
                  <a:lnTo>
                    <a:pt x="329" y="123"/>
                  </a:lnTo>
                  <a:lnTo>
                    <a:pt x="329" y="122"/>
                  </a:lnTo>
                  <a:lnTo>
                    <a:pt x="322" y="115"/>
                  </a:lnTo>
                  <a:lnTo>
                    <a:pt x="321" y="115"/>
                  </a:lnTo>
                  <a:lnTo>
                    <a:pt x="319" y="107"/>
                  </a:lnTo>
                  <a:lnTo>
                    <a:pt x="317" y="107"/>
                  </a:lnTo>
                  <a:lnTo>
                    <a:pt x="318" y="106"/>
                  </a:lnTo>
                  <a:lnTo>
                    <a:pt x="316" y="106"/>
                  </a:lnTo>
                  <a:lnTo>
                    <a:pt x="313" y="111"/>
                  </a:lnTo>
                  <a:lnTo>
                    <a:pt x="312" y="112"/>
                  </a:lnTo>
                  <a:lnTo>
                    <a:pt x="311" y="112"/>
                  </a:lnTo>
                  <a:lnTo>
                    <a:pt x="311" y="110"/>
                  </a:lnTo>
                  <a:lnTo>
                    <a:pt x="307" y="110"/>
                  </a:lnTo>
                  <a:lnTo>
                    <a:pt x="307" y="112"/>
                  </a:lnTo>
                  <a:lnTo>
                    <a:pt x="305" y="111"/>
                  </a:lnTo>
                  <a:lnTo>
                    <a:pt x="280" y="139"/>
                  </a:lnTo>
                  <a:lnTo>
                    <a:pt x="279" y="140"/>
                  </a:lnTo>
                  <a:lnTo>
                    <a:pt x="282" y="143"/>
                  </a:lnTo>
                  <a:lnTo>
                    <a:pt x="283" y="146"/>
                  </a:lnTo>
                  <a:lnTo>
                    <a:pt x="286" y="153"/>
                  </a:lnTo>
                  <a:lnTo>
                    <a:pt x="289" y="158"/>
                  </a:lnTo>
                  <a:lnTo>
                    <a:pt x="290" y="158"/>
                  </a:lnTo>
                  <a:lnTo>
                    <a:pt x="291" y="158"/>
                  </a:lnTo>
                  <a:lnTo>
                    <a:pt x="291" y="157"/>
                  </a:lnTo>
                  <a:lnTo>
                    <a:pt x="292" y="158"/>
                  </a:lnTo>
                  <a:lnTo>
                    <a:pt x="293" y="158"/>
                  </a:lnTo>
                  <a:lnTo>
                    <a:pt x="292" y="158"/>
                  </a:lnTo>
                  <a:lnTo>
                    <a:pt x="290" y="159"/>
                  </a:lnTo>
                  <a:lnTo>
                    <a:pt x="290" y="160"/>
                  </a:lnTo>
                  <a:lnTo>
                    <a:pt x="292" y="160"/>
                  </a:lnTo>
                  <a:lnTo>
                    <a:pt x="292" y="159"/>
                  </a:lnTo>
                  <a:lnTo>
                    <a:pt x="293" y="161"/>
                  </a:lnTo>
                  <a:lnTo>
                    <a:pt x="292" y="161"/>
                  </a:lnTo>
                  <a:lnTo>
                    <a:pt x="292" y="160"/>
                  </a:lnTo>
                  <a:lnTo>
                    <a:pt x="292" y="163"/>
                  </a:lnTo>
                  <a:lnTo>
                    <a:pt x="294" y="167"/>
                  </a:lnTo>
                  <a:lnTo>
                    <a:pt x="294" y="168"/>
                  </a:lnTo>
                  <a:lnTo>
                    <a:pt x="295" y="167"/>
                  </a:lnTo>
                  <a:lnTo>
                    <a:pt x="295" y="168"/>
                  </a:lnTo>
                  <a:lnTo>
                    <a:pt x="294" y="168"/>
                  </a:lnTo>
                  <a:lnTo>
                    <a:pt x="294" y="171"/>
                  </a:lnTo>
                  <a:lnTo>
                    <a:pt x="291" y="173"/>
                  </a:lnTo>
                  <a:lnTo>
                    <a:pt x="281" y="175"/>
                  </a:lnTo>
                  <a:lnTo>
                    <a:pt x="280" y="176"/>
                  </a:lnTo>
                  <a:lnTo>
                    <a:pt x="280" y="177"/>
                  </a:lnTo>
                  <a:lnTo>
                    <a:pt x="276" y="182"/>
                  </a:lnTo>
                  <a:lnTo>
                    <a:pt x="276" y="184"/>
                  </a:lnTo>
                  <a:lnTo>
                    <a:pt x="278" y="184"/>
                  </a:lnTo>
                  <a:lnTo>
                    <a:pt x="280" y="184"/>
                  </a:lnTo>
                  <a:lnTo>
                    <a:pt x="279" y="184"/>
                  </a:lnTo>
                  <a:lnTo>
                    <a:pt x="278" y="184"/>
                  </a:lnTo>
                  <a:lnTo>
                    <a:pt x="277" y="184"/>
                  </a:lnTo>
                  <a:lnTo>
                    <a:pt x="276" y="184"/>
                  </a:lnTo>
                  <a:lnTo>
                    <a:pt x="277" y="185"/>
                  </a:lnTo>
                  <a:lnTo>
                    <a:pt x="278" y="185"/>
                  </a:lnTo>
                  <a:lnTo>
                    <a:pt x="277" y="185"/>
                  </a:lnTo>
                  <a:lnTo>
                    <a:pt x="277" y="186"/>
                  </a:lnTo>
                  <a:lnTo>
                    <a:pt x="278" y="188"/>
                  </a:lnTo>
                  <a:lnTo>
                    <a:pt x="279" y="188"/>
                  </a:lnTo>
                  <a:lnTo>
                    <a:pt x="279" y="187"/>
                  </a:lnTo>
                  <a:lnTo>
                    <a:pt x="279" y="188"/>
                  </a:lnTo>
                  <a:lnTo>
                    <a:pt x="286" y="186"/>
                  </a:lnTo>
                  <a:lnTo>
                    <a:pt x="288" y="186"/>
                  </a:lnTo>
                  <a:lnTo>
                    <a:pt x="291" y="187"/>
                  </a:lnTo>
                  <a:lnTo>
                    <a:pt x="294" y="187"/>
                  </a:lnTo>
                  <a:lnTo>
                    <a:pt x="296" y="185"/>
                  </a:lnTo>
                  <a:lnTo>
                    <a:pt x="299" y="185"/>
                  </a:lnTo>
                  <a:lnTo>
                    <a:pt x="302" y="184"/>
                  </a:lnTo>
                  <a:lnTo>
                    <a:pt x="305" y="185"/>
                  </a:lnTo>
                  <a:lnTo>
                    <a:pt x="309" y="185"/>
                  </a:lnTo>
                  <a:lnTo>
                    <a:pt x="310" y="185"/>
                  </a:lnTo>
                  <a:lnTo>
                    <a:pt x="312" y="190"/>
                  </a:lnTo>
                  <a:lnTo>
                    <a:pt x="310" y="191"/>
                  </a:lnTo>
                  <a:lnTo>
                    <a:pt x="311" y="191"/>
                  </a:lnTo>
                  <a:lnTo>
                    <a:pt x="313" y="196"/>
                  </a:lnTo>
                  <a:lnTo>
                    <a:pt x="317" y="202"/>
                  </a:lnTo>
                  <a:lnTo>
                    <a:pt x="319" y="201"/>
                  </a:lnTo>
                  <a:lnTo>
                    <a:pt x="321" y="199"/>
                  </a:lnTo>
                  <a:lnTo>
                    <a:pt x="325" y="197"/>
                  </a:lnTo>
                  <a:lnTo>
                    <a:pt x="333" y="199"/>
                  </a:lnTo>
                  <a:lnTo>
                    <a:pt x="343" y="203"/>
                  </a:lnTo>
                  <a:lnTo>
                    <a:pt x="345" y="205"/>
                  </a:lnTo>
                  <a:lnTo>
                    <a:pt x="346" y="205"/>
                  </a:lnTo>
                  <a:lnTo>
                    <a:pt x="347" y="205"/>
                  </a:lnTo>
                  <a:lnTo>
                    <a:pt x="348" y="205"/>
                  </a:lnTo>
                  <a:lnTo>
                    <a:pt x="350" y="205"/>
                  </a:lnTo>
                  <a:lnTo>
                    <a:pt x="350" y="206"/>
                  </a:lnTo>
                  <a:lnTo>
                    <a:pt x="350" y="207"/>
                  </a:lnTo>
                  <a:lnTo>
                    <a:pt x="350" y="210"/>
                  </a:lnTo>
                  <a:lnTo>
                    <a:pt x="350" y="211"/>
                  </a:lnTo>
                  <a:lnTo>
                    <a:pt x="351" y="211"/>
                  </a:lnTo>
                  <a:lnTo>
                    <a:pt x="351" y="209"/>
                  </a:lnTo>
                  <a:lnTo>
                    <a:pt x="350" y="209"/>
                  </a:lnTo>
                  <a:lnTo>
                    <a:pt x="350" y="207"/>
                  </a:lnTo>
                  <a:lnTo>
                    <a:pt x="351" y="207"/>
                  </a:lnTo>
                  <a:lnTo>
                    <a:pt x="351" y="210"/>
                  </a:lnTo>
                  <a:lnTo>
                    <a:pt x="352" y="210"/>
                  </a:lnTo>
                  <a:lnTo>
                    <a:pt x="352" y="211"/>
                  </a:lnTo>
                  <a:lnTo>
                    <a:pt x="352" y="212"/>
                  </a:lnTo>
                  <a:lnTo>
                    <a:pt x="352" y="211"/>
                  </a:lnTo>
                  <a:lnTo>
                    <a:pt x="352" y="210"/>
                  </a:lnTo>
                  <a:lnTo>
                    <a:pt x="352" y="207"/>
                  </a:lnTo>
                  <a:lnTo>
                    <a:pt x="351" y="205"/>
                  </a:lnTo>
                  <a:lnTo>
                    <a:pt x="352" y="205"/>
                  </a:lnTo>
                  <a:lnTo>
                    <a:pt x="352" y="206"/>
                  </a:lnTo>
                  <a:lnTo>
                    <a:pt x="353" y="206"/>
                  </a:lnTo>
                  <a:lnTo>
                    <a:pt x="356" y="208"/>
                  </a:lnTo>
                  <a:lnTo>
                    <a:pt x="356" y="206"/>
                  </a:lnTo>
                  <a:lnTo>
                    <a:pt x="358" y="207"/>
                  </a:lnTo>
                  <a:lnTo>
                    <a:pt x="360" y="213"/>
                  </a:lnTo>
                  <a:lnTo>
                    <a:pt x="362" y="213"/>
                  </a:lnTo>
                  <a:lnTo>
                    <a:pt x="362" y="214"/>
                  </a:lnTo>
                  <a:lnTo>
                    <a:pt x="369" y="219"/>
                  </a:lnTo>
                  <a:lnTo>
                    <a:pt x="371" y="222"/>
                  </a:lnTo>
                  <a:lnTo>
                    <a:pt x="373" y="222"/>
                  </a:lnTo>
                  <a:lnTo>
                    <a:pt x="375" y="221"/>
                  </a:lnTo>
                  <a:lnTo>
                    <a:pt x="377" y="222"/>
                  </a:lnTo>
                  <a:lnTo>
                    <a:pt x="378" y="224"/>
                  </a:lnTo>
                  <a:lnTo>
                    <a:pt x="379" y="225"/>
                  </a:lnTo>
                  <a:lnTo>
                    <a:pt x="377" y="224"/>
                  </a:lnTo>
                  <a:lnTo>
                    <a:pt x="377" y="223"/>
                  </a:lnTo>
                  <a:lnTo>
                    <a:pt x="376" y="222"/>
                  </a:lnTo>
                  <a:lnTo>
                    <a:pt x="377" y="225"/>
                  </a:lnTo>
                  <a:lnTo>
                    <a:pt x="378" y="226"/>
                  </a:lnTo>
                  <a:lnTo>
                    <a:pt x="379" y="227"/>
                  </a:lnTo>
                  <a:lnTo>
                    <a:pt x="378" y="227"/>
                  </a:lnTo>
                  <a:lnTo>
                    <a:pt x="378" y="226"/>
                  </a:lnTo>
                  <a:lnTo>
                    <a:pt x="377" y="226"/>
                  </a:lnTo>
                  <a:lnTo>
                    <a:pt x="377" y="227"/>
                  </a:lnTo>
                  <a:lnTo>
                    <a:pt x="378" y="227"/>
                  </a:lnTo>
                  <a:lnTo>
                    <a:pt x="377" y="228"/>
                  </a:lnTo>
                  <a:lnTo>
                    <a:pt x="376" y="227"/>
                  </a:lnTo>
                  <a:lnTo>
                    <a:pt x="376" y="228"/>
                  </a:lnTo>
                  <a:lnTo>
                    <a:pt x="376" y="227"/>
                  </a:lnTo>
                  <a:lnTo>
                    <a:pt x="376" y="228"/>
                  </a:lnTo>
                  <a:lnTo>
                    <a:pt x="377" y="228"/>
                  </a:lnTo>
                  <a:lnTo>
                    <a:pt x="376" y="228"/>
                  </a:lnTo>
                  <a:lnTo>
                    <a:pt x="377" y="230"/>
                  </a:lnTo>
                  <a:lnTo>
                    <a:pt x="377" y="231"/>
                  </a:lnTo>
                  <a:lnTo>
                    <a:pt x="377" y="232"/>
                  </a:lnTo>
                  <a:lnTo>
                    <a:pt x="378" y="233"/>
                  </a:lnTo>
                  <a:lnTo>
                    <a:pt x="379" y="234"/>
                  </a:lnTo>
                  <a:lnTo>
                    <a:pt x="379" y="236"/>
                  </a:lnTo>
                  <a:lnTo>
                    <a:pt x="379" y="237"/>
                  </a:lnTo>
                  <a:lnTo>
                    <a:pt x="379" y="238"/>
                  </a:lnTo>
                  <a:lnTo>
                    <a:pt x="378" y="238"/>
                  </a:lnTo>
                  <a:lnTo>
                    <a:pt x="378" y="239"/>
                  </a:lnTo>
                  <a:lnTo>
                    <a:pt x="377" y="239"/>
                  </a:lnTo>
                  <a:lnTo>
                    <a:pt x="378" y="240"/>
                  </a:lnTo>
                  <a:lnTo>
                    <a:pt x="377" y="240"/>
                  </a:lnTo>
                  <a:lnTo>
                    <a:pt x="378" y="242"/>
                  </a:lnTo>
                  <a:lnTo>
                    <a:pt x="379" y="246"/>
                  </a:lnTo>
                  <a:lnTo>
                    <a:pt x="380" y="246"/>
                  </a:lnTo>
                  <a:lnTo>
                    <a:pt x="381" y="247"/>
                  </a:lnTo>
                  <a:lnTo>
                    <a:pt x="386" y="254"/>
                  </a:lnTo>
                  <a:lnTo>
                    <a:pt x="388" y="257"/>
                  </a:lnTo>
                  <a:lnTo>
                    <a:pt x="390" y="260"/>
                  </a:lnTo>
                  <a:lnTo>
                    <a:pt x="393" y="260"/>
                  </a:lnTo>
                  <a:lnTo>
                    <a:pt x="397" y="270"/>
                  </a:lnTo>
                  <a:lnTo>
                    <a:pt x="402" y="272"/>
                  </a:lnTo>
                  <a:lnTo>
                    <a:pt x="414" y="280"/>
                  </a:lnTo>
                  <a:lnTo>
                    <a:pt x="416" y="279"/>
                  </a:lnTo>
                  <a:lnTo>
                    <a:pt x="417" y="280"/>
                  </a:lnTo>
                  <a:lnTo>
                    <a:pt x="419" y="284"/>
                  </a:lnTo>
                  <a:lnTo>
                    <a:pt x="421" y="284"/>
                  </a:lnTo>
                  <a:lnTo>
                    <a:pt x="422" y="284"/>
                  </a:lnTo>
                  <a:lnTo>
                    <a:pt x="424" y="284"/>
                  </a:lnTo>
                  <a:lnTo>
                    <a:pt x="425" y="284"/>
                  </a:lnTo>
                  <a:lnTo>
                    <a:pt x="429" y="283"/>
                  </a:lnTo>
                  <a:lnTo>
                    <a:pt x="432" y="280"/>
                  </a:lnTo>
                  <a:lnTo>
                    <a:pt x="435" y="279"/>
                  </a:lnTo>
                  <a:lnTo>
                    <a:pt x="445" y="273"/>
                  </a:lnTo>
                  <a:lnTo>
                    <a:pt x="451" y="275"/>
                  </a:lnTo>
                  <a:lnTo>
                    <a:pt x="455" y="275"/>
                  </a:lnTo>
                  <a:lnTo>
                    <a:pt x="457" y="278"/>
                  </a:lnTo>
                  <a:lnTo>
                    <a:pt x="461" y="279"/>
                  </a:lnTo>
                  <a:lnTo>
                    <a:pt x="463" y="280"/>
                  </a:lnTo>
                  <a:lnTo>
                    <a:pt x="466" y="280"/>
                  </a:lnTo>
                  <a:lnTo>
                    <a:pt x="467" y="278"/>
                  </a:lnTo>
                  <a:lnTo>
                    <a:pt x="466" y="263"/>
                  </a:lnTo>
                  <a:lnTo>
                    <a:pt x="467" y="257"/>
                  </a:lnTo>
                  <a:lnTo>
                    <a:pt x="465" y="236"/>
                  </a:lnTo>
                  <a:lnTo>
                    <a:pt x="464" y="234"/>
                  </a:lnTo>
                  <a:lnTo>
                    <a:pt x="463" y="233"/>
                  </a:lnTo>
                  <a:lnTo>
                    <a:pt x="443" y="224"/>
                  </a:lnTo>
                  <a:lnTo>
                    <a:pt x="441" y="221"/>
                  </a:lnTo>
                  <a:lnTo>
                    <a:pt x="440" y="218"/>
                  </a:lnTo>
                  <a:lnTo>
                    <a:pt x="437" y="216"/>
                  </a:lnTo>
                  <a:lnTo>
                    <a:pt x="435" y="214"/>
                  </a:lnTo>
                  <a:lnTo>
                    <a:pt x="434" y="212"/>
                  </a:lnTo>
                  <a:lnTo>
                    <a:pt x="435" y="214"/>
                  </a:lnTo>
                  <a:lnTo>
                    <a:pt x="439" y="216"/>
                  </a:lnTo>
                  <a:lnTo>
                    <a:pt x="441" y="216"/>
                  </a:lnTo>
                  <a:lnTo>
                    <a:pt x="440" y="215"/>
                  </a:lnTo>
                  <a:lnTo>
                    <a:pt x="439" y="214"/>
                  </a:lnTo>
                  <a:lnTo>
                    <a:pt x="437" y="214"/>
                  </a:lnTo>
                  <a:lnTo>
                    <a:pt x="438" y="213"/>
                  </a:lnTo>
                  <a:lnTo>
                    <a:pt x="441" y="215"/>
                  </a:lnTo>
                  <a:lnTo>
                    <a:pt x="443" y="212"/>
                  </a:lnTo>
                  <a:lnTo>
                    <a:pt x="439" y="208"/>
                  </a:lnTo>
                  <a:lnTo>
                    <a:pt x="436" y="205"/>
                  </a:lnTo>
                  <a:lnTo>
                    <a:pt x="430" y="205"/>
                  </a:lnTo>
                  <a:lnTo>
                    <a:pt x="429" y="205"/>
                  </a:lnTo>
                  <a:lnTo>
                    <a:pt x="427" y="206"/>
                  </a:lnTo>
                  <a:lnTo>
                    <a:pt x="425" y="206"/>
                  </a:lnTo>
                  <a:lnTo>
                    <a:pt x="424" y="206"/>
                  </a:lnTo>
                  <a:lnTo>
                    <a:pt x="420" y="203"/>
                  </a:lnTo>
                  <a:lnTo>
                    <a:pt x="417" y="205"/>
                  </a:lnTo>
                  <a:lnTo>
                    <a:pt x="412" y="205"/>
                  </a:lnTo>
                  <a:lnTo>
                    <a:pt x="407" y="204"/>
                  </a:lnTo>
                  <a:lnTo>
                    <a:pt x="404" y="204"/>
                  </a:lnTo>
                  <a:lnTo>
                    <a:pt x="403" y="203"/>
                  </a:lnTo>
                  <a:lnTo>
                    <a:pt x="402" y="203"/>
                  </a:lnTo>
                  <a:lnTo>
                    <a:pt x="399" y="204"/>
                  </a:lnTo>
                  <a:lnTo>
                    <a:pt x="398" y="203"/>
                  </a:lnTo>
                  <a:lnTo>
                    <a:pt x="398" y="202"/>
                  </a:lnTo>
                  <a:lnTo>
                    <a:pt x="391" y="201"/>
                  </a:lnTo>
                  <a:lnTo>
                    <a:pt x="391" y="203"/>
                  </a:lnTo>
                  <a:lnTo>
                    <a:pt x="390" y="203"/>
                  </a:lnTo>
                  <a:lnTo>
                    <a:pt x="387" y="199"/>
                  </a:lnTo>
                  <a:lnTo>
                    <a:pt x="388" y="198"/>
                  </a:lnTo>
                  <a:lnTo>
                    <a:pt x="386" y="197"/>
                  </a:lnTo>
                  <a:lnTo>
                    <a:pt x="385" y="196"/>
                  </a:lnTo>
                  <a:lnTo>
                    <a:pt x="384" y="196"/>
                  </a:lnTo>
                  <a:lnTo>
                    <a:pt x="383" y="195"/>
                  </a:lnTo>
                  <a:lnTo>
                    <a:pt x="381" y="189"/>
                  </a:lnTo>
                  <a:lnTo>
                    <a:pt x="381" y="187"/>
                  </a:lnTo>
                  <a:lnTo>
                    <a:pt x="379" y="184"/>
                  </a:lnTo>
                  <a:lnTo>
                    <a:pt x="377" y="184"/>
                  </a:lnTo>
                  <a:lnTo>
                    <a:pt x="375" y="179"/>
                  </a:lnTo>
                  <a:lnTo>
                    <a:pt x="367" y="177"/>
                  </a:lnTo>
                  <a:lnTo>
                    <a:pt x="367" y="176"/>
                  </a:lnTo>
                  <a:lnTo>
                    <a:pt x="364" y="175"/>
                  </a:lnTo>
                  <a:lnTo>
                    <a:pt x="366" y="171"/>
                  </a:lnTo>
                  <a:lnTo>
                    <a:pt x="366" y="170"/>
                  </a:lnTo>
                  <a:lnTo>
                    <a:pt x="364" y="168"/>
                  </a:lnTo>
                  <a:lnTo>
                    <a:pt x="362" y="166"/>
                  </a:lnTo>
                  <a:lnTo>
                    <a:pt x="356" y="163"/>
                  </a:lnTo>
                  <a:lnTo>
                    <a:pt x="352" y="158"/>
                  </a:lnTo>
                  <a:lnTo>
                    <a:pt x="344" y="157"/>
                  </a:lnTo>
                  <a:lnTo>
                    <a:pt x="341" y="153"/>
                  </a:lnTo>
                  <a:lnTo>
                    <a:pt x="341" y="149"/>
                  </a:lnTo>
                  <a:lnTo>
                    <a:pt x="343" y="146"/>
                  </a:lnTo>
                  <a:lnTo>
                    <a:pt x="344" y="144"/>
                  </a:lnTo>
                  <a:lnTo>
                    <a:pt x="347" y="143"/>
                  </a:lnTo>
                  <a:lnTo>
                    <a:pt x="346" y="144"/>
                  </a:lnTo>
                  <a:lnTo>
                    <a:pt x="352" y="143"/>
                  </a:lnTo>
                  <a:lnTo>
                    <a:pt x="351" y="143"/>
                  </a:lnTo>
                  <a:lnTo>
                    <a:pt x="355" y="141"/>
                  </a:lnTo>
                  <a:lnTo>
                    <a:pt x="356" y="142"/>
                  </a:lnTo>
                  <a:lnTo>
                    <a:pt x="361" y="140"/>
                  </a:lnTo>
                  <a:lnTo>
                    <a:pt x="363" y="141"/>
                  </a:lnTo>
                  <a:lnTo>
                    <a:pt x="370" y="136"/>
                  </a:lnTo>
                  <a:lnTo>
                    <a:pt x="370" y="134"/>
                  </a:lnTo>
                  <a:lnTo>
                    <a:pt x="371" y="135"/>
                  </a:lnTo>
                  <a:lnTo>
                    <a:pt x="372" y="135"/>
                  </a:lnTo>
                  <a:lnTo>
                    <a:pt x="373" y="134"/>
                  </a:lnTo>
                  <a:lnTo>
                    <a:pt x="374" y="135"/>
                  </a:lnTo>
                  <a:lnTo>
                    <a:pt x="378" y="131"/>
                  </a:lnTo>
                  <a:lnTo>
                    <a:pt x="383" y="130"/>
                  </a:lnTo>
                  <a:lnTo>
                    <a:pt x="384" y="128"/>
                  </a:lnTo>
                  <a:lnTo>
                    <a:pt x="387" y="128"/>
                  </a:lnTo>
                  <a:lnTo>
                    <a:pt x="390" y="127"/>
                  </a:lnTo>
                  <a:lnTo>
                    <a:pt x="395" y="128"/>
                  </a:lnTo>
                  <a:lnTo>
                    <a:pt x="404" y="130"/>
                  </a:lnTo>
                  <a:lnTo>
                    <a:pt x="406" y="131"/>
                  </a:lnTo>
                  <a:lnTo>
                    <a:pt x="406" y="133"/>
                  </a:lnTo>
                  <a:lnTo>
                    <a:pt x="408" y="135"/>
                  </a:lnTo>
                  <a:lnTo>
                    <a:pt x="406" y="133"/>
                  </a:lnTo>
                  <a:lnTo>
                    <a:pt x="406" y="134"/>
                  </a:lnTo>
                  <a:lnTo>
                    <a:pt x="407" y="136"/>
                  </a:lnTo>
                  <a:lnTo>
                    <a:pt x="408" y="137"/>
                  </a:lnTo>
                  <a:lnTo>
                    <a:pt x="409" y="135"/>
                  </a:lnTo>
                  <a:lnTo>
                    <a:pt x="410" y="136"/>
                  </a:lnTo>
                  <a:lnTo>
                    <a:pt x="412" y="137"/>
                  </a:lnTo>
                  <a:lnTo>
                    <a:pt x="419" y="137"/>
                  </a:lnTo>
                  <a:lnTo>
                    <a:pt x="424" y="137"/>
                  </a:lnTo>
                  <a:lnTo>
                    <a:pt x="427" y="136"/>
                  </a:lnTo>
                  <a:lnTo>
                    <a:pt x="429" y="136"/>
                  </a:lnTo>
                  <a:lnTo>
                    <a:pt x="430" y="137"/>
                  </a:lnTo>
                  <a:lnTo>
                    <a:pt x="433" y="136"/>
                  </a:lnTo>
                  <a:lnTo>
                    <a:pt x="436" y="135"/>
                  </a:lnTo>
                  <a:lnTo>
                    <a:pt x="441" y="134"/>
                  </a:lnTo>
                  <a:lnTo>
                    <a:pt x="443" y="135"/>
                  </a:lnTo>
                  <a:lnTo>
                    <a:pt x="443" y="133"/>
                  </a:lnTo>
                  <a:lnTo>
                    <a:pt x="443" y="132"/>
                  </a:lnTo>
                  <a:lnTo>
                    <a:pt x="440" y="132"/>
                  </a:lnTo>
                  <a:lnTo>
                    <a:pt x="443" y="130"/>
                  </a:lnTo>
                  <a:lnTo>
                    <a:pt x="443" y="127"/>
                  </a:lnTo>
                  <a:lnTo>
                    <a:pt x="444" y="127"/>
                  </a:lnTo>
                  <a:lnTo>
                    <a:pt x="445" y="125"/>
                  </a:lnTo>
                  <a:lnTo>
                    <a:pt x="443" y="124"/>
                  </a:lnTo>
                  <a:lnTo>
                    <a:pt x="441" y="125"/>
                  </a:lnTo>
                  <a:lnTo>
                    <a:pt x="441" y="123"/>
                  </a:lnTo>
                  <a:lnTo>
                    <a:pt x="440" y="126"/>
                  </a:lnTo>
                  <a:lnTo>
                    <a:pt x="438" y="128"/>
                  </a:lnTo>
                  <a:lnTo>
                    <a:pt x="436" y="126"/>
                  </a:lnTo>
                  <a:lnTo>
                    <a:pt x="434" y="128"/>
                  </a:lnTo>
                  <a:lnTo>
                    <a:pt x="432" y="128"/>
                  </a:lnTo>
                  <a:lnTo>
                    <a:pt x="426" y="127"/>
                  </a:lnTo>
                  <a:lnTo>
                    <a:pt x="422" y="128"/>
                  </a:lnTo>
                  <a:lnTo>
                    <a:pt x="418" y="128"/>
                  </a:lnTo>
                  <a:lnTo>
                    <a:pt x="413" y="117"/>
                  </a:lnTo>
                  <a:lnTo>
                    <a:pt x="411" y="118"/>
                  </a:lnTo>
                  <a:lnTo>
                    <a:pt x="409" y="113"/>
                  </a:lnTo>
                  <a:lnTo>
                    <a:pt x="406" y="113"/>
                  </a:lnTo>
                  <a:lnTo>
                    <a:pt x="404" y="112"/>
                  </a:lnTo>
                  <a:lnTo>
                    <a:pt x="404" y="110"/>
                  </a:lnTo>
                  <a:lnTo>
                    <a:pt x="403" y="105"/>
                  </a:lnTo>
                  <a:lnTo>
                    <a:pt x="404" y="103"/>
                  </a:lnTo>
                  <a:lnTo>
                    <a:pt x="403" y="102"/>
                  </a:lnTo>
                  <a:lnTo>
                    <a:pt x="404" y="102"/>
                  </a:lnTo>
                  <a:lnTo>
                    <a:pt x="404" y="101"/>
                  </a:lnTo>
                  <a:lnTo>
                    <a:pt x="403" y="101"/>
                  </a:lnTo>
                  <a:lnTo>
                    <a:pt x="404" y="101"/>
                  </a:lnTo>
                  <a:lnTo>
                    <a:pt x="407" y="103"/>
                  </a:lnTo>
                  <a:lnTo>
                    <a:pt x="406" y="101"/>
                  </a:lnTo>
                  <a:lnTo>
                    <a:pt x="408" y="99"/>
                  </a:lnTo>
                  <a:lnTo>
                    <a:pt x="413" y="94"/>
                  </a:lnTo>
                  <a:lnTo>
                    <a:pt x="415" y="93"/>
                  </a:lnTo>
                  <a:lnTo>
                    <a:pt x="417" y="93"/>
                  </a:lnTo>
                  <a:lnTo>
                    <a:pt x="423" y="94"/>
                  </a:lnTo>
                  <a:lnTo>
                    <a:pt x="430" y="96"/>
                  </a:lnTo>
                  <a:lnTo>
                    <a:pt x="440" y="101"/>
                  </a:lnTo>
                  <a:lnTo>
                    <a:pt x="454" y="109"/>
                  </a:lnTo>
                  <a:lnTo>
                    <a:pt x="454" y="106"/>
                  </a:lnTo>
                  <a:lnTo>
                    <a:pt x="452" y="102"/>
                  </a:lnTo>
                  <a:lnTo>
                    <a:pt x="449" y="99"/>
                  </a:lnTo>
                  <a:lnTo>
                    <a:pt x="445" y="97"/>
                  </a:lnTo>
                  <a:lnTo>
                    <a:pt x="444" y="99"/>
                  </a:lnTo>
                  <a:lnTo>
                    <a:pt x="443" y="99"/>
                  </a:lnTo>
                  <a:lnTo>
                    <a:pt x="434" y="93"/>
                  </a:lnTo>
                  <a:lnTo>
                    <a:pt x="436" y="90"/>
                  </a:lnTo>
                  <a:lnTo>
                    <a:pt x="435" y="89"/>
                  </a:lnTo>
                  <a:lnTo>
                    <a:pt x="434" y="89"/>
                  </a:lnTo>
                  <a:lnTo>
                    <a:pt x="432" y="92"/>
                  </a:lnTo>
                  <a:lnTo>
                    <a:pt x="424" y="90"/>
                  </a:lnTo>
                  <a:lnTo>
                    <a:pt x="424" y="88"/>
                  </a:lnTo>
                  <a:lnTo>
                    <a:pt x="429" y="88"/>
                  </a:lnTo>
                  <a:lnTo>
                    <a:pt x="435" y="87"/>
                  </a:lnTo>
                  <a:lnTo>
                    <a:pt x="434" y="86"/>
                  </a:lnTo>
                  <a:lnTo>
                    <a:pt x="433" y="85"/>
                  </a:lnTo>
                  <a:lnTo>
                    <a:pt x="432" y="84"/>
                  </a:lnTo>
                  <a:lnTo>
                    <a:pt x="427" y="85"/>
                  </a:lnTo>
                  <a:lnTo>
                    <a:pt x="424" y="86"/>
                  </a:lnTo>
                  <a:lnTo>
                    <a:pt x="427" y="84"/>
                  </a:lnTo>
                  <a:lnTo>
                    <a:pt x="436" y="84"/>
                  </a:lnTo>
                  <a:lnTo>
                    <a:pt x="436" y="83"/>
                  </a:lnTo>
                  <a:lnTo>
                    <a:pt x="434" y="83"/>
                  </a:lnTo>
                  <a:lnTo>
                    <a:pt x="436" y="82"/>
                  </a:lnTo>
                  <a:lnTo>
                    <a:pt x="436" y="80"/>
                  </a:lnTo>
                  <a:lnTo>
                    <a:pt x="434" y="76"/>
                  </a:lnTo>
                  <a:lnTo>
                    <a:pt x="433" y="74"/>
                  </a:lnTo>
                  <a:lnTo>
                    <a:pt x="432" y="74"/>
                  </a:lnTo>
                  <a:lnTo>
                    <a:pt x="431" y="72"/>
                  </a:lnTo>
                  <a:lnTo>
                    <a:pt x="427" y="74"/>
                  </a:lnTo>
                  <a:lnTo>
                    <a:pt x="425" y="73"/>
                  </a:lnTo>
                  <a:lnTo>
                    <a:pt x="409" y="75"/>
                  </a:lnTo>
                  <a:lnTo>
                    <a:pt x="407" y="76"/>
                  </a:lnTo>
                  <a:lnTo>
                    <a:pt x="407" y="77"/>
                  </a:lnTo>
                  <a:lnTo>
                    <a:pt x="406" y="78"/>
                  </a:lnTo>
                  <a:lnTo>
                    <a:pt x="405" y="78"/>
                  </a:lnTo>
                  <a:lnTo>
                    <a:pt x="402" y="81"/>
                  </a:lnTo>
                  <a:lnTo>
                    <a:pt x="403" y="82"/>
                  </a:lnTo>
                  <a:close/>
                  <a:moveTo>
                    <a:pt x="192" y="205"/>
                  </a:moveTo>
                  <a:lnTo>
                    <a:pt x="194" y="205"/>
                  </a:lnTo>
                  <a:lnTo>
                    <a:pt x="196" y="204"/>
                  </a:lnTo>
                  <a:lnTo>
                    <a:pt x="199" y="202"/>
                  </a:lnTo>
                  <a:lnTo>
                    <a:pt x="200" y="201"/>
                  </a:lnTo>
                  <a:lnTo>
                    <a:pt x="202" y="201"/>
                  </a:lnTo>
                  <a:lnTo>
                    <a:pt x="204" y="201"/>
                  </a:lnTo>
                  <a:lnTo>
                    <a:pt x="203" y="200"/>
                  </a:lnTo>
                  <a:lnTo>
                    <a:pt x="203" y="199"/>
                  </a:lnTo>
                  <a:lnTo>
                    <a:pt x="203" y="200"/>
                  </a:lnTo>
                  <a:lnTo>
                    <a:pt x="202" y="200"/>
                  </a:lnTo>
                  <a:lnTo>
                    <a:pt x="201" y="199"/>
                  </a:lnTo>
                  <a:lnTo>
                    <a:pt x="202" y="195"/>
                  </a:lnTo>
                  <a:lnTo>
                    <a:pt x="205" y="191"/>
                  </a:lnTo>
                  <a:lnTo>
                    <a:pt x="206" y="188"/>
                  </a:lnTo>
                  <a:lnTo>
                    <a:pt x="207" y="186"/>
                  </a:lnTo>
                  <a:lnTo>
                    <a:pt x="213" y="182"/>
                  </a:lnTo>
                  <a:lnTo>
                    <a:pt x="215" y="183"/>
                  </a:lnTo>
                  <a:lnTo>
                    <a:pt x="216" y="181"/>
                  </a:lnTo>
                  <a:lnTo>
                    <a:pt x="217" y="180"/>
                  </a:lnTo>
                  <a:lnTo>
                    <a:pt x="222" y="182"/>
                  </a:lnTo>
                  <a:lnTo>
                    <a:pt x="224" y="182"/>
                  </a:lnTo>
                  <a:lnTo>
                    <a:pt x="225" y="183"/>
                  </a:lnTo>
                  <a:lnTo>
                    <a:pt x="225" y="185"/>
                  </a:lnTo>
                  <a:lnTo>
                    <a:pt x="231" y="185"/>
                  </a:lnTo>
                  <a:lnTo>
                    <a:pt x="238" y="186"/>
                  </a:lnTo>
                  <a:lnTo>
                    <a:pt x="241" y="185"/>
                  </a:lnTo>
                  <a:lnTo>
                    <a:pt x="242" y="185"/>
                  </a:lnTo>
                  <a:lnTo>
                    <a:pt x="243" y="185"/>
                  </a:lnTo>
                  <a:lnTo>
                    <a:pt x="244" y="184"/>
                  </a:lnTo>
                  <a:lnTo>
                    <a:pt x="245" y="183"/>
                  </a:lnTo>
                  <a:lnTo>
                    <a:pt x="249" y="181"/>
                  </a:lnTo>
                  <a:lnTo>
                    <a:pt x="250" y="181"/>
                  </a:lnTo>
                  <a:lnTo>
                    <a:pt x="249" y="180"/>
                  </a:lnTo>
                  <a:lnTo>
                    <a:pt x="250" y="180"/>
                  </a:lnTo>
                  <a:lnTo>
                    <a:pt x="250" y="181"/>
                  </a:lnTo>
                  <a:lnTo>
                    <a:pt x="250" y="180"/>
                  </a:lnTo>
                  <a:lnTo>
                    <a:pt x="251" y="182"/>
                  </a:lnTo>
                  <a:lnTo>
                    <a:pt x="251" y="180"/>
                  </a:lnTo>
                  <a:lnTo>
                    <a:pt x="252" y="180"/>
                  </a:lnTo>
                  <a:lnTo>
                    <a:pt x="252" y="181"/>
                  </a:lnTo>
                  <a:lnTo>
                    <a:pt x="253" y="181"/>
                  </a:lnTo>
                  <a:lnTo>
                    <a:pt x="253" y="182"/>
                  </a:lnTo>
                  <a:lnTo>
                    <a:pt x="253" y="181"/>
                  </a:lnTo>
                  <a:lnTo>
                    <a:pt x="253" y="180"/>
                  </a:lnTo>
                  <a:lnTo>
                    <a:pt x="253" y="179"/>
                  </a:lnTo>
                  <a:lnTo>
                    <a:pt x="254" y="180"/>
                  </a:lnTo>
                  <a:lnTo>
                    <a:pt x="258" y="180"/>
                  </a:lnTo>
                  <a:lnTo>
                    <a:pt x="261" y="181"/>
                  </a:lnTo>
                  <a:lnTo>
                    <a:pt x="266" y="184"/>
                  </a:lnTo>
                  <a:lnTo>
                    <a:pt x="267" y="187"/>
                  </a:lnTo>
                  <a:lnTo>
                    <a:pt x="268" y="188"/>
                  </a:lnTo>
                  <a:lnTo>
                    <a:pt x="274" y="189"/>
                  </a:lnTo>
                  <a:lnTo>
                    <a:pt x="277" y="188"/>
                  </a:lnTo>
                  <a:lnTo>
                    <a:pt x="276" y="187"/>
                  </a:lnTo>
                  <a:lnTo>
                    <a:pt x="276" y="185"/>
                  </a:lnTo>
                  <a:lnTo>
                    <a:pt x="274" y="185"/>
                  </a:lnTo>
                  <a:lnTo>
                    <a:pt x="275" y="185"/>
                  </a:lnTo>
                  <a:lnTo>
                    <a:pt x="275" y="184"/>
                  </a:lnTo>
                  <a:lnTo>
                    <a:pt x="273" y="185"/>
                  </a:lnTo>
                  <a:lnTo>
                    <a:pt x="273" y="184"/>
                  </a:lnTo>
                  <a:lnTo>
                    <a:pt x="270" y="184"/>
                  </a:lnTo>
                  <a:lnTo>
                    <a:pt x="267" y="180"/>
                  </a:lnTo>
                  <a:lnTo>
                    <a:pt x="266" y="179"/>
                  </a:lnTo>
                  <a:lnTo>
                    <a:pt x="266" y="178"/>
                  </a:lnTo>
                  <a:lnTo>
                    <a:pt x="262" y="174"/>
                  </a:lnTo>
                  <a:lnTo>
                    <a:pt x="260" y="173"/>
                  </a:lnTo>
                  <a:lnTo>
                    <a:pt x="256" y="174"/>
                  </a:lnTo>
                  <a:lnTo>
                    <a:pt x="255" y="174"/>
                  </a:lnTo>
                  <a:lnTo>
                    <a:pt x="251" y="175"/>
                  </a:lnTo>
                  <a:lnTo>
                    <a:pt x="250" y="175"/>
                  </a:lnTo>
                  <a:lnTo>
                    <a:pt x="250" y="176"/>
                  </a:lnTo>
                  <a:lnTo>
                    <a:pt x="249" y="176"/>
                  </a:lnTo>
                  <a:lnTo>
                    <a:pt x="249" y="177"/>
                  </a:lnTo>
                  <a:lnTo>
                    <a:pt x="248" y="175"/>
                  </a:lnTo>
                  <a:lnTo>
                    <a:pt x="247" y="175"/>
                  </a:lnTo>
                  <a:lnTo>
                    <a:pt x="248" y="178"/>
                  </a:lnTo>
                  <a:lnTo>
                    <a:pt x="247" y="178"/>
                  </a:lnTo>
                  <a:lnTo>
                    <a:pt x="246" y="176"/>
                  </a:lnTo>
                  <a:lnTo>
                    <a:pt x="246" y="175"/>
                  </a:lnTo>
                  <a:lnTo>
                    <a:pt x="245" y="174"/>
                  </a:lnTo>
                  <a:lnTo>
                    <a:pt x="245" y="175"/>
                  </a:lnTo>
                  <a:lnTo>
                    <a:pt x="247" y="179"/>
                  </a:lnTo>
                  <a:lnTo>
                    <a:pt x="246" y="179"/>
                  </a:lnTo>
                  <a:lnTo>
                    <a:pt x="245" y="180"/>
                  </a:lnTo>
                  <a:lnTo>
                    <a:pt x="244" y="180"/>
                  </a:lnTo>
                  <a:lnTo>
                    <a:pt x="240" y="179"/>
                  </a:lnTo>
                  <a:lnTo>
                    <a:pt x="235" y="178"/>
                  </a:lnTo>
                  <a:lnTo>
                    <a:pt x="228" y="174"/>
                  </a:lnTo>
                  <a:lnTo>
                    <a:pt x="221" y="174"/>
                  </a:lnTo>
                  <a:lnTo>
                    <a:pt x="220" y="174"/>
                  </a:lnTo>
                  <a:lnTo>
                    <a:pt x="208" y="180"/>
                  </a:lnTo>
                  <a:lnTo>
                    <a:pt x="204" y="184"/>
                  </a:lnTo>
                  <a:lnTo>
                    <a:pt x="196" y="190"/>
                  </a:lnTo>
                  <a:lnTo>
                    <a:pt x="194" y="192"/>
                  </a:lnTo>
                  <a:lnTo>
                    <a:pt x="191" y="198"/>
                  </a:lnTo>
                  <a:lnTo>
                    <a:pt x="190" y="198"/>
                  </a:lnTo>
                  <a:lnTo>
                    <a:pt x="189" y="198"/>
                  </a:lnTo>
                  <a:lnTo>
                    <a:pt x="188" y="197"/>
                  </a:lnTo>
                  <a:lnTo>
                    <a:pt x="187" y="191"/>
                  </a:lnTo>
                  <a:lnTo>
                    <a:pt x="189" y="184"/>
                  </a:lnTo>
                  <a:lnTo>
                    <a:pt x="188" y="180"/>
                  </a:lnTo>
                  <a:lnTo>
                    <a:pt x="182" y="172"/>
                  </a:lnTo>
                  <a:lnTo>
                    <a:pt x="184" y="170"/>
                  </a:lnTo>
                  <a:lnTo>
                    <a:pt x="186" y="167"/>
                  </a:lnTo>
                  <a:lnTo>
                    <a:pt x="189" y="163"/>
                  </a:lnTo>
                  <a:lnTo>
                    <a:pt x="187" y="164"/>
                  </a:lnTo>
                  <a:lnTo>
                    <a:pt x="186" y="167"/>
                  </a:lnTo>
                  <a:lnTo>
                    <a:pt x="184" y="170"/>
                  </a:lnTo>
                  <a:lnTo>
                    <a:pt x="184" y="169"/>
                  </a:lnTo>
                  <a:lnTo>
                    <a:pt x="182" y="170"/>
                  </a:lnTo>
                  <a:lnTo>
                    <a:pt x="183" y="171"/>
                  </a:lnTo>
                  <a:lnTo>
                    <a:pt x="181" y="171"/>
                  </a:lnTo>
                  <a:lnTo>
                    <a:pt x="176" y="168"/>
                  </a:lnTo>
                  <a:lnTo>
                    <a:pt x="173" y="164"/>
                  </a:lnTo>
                  <a:lnTo>
                    <a:pt x="169" y="162"/>
                  </a:lnTo>
                  <a:lnTo>
                    <a:pt x="165" y="160"/>
                  </a:lnTo>
                  <a:lnTo>
                    <a:pt x="164" y="159"/>
                  </a:lnTo>
                  <a:lnTo>
                    <a:pt x="163" y="157"/>
                  </a:lnTo>
                  <a:lnTo>
                    <a:pt x="162" y="155"/>
                  </a:lnTo>
                  <a:lnTo>
                    <a:pt x="163" y="153"/>
                  </a:lnTo>
                  <a:lnTo>
                    <a:pt x="160" y="150"/>
                  </a:lnTo>
                  <a:lnTo>
                    <a:pt x="159" y="147"/>
                  </a:lnTo>
                  <a:lnTo>
                    <a:pt x="160" y="145"/>
                  </a:lnTo>
                  <a:lnTo>
                    <a:pt x="161" y="145"/>
                  </a:lnTo>
                  <a:lnTo>
                    <a:pt x="160" y="143"/>
                  </a:lnTo>
                  <a:lnTo>
                    <a:pt x="158" y="144"/>
                  </a:lnTo>
                  <a:lnTo>
                    <a:pt x="154" y="145"/>
                  </a:lnTo>
                  <a:lnTo>
                    <a:pt x="152" y="146"/>
                  </a:lnTo>
                  <a:lnTo>
                    <a:pt x="151" y="147"/>
                  </a:lnTo>
                  <a:lnTo>
                    <a:pt x="151" y="151"/>
                  </a:lnTo>
                  <a:lnTo>
                    <a:pt x="151" y="153"/>
                  </a:lnTo>
                  <a:lnTo>
                    <a:pt x="150" y="155"/>
                  </a:lnTo>
                  <a:lnTo>
                    <a:pt x="152" y="157"/>
                  </a:lnTo>
                  <a:lnTo>
                    <a:pt x="157" y="163"/>
                  </a:lnTo>
                  <a:lnTo>
                    <a:pt x="156" y="164"/>
                  </a:lnTo>
                  <a:lnTo>
                    <a:pt x="157" y="165"/>
                  </a:lnTo>
                  <a:lnTo>
                    <a:pt x="159" y="166"/>
                  </a:lnTo>
                  <a:lnTo>
                    <a:pt x="162" y="169"/>
                  </a:lnTo>
                  <a:lnTo>
                    <a:pt x="164" y="169"/>
                  </a:lnTo>
                  <a:lnTo>
                    <a:pt x="162" y="169"/>
                  </a:lnTo>
                  <a:lnTo>
                    <a:pt x="160" y="168"/>
                  </a:lnTo>
                  <a:lnTo>
                    <a:pt x="159" y="167"/>
                  </a:lnTo>
                  <a:lnTo>
                    <a:pt x="159" y="168"/>
                  </a:lnTo>
                  <a:lnTo>
                    <a:pt x="161" y="170"/>
                  </a:lnTo>
                  <a:lnTo>
                    <a:pt x="162" y="170"/>
                  </a:lnTo>
                  <a:lnTo>
                    <a:pt x="164" y="170"/>
                  </a:lnTo>
                  <a:lnTo>
                    <a:pt x="166" y="171"/>
                  </a:lnTo>
                  <a:lnTo>
                    <a:pt x="167" y="173"/>
                  </a:lnTo>
                  <a:lnTo>
                    <a:pt x="169" y="176"/>
                  </a:lnTo>
                  <a:lnTo>
                    <a:pt x="171" y="176"/>
                  </a:lnTo>
                  <a:lnTo>
                    <a:pt x="169" y="178"/>
                  </a:lnTo>
                  <a:lnTo>
                    <a:pt x="169" y="178"/>
                  </a:lnTo>
                  <a:lnTo>
                    <a:pt x="172" y="177"/>
                  </a:lnTo>
                  <a:lnTo>
                    <a:pt x="173" y="178"/>
                  </a:lnTo>
                  <a:lnTo>
                    <a:pt x="171" y="181"/>
                  </a:lnTo>
                  <a:lnTo>
                    <a:pt x="170" y="183"/>
                  </a:lnTo>
                  <a:lnTo>
                    <a:pt x="171" y="184"/>
                  </a:lnTo>
                  <a:lnTo>
                    <a:pt x="171" y="182"/>
                  </a:lnTo>
                  <a:lnTo>
                    <a:pt x="171" y="181"/>
                  </a:lnTo>
                  <a:lnTo>
                    <a:pt x="173" y="179"/>
                  </a:lnTo>
                  <a:lnTo>
                    <a:pt x="176" y="185"/>
                  </a:lnTo>
                  <a:lnTo>
                    <a:pt x="177" y="191"/>
                  </a:lnTo>
                  <a:lnTo>
                    <a:pt x="178" y="195"/>
                  </a:lnTo>
                  <a:lnTo>
                    <a:pt x="181" y="200"/>
                  </a:lnTo>
                  <a:lnTo>
                    <a:pt x="186" y="206"/>
                  </a:lnTo>
                  <a:lnTo>
                    <a:pt x="192" y="205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332B77AF-6979-876A-1AC7-97B3200498B7}"/>
              </a:ext>
            </a:extLst>
          </p:cNvPr>
          <p:cNvGrpSpPr/>
          <p:nvPr/>
        </p:nvGrpSpPr>
        <p:grpSpPr>
          <a:xfrm>
            <a:off x="3295650" y="1357313"/>
            <a:ext cx="2332037" cy="2619374"/>
            <a:chOff x="3295650" y="1357313"/>
            <a:chExt cx="2332037" cy="2619374"/>
          </a:xfrm>
          <a:solidFill>
            <a:srgbClr val="FFC000"/>
          </a:solidFill>
        </p:grpSpPr>
        <p:sp>
          <p:nvSpPr>
            <p:cNvPr id="100" name="Freeform 65">
              <a:extLst>
                <a:ext uri="{FF2B5EF4-FFF2-40B4-BE49-F238E27FC236}">
                  <a16:creationId xmlns:a16="http://schemas.microsoft.com/office/drawing/2014/main" id="{AE6EC953-E958-F4AF-AB98-B7224D33A9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6525" y="2568575"/>
              <a:ext cx="314325" cy="211137"/>
            </a:xfrm>
            <a:custGeom>
              <a:avLst/>
              <a:gdLst>
                <a:gd name="T0" fmla="*/ 151 w 198"/>
                <a:gd name="T1" fmla="*/ 88 h 133"/>
                <a:gd name="T2" fmla="*/ 173 w 198"/>
                <a:gd name="T3" fmla="*/ 93 h 133"/>
                <a:gd name="T4" fmla="*/ 176 w 198"/>
                <a:gd name="T5" fmla="*/ 99 h 133"/>
                <a:gd name="T6" fmla="*/ 190 w 198"/>
                <a:gd name="T7" fmla="*/ 102 h 133"/>
                <a:gd name="T8" fmla="*/ 198 w 198"/>
                <a:gd name="T9" fmla="*/ 115 h 133"/>
                <a:gd name="T10" fmla="*/ 197 w 198"/>
                <a:gd name="T11" fmla="*/ 128 h 133"/>
                <a:gd name="T12" fmla="*/ 176 w 198"/>
                <a:gd name="T13" fmla="*/ 132 h 133"/>
                <a:gd name="T14" fmla="*/ 176 w 198"/>
                <a:gd name="T15" fmla="*/ 125 h 133"/>
                <a:gd name="T16" fmla="*/ 155 w 198"/>
                <a:gd name="T17" fmla="*/ 130 h 133"/>
                <a:gd name="T18" fmla="*/ 146 w 198"/>
                <a:gd name="T19" fmla="*/ 112 h 133"/>
                <a:gd name="T20" fmla="*/ 125 w 198"/>
                <a:gd name="T21" fmla="*/ 131 h 133"/>
                <a:gd name="T22" fmla="*/ 110 w 198"/>
                <a:gd name="T23" fmla="*/ 116 h 133"/>
                <a:gd name="T24" fmla="*/ 110 w 198"/>
                <a:gd name="T25" fmla="*/ 100 h 133"/>
                <a:gd name="T26" fmla="*/ 109 w 198"/>
                <a:gd name="T27" fmla="*/ 94 h 133"/>
                <a:gd name="T28" fmla="*/ 119 w 198"/>
                <a:gd name="T29" fmla="*/ 93 h 133"/>
                <a:gd name="T30" fmla="*/ 134 w 198"/>
                <a:gd name="T31" fmla="*/ 88 h 133"/>
                <a:gd name="T32" fmla="*/ 145 w 198"/>
                <a:gd name="T33" fmla="*/ 76 h 133"/>
                <a:gd name="T34" fmla="*/ 150 w 198"/>
                <a:gd name="T35" fmla="*/ 51 h 133"/>
                <a:gd name="T36" fmla="*/ 67 w 198"/>
                <a:gd name="T37" fmla="*/ 13 h 133"/>
                <a:gd name="T38" fmla="*/ 75 w 198"/>
                <a:gd name="T39" fmla="*/ 1 h 133"/>
                <a:gd name="T40" fmla="*/ 89 w 198"/>
                <a:gd name="T41" fmla="*/ 6 h 133"/>
                <a:gd name="T42" fmla="*/ 106 w 198"/>
                <a:gd name="T43" fmla="*/ 17 h 133"/>
                <a:gd name="T44" fmla="*/ 117 w 198"/>
                <a:gd name="T45" fmla="*/ 7 h 133"/>
                <a:gd name="T46" fmla="*/ 135 w 198"/>
                <a:gd name="T47" fmla="*/ 8 h 133"/>
                <a:gd name="T48" fmla="*/ 157 w 198"/>
                <a:gd name="T49" fmla="*/ 11 h 133"/>
                <a:gd name="T50" fmla="*/ 178 w 198"/>
                <a:gd name="T51" fmla="*/ 13 h 133"/>
                <a:gd name="T52" fmla="*/ 155 w 198"/>
                <a:gd name="T53" fmla="*/ 38 h 133"/>
                <a:gd name="T54" fmla="*/ 149 w 198"/>
                <a:gd name="T55" fmla="*/ 44 h 133"/>
                <a:gd name="T56" fmla="*/ 141 w 198"/>
                <a:gd name="T57" fmla="*/ 46 h 133"/>
                <a:gd name="T58" fmla="*/ 132 w 198"/>
                <a:gd name="T59" fmla="*/ 50 h 133"/>
                <a:gd name="T60" fmla="*/ 128 w 198"/>
                <a:gd name="T61" fmla="*/ 55 h 133"/>
                <a:gd name="T62" fmla="*/ 137 w 198"/>
                <a:gd name="T63" fmla="*/ 59 h 133"/>
                <a:gd name="T64" fmla="*/ 138 w 198"/>
                <a:gd name="T65" fmla="*/ 60 h 133"/>
                <a:gd name="T66" fmla="*/ 152 w 198"/>
                <a:gd name="T67" fmla="*/ 65 h 133"/>
                <a:gd name="T68" fmla="*/ 150 w 198"/>
                <a:gd name="T69" fmla="*/ 72 h 133"/>
                <a:gd name="T70" fmla="*/ 136 w 198"/>
                <a:gd name="T71" fmla="*/ 66 h 133"/>
                <a:gd name="T72" fmla="*/ 136 w 198"/>
                <a:gd name="T73" fmla="*/ 63 h 133"/>
                <a:gd name="T74" fmla="*/ 130 w 198"/>
                <a:gd name="T75" fmla="*/ 58 h 133"/>
                <a:gd name="T76" fmla="*/ 129 w 198"/>
                <a:gd name="T77" fmla="*/ 64 h 133"/>
                <a:gd name="T78" fmla="*/ 141 w 198"/>
                <a:gd name="T79" fmla="*/ 74 h 133"/>
                <a:gd name="T80" fmla="*/ 133 w 198"/>
                <a:gd name="T81" fmla="*/ 71 h 133"/>
                <a:gd name="T82" fmla="*/ 124 w 198"/>
                <a:gd name="T83" fmla="*/ 68 h 133"/>
                <a:gd name="T84" fmla="*/ 111 w 198"/>
                <a:gd name="T85" fmla="*/ 83 h 133"/>
                <a:gd name="T86" fmla="*/ 103 w 198"/>
                <a:gd name="T87" fmla="*/ 83 h 133"/>
                <a:gd name="T88" fmla="*/ 95 w 198"/>
                <a:gd name="T89" fmla="*/ 93 h 133"/>
                <a:gd name="T90" fmla="*/ 88 w 198"/>
                <a:gd name="T91" fmla="*/ 95 h 133"/>
                <a:gd name="T92" fmla="*/ 69 w 198"/>
                <a:gd name="T93" fmla="*/ 95 h 133"/>
                <a:gd name="T94" fmla="*/ 60 w 198"/>
                <a:gd name="T95" fmla="*/ 87 h 133"/>
                <a:gd name="T96" fmla="*/ 36 w 198"/>
                <a:gd name="T97" fmla="*/ 83 h 133"/>
                <a:gd name="T98" fmla="*/ 13 w 198"/>
                <a:gd name="T99" fmla="*/ 63 h 133"/>
                <a:gd name="T100" fmla="*/ 16 w 198"/>
                <a:gd name="T101" fmla="*/ 41 h 133"/>
                <a:gd name="T102" fmla="*/ 13 w 198"/>
                <a:gd name="T103" fmla="*/ 1 h 133"/>
                <a:gd name="T104" fmla="*/ 121 w 198"/>
                <a:gd name="T105" fmla="*/ 57 h 133"/>
                <a:gd name="T106" fmla="*/ 127 w 198"/>
                <a:gd name="T107" fmla="*/ 55 h 133"/>
                <a:gd name="T108" fmla="*/ 121 w 198"/>
                <a:gd name="T109" fmla="*/ 44 h 133"/>
                <a:gd name="T110" fmla="*/ 124 w 198"/>
                <a:gd name="T111" fmla="*/ 48 h 133"/>
                <a:gd name="T112" fmla="*/ 123 w 198"/>
                <a:gd name="T113" fmla="*/ 4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98" h="133">
                  <a:moveTo>
                    <a:pt x="140" y="99"/>
                  </a:moveTo>
                  <a:lnTo>
                    <a:pt x="140" y="100"/>
                  </a:lnTo>
                  <a:lnTo>
                    <a:pt x="140" y="101"/>
                  </a:lnTo>
                  <a:lnTo>
                    <a:pt x="141" y="101"/>
                  </a:lnTo>
                  <a:lnTo>
                    <a:pt x="150" y="93"/>
                  </a:lnTo>
                  <a:lnTo>
                    <a:pt x="151" y="94"/>
                  </a:lnTo>
                  <a:lnTo>
                    <a:pt x="152" y="93"/>
                  </a:lnTo>
                  <a:lnTo>
                    <a:pt x="151" y="88"/>
                  </a:lnTo>
                  <a:lnTo>
                    <a:pt x="153" y="87"/>
                  </a:lnTo>
                  <a:lnTo>
                    <a:pt x="157" y="88"/>
                  </a:lnTo>
                  <a:lnTo>
                    <a:pt x="163" y="89"/>
                  </a:lnTo>
                  <a:lnTo>
                    <a:pt x="165" y="90"/>
                  </a:lnTo>
                  <a:lnTo>
                    <a:pt x="166" y="90"/>
                  </a:lnTo>
                  <a:lnTo>
                    <a:pt x="166" y="91"/>
                  </a:lnTo>
                  <a:lnTo>
                    <a:pt x="168" y="91"/>
                  </a:lnTo>
                  <a:lnTo>
                    <a:pt x="173" y="93"/>
                  </a:lnTo>
                  <a:lnTo>
                    <a:pt x="175" y="94"/>
                  </a:lnTo>
                  <a:lnTo>
                    <a:pt x="174" y="95"/>
                  </a:lnTo>
                  <a:lnTo>
                    <a:pt x="175" y="95"/>
                  </a:lnTo>
                  <a:lnTo>
                    <a:pt x="174" y="96"/>
                  </a:lnTo>
                  <a:lnTo>
                    <a:pt x="172" y="97"/>
                  </a:lnTo>
                  <a:lnTo>
                    <a:pt x="173" y="100"/>
                  </a:lnTo>
                  <a:lnTo>
                    <a:pt x="175" y="99"/>
                  </a:lnTo>
                  <a:lnTo>
                    <a:pt x="176" y="99"/>
                  </a:lnTo>
                  <a:lnTo>
                    <a:pt x="177" y="98"/>
                  </a:lnTo>
                  <a:lnTo>
                    <a:pt x="177" y="97"/>
                  </a:lnTo>
                  <a:lnTo>
                    <a:pt x="176" y="95"/>
                  </a:lnTo>
                  <a:lnTo>
                    <a:pt x="178" y="96"/>
                  </a:lnTo>
                  <a:lnTo>
                    <a:pt x="181" y="98"/>
                  </a:lnTo>
                  <a:lnTo>
                    <a:pt x="190" y="101"/>
                  </a:lnTo>
                  <a:lnTo>
                    <a:pt x="191" y="101"/>
                  </a:lnTo>
                  <a:lnTo>
                    <a:pt x="190" y="102"/>
                  </a:lnTo>
                  <a:lnTo>
                    <a:pt x="191" y="103"/>
                  </a:lnTo>
                  <a:lnTo>
                    <a:pt x="195" y="105"/>
                  </a:lnTo>
                  <a:lnTo>
                    <a:pt x="192" y="107"/>
                  </a:lnTo>
                  <a:lnTo>
                    <a:pt x="192" y="110"/>
                  </a:lnTo>
                  <a:lnTo>
                    <a:pt x="193" y="113"/>
                  </a:lnTo>
                  <a:lnTo>
                    <a:pt x="194" y="115"/>
                  </a:lnTo>
                  <a:lnTo>
                    <a:pt x="195" y="116"/>
                  </a:lnTo>
                  <a:lnTo>
                    <a:pt x="198" y="115"/>
                  </a:lnTo>
                  <a:lnTo>
                    <a:pt x="198" y="116"/>
                  </a:lnTo>
                  <a:lnTo>
                    <a:pt x="198" y="118"/>
                  </a:lnTo>
                  <a:lnTo>
                    <a:pt x="196" y="118"/>
                  </a:lnTo>
                  <a:lnTo>
                    <a:pt x="194" y="120"/>
                  </a:lnTo>
                  <a:lnTo>
                    <a:pt x="193" y="121"/>
                  </a:lnTo>
                  <a:lnTo>
                    <a:pt x="194" y="122"/>
                  </a:lnTo>
                  <a:lnTo>
                    <a:pt x="197" y="126"/>
                  </a:lnTo>
                  <a:lnTo>
                    <a:pt x="197" y="128"/>
                  </a:lnTo>
                  <a:lnTo>
                    <a:pt x="196" y="129"/>
                  </a:lnTo>
                  <a:lnTo>
                    <a:pt x="195" y="130"/>
                  </a:lnTo>
                  <a:lnTo>
                    <a:pt x="195" y="131"/>
                  </a:lnTo>
                  <a:lnTo>
                    <a:pt x="188" y="130"/>
                  </a:lnTo>
                  <a:lnTo>
                    <a:pt x="186" y="132"/>
                  </a:lnTo>
                  <a:lnTo>
                    <a:pt x="182" y="133"/>
                  </a:lnTo>
                  <a:lnTo>
                    <a:pt x="176" y="133"/>
                  </a:lnTo>
                  <a:lnTo>
                    <a:pt x="176" y="132"/>
                  </a:lnTo>
                  <a:lnTo>
                    <a:pt x="177" y="131"/>
                  </a:lnTo>
                  <a:lnTo>
                    <a:pt x="176" y="131"/>
                  </a:lnTo>
                  <a:lnTo>
                    <a:pt x="176" y="130"/>
                  </a:lnTo>
                  <a:lnTo>
                    <a:pt x="177" y="131"/>
                  </a:lnTo>
                  <a:lnTo>
                    <a:pt x="177" y="130"/>
                  </a:lnTo>
                  <a:lnTo>
                    <a:pt x="177" y="127"/>
                  </a:lnTo>
                  <a:lnTo>
                    <a:pt x="176" y="127"/>
                  </a:lnTo>
                  <a:lnTo>
                    <a:pt x="176" y="125"/>
                  </a:lnTo>
                  <a:lnTo>
                    <a:pt x="174" y="123"/>
                  </a:lnTo>
                  <a:lnTo>
                    <a:pt x="170" y="125"/>
                  </a:lnTo>
                  <a:lnTo>
                    <a:pt x="169" y="124"/>
                  </a:lnTo>
                  <a:lnTo>
                    <a:pt x="164" y="129"/>
                  </a:lnTo>
                  <a:lnTo>
                    <a:pt x="163" y="128"/>
                  </a:lnTo>
                  <a:lnTo>
                    <a:pt x="159" y="126"/>
                  </a:lnTo>
                  <a:lnTo>
                    <a:pt x="158" y="124"/>
                  </a:lnTo>
                  <a:lnTo>
                    <a:pt x="155" y="130"/>
                  </a:lnTo>
                  <a:lnTo>
                    <a:pt x="154" y="129"/>
                  </a:lnTo>
                  <a:lnTo>
                    <a:pt x="153" y="129"/>
                  </a:lnTo>
                  <a:lnTo>
                    <a:pt x="153" y="111"/>
                  </a:lnTo>
                  <a:lnTo>
                    <a:pt x="151" y="111"/>
                  </a:lnTo>
                  <a:lnTo>
                    <a:pt x="150" y="111"/>
                  </a:lnTo>
                  <a:lnTo>
                    <a:pt x="149" y="110"/>
                  </a:lnTo>
                  <a:lnTo>
                    <a:pt x="148" y="110"/>
                  </a:lnTo>
                  <a:lnTo>
                    <a:pt x="146" y="112"/>
                  </a:lnTo>
                  <a:lnTo>
                    <a:pt x="144" y="115"/>
                  </a:lnTo>
                  <a:lnTo>
                    <a:pt x="143" y="117"/>
                  </a:lnTo>
                  <a:lnTo>
                    <a:pt x="142" y="120"/>
                  </a:lnTo>
                  <a:lnTo>
                    <a:pt x="140" y="123"/>
                  </a:lnTo>
                  <a:lnTo>
                    <a:pt x="133" y="122"/>
                  </a:lnTo>
                  <a:lnTo>
                    <a:pt x="127" y="127"/>
                  </a:lnTo>
                  <a:lnTo>
                    <a:pt x="127" y="128"/>
                  </a:lnTo>
                  <a:lnTo>
                    <a:pt x="125" y="131"/>
                  </a:lnTo>
                  <a:lnTo>
                    <a:pt x="124" y="130"/>
                  </a:lnTo>
                  <a:lnTo>
                    <a:pt x="122" y="131"/>
                  </a:lnTo>
                  <a:lnTo>
                    <a:pt x="122" y="132"/>
                  </a:lnTo>
                  <a:lnTo>
                    <a:pt x="119" y="132"/>
                  </a:lnTo>
                  <a:lnTo>
                    <a:pt x="118" y="132"/>
                  </a:lnTo>
                  <a:lnTo>
                    <a:pt x="118" y="131"/>
                  </a:lnTo>
                  <a:lnTo>
                    <a:pt x="112" y="120"/>
                  </a:lnTo>
                  <a:lnTo>
                    <a:pt x="110" y="116"/>
                  </a:lnTo>
                  <a:lnTo>
                    <a:pt x="105" y="108"/>
                  </a:lnTo>
                  <a:lnTo>
                    <a:pt x="105" y="106"/>
                  </a:lnTo>
                  <a:lnTo>
                    <a:pt x="105" y="105"/>
                  </a:lnTo>
                  <a:lnTo>
                    <a:pt x="107" y="103"/>
                  </a:lnTo>
                  <a:lnTo>
                    <a:pt x="108" y="102"/>
                  </a:lnTo>
                  <a:lnTo>
                    <a:pt x="108" y="101"/>
                  </a:lnTo>
                  <a:lnTo>
                    <a:pt x="109" y="100"/>
                  </a:lnTo>
                  <a:lnTo>
                    <a:pt x="110" y="100"/>
                  </a:lnTo>
                  <a:lnTo>
                    <a:pt x="110" y="100"/>
                  </a:lnTo>
                  <a:lnTo>
                    <a:pt x="109" y="100"/>
                  </a:lnTo>
                  <a:lnTo>
                    <a:pt x="110" y="99"/>
                  </a:lnTo>
                  <a:lnTo>
                    <a:pt x="111" y="98"/>
                  </a:lnTo>
                  <a:lnTo>
                    <a:pt x="110" y="97"/>
                  </a:lnTo>
                  <a:lnTo>
                    <a:pt x="111" y="97"/>
                  </a:lnTo>
                  <a:lnTo>
                    <a:pt x="110" y="95"/>
                  </a:lnTo>
                  <a:lnTo>
                    <a:pt x="109" y="94"/>
                  </a:lnTo>
                  <a:lnTo>
                    <a:pt x="109" y="93"/>
                  </a:lnTo>
                  <a:lnTo>
                    <a:pt x="110" y="93"/>
                  </a:lnTo>
                  <a:lnTo>
                    <a:pt x="111" y="92"/>
                  </a:lnTo>
                  <a:lnTo>
                    <a:pt x="112" y="91"/>
                  </a:lnTo>
                  <a:lnTo>
                    <a:pt x="113" y="90"/>
                  </a:lnTo>
                  <a:lnTo>
                    <a:pt x="115" y="90"/>
                  </a:lnTo>
                  <a:lnTo>
                    <a:pt x="117" y="94"/>
                  </a:lnTo>
                  <a:lnTo>
                    <a:pt x="119" y="93"/>
                  </a:lnTo>
                  <a:lnTo>
                    <a:pt x="125" y="90"/>
                  </a:lnTo>
                  <a:lnTo>
                    <a:pt x="127" y="91"/>
                  </a:lnTo>
                  <a:lnTo>
                    <a:pt x="128" y="88"/>
                  </a:lnTo>
                  <a:lnTo>
                    <a:pt x="129" y="87"/>
                  </a:lnTo>
                  <a:lnTo>
                    <a:pt x="130" y="87"/>
                  </a:lnTo>
                  <a:lnTo>
                    <a:pt x="131" y="87"/>
                  </a:lnTo>
                  <a:lnTo>
                    <a:pt x="133" y="87"/>
                  </a:lnTo>
                  <a:lnTo>
                    <a:pt x="134" y="88"/>
                  </a:lnTo>
                  <a:lnTo>
                    <a:pt x="136" y="90"/>
                  </a:lnTo>
                  <a:lnTo>
                    <a:pt x="137" y="93"/>
                  </a:lnTo>
                  <a:lnTo>
                    <a:pt x="140" y="99"/>
                  </a:lnTo>
                  <a:close/>
                  <a:moveTo>
                    <a:pt x="141" y="74"/>
                  </a:moveTo>
                  <a:lnTo>
                    <a:pt x="141" y="72"/>
                  </a:lnTo>
                  <a:lnTo>
                    <a:pt x="144" y="74"/>
                  </a:lnTo>
                  <a:lnTo>
                    <a:pt x="146" y="75"/>
                  </a:lnTo>
                  <a:lnTo>
                    <a:pt x="145" y="76"/>
                  </a:lnTo>
                  <a:lnTo>
                    <a:pt x="141" y="74"/>
                  </a:lnTo>
                  <a:close/>
                  <a:moveTo>
                    <a:pt x="143" y="56"/>
                  </a:moveTo>
                  <a:lnTo>
                    <a:pt x="150" y="55"/>
                  </a:lnTo>
                  <a:lnTo>
                    <a:pt x="149" y="55"/>
                  </a:lnTo>
                  <a:lnTo>
                    <a:pt x="143" y="56"/>
                  </a:lnTo>
                  <a:close/>
                  <a:moveTo>
                    <a:pt x="149" y="51"/>
                  </a:moveTo>
                  <a:lnTo>
                    <a:pt x="149" y="50"/>
                  </a:lnTo>
                  <a:lnTo>
                    <a:pt x="150" y="51"/>
                  </a:lnTo>
                  <a:lnTo>
                    <a:pt x="150" y="52"/>
                  </a:lnTo>
                  <a:lnTo>
                    <a:pt x="149" y="52"/>
                  </a:lnTo>
                  <a:lnTo>
                    <a:pt x="149" y="51"/>
                  </a:lnTo>
                  <a:close/>
                  <a:moveTo>
                    <a:pt x="42" y="7"/>
                  </a:moveTo>
                  <a:lnTo>
                    <a:pt x="51" y="9"/>
                  </a:lnTo>
                  <a:lnTo>
                    <a:pt x="52" y="9"/>
                  </a:lnTo>
                  <a:lnTo>
                    <a:pt x="60" y="11"/>
                  </a:lnTo>
                  <a:lnTo>
                    <a:pt x="67" y="13"/>
                  </a:lnTo>
                  <a:lnTo>
                    <a:pt x="69" y="9"/>
                  </a:lnTo>
                  <a:lnTo>
                    <a:pt x="68" y="6"/>
                  </a:lnTo>
                  <a:lnTo>
                    <a:pt x="70" y="2"/>
                  </a:lnTo>
                  <a:lnTo>
                    <a:pt x="71" y="1"/>
                  </a:lnTo>
                  <a:lnTo>
                    <a:pt x="72" y="1"/>
                  </a:lnTo>
                  <a:lnTo>
                    <a:pt x="72" y="0"/>
                  </a:lnTo>
                  <a:lnTo>
                    <a:pt x="74" y="1"/>
                  </a:lnTo>
                  <a:lnTo>
                    <a:pt x="75" y="1"/>
                  </a:lnTo>
                  <a:lnTo>
                    <a:pt x="76" y="1"/>
                  </a:lnTo>
                  <a:lnTo>
                    <a:pt x="77" y="2"/>
                  </a:lnTo>
                  <a:lnTo>
                    <a:pt x="77" y="4"/>
                  </a:lnTo>
                  <a:lnTo>
                    <a:pt x="78" y="5"/>
                  </a:lnTo>
                  <a:lnTo>
                    <a:pt x="80" y="5"/>
                  </a:lnTo>
                  <a:lnTo>
                    <a:pt x="83" y="5"/>
                  </a:lnTo>
                  <a:lnTo>
                    <a:pt x="86" y="5"/>
                  </a:lnTo>
                  <a:lnTo>
                    <a:pt x="89" y="6"/>
                  </a:lnTo>
                  <a:lnTo>
                    <a:pt x="93" y="8"/>
                  </a:lnTo>
                  <a:lnTo>
                    <a:pt x="94" y="9"/>
                  </a:lnTo>
                  <a:lnTo>
                    <a:pt x="95" y="10"/>
                  </a:lnTo>
                  <a:lnTo>
                    <a:pt x="97" y="11"/>
                  </a:lnTo>
                  <a:lnTo>
                    <a:pt x="98" y="11"/>
                  </a:lnTo>
                  <a:lnTo>
                    <a:pt x="101" y="13"/>
                  </a:lnTo>
                  <a:lnTo>
                    <a:pt x="102" y="14"/>
                  </a:lnTo>
                  <a:lnTo>
                    <a:pt x="106" y="17"/>
                  </a:lnTo>
                  <a:lnTo>
                    <a:pt x="108" y="17"/>
                  </a:lnTo>
                  <a:lnTo>
                    <a:pt x="112" y="15"/>
                  </a:lnTo>
                  <a:lnTo>
                    <a:pt x="114" y="14"/>
                  </a:lnTo>
                  <a:lnTo>
                    <a:pt x="115" y="9"/>
                  </a:lnTo>
                  <a:lnTo>
                    <a:pt x="116" y="9"/>
                  </a:lnTo>
                  <a:lnTo>
                    <a:pt x="116" y="8"/>
                  </a:lnTo>
                  <a:lnTo>
                    <a:pt x="117" y="8"/>
                  </a:lnTo>
                  <a:lnTo>
                    <a:pt x="117" y="7"/>
                  </a:lnTo>
                  <a:lnTo>
                    <a:pt x="118" y="7"/>
                  </a:lnTo>
                  <a:lnTo>
                    <a:pt x="118" y="8"/>
                  </a:lnTo>
                  <a:lnTo>
                    <a:pt x="119" y="8"/>
                  </a:lnTo>
                  <a:lnTo>
                    <a:pt x="120" y="8"/>
                  </a:lnTo>
                  <a:lnTo>
                    <a:pt x="128" y="8"/>
                  </a:lnTo>
                  <a:lnTo>
                    <a:pt x="129" y="7"/>
                  </a:lnTo>
                  <a:lnTo>
                    <a:pt x="133" y="4"/>
                  </a:lnTo>
                  <a:lnTo>
                    <a:pt x="135" y="8"/>
                  </a:lnTo>
                  <a:lnTo>
                    <a:pt x="136" y="7"/>
                  </a:lnTo>
                  <a:lnTo>
                    <a:pt x="137" y="6"/>
                  </a:lnTo>
                  <a:lnTo>
                    <a:pt x="137" y="5"/>
                  </a:lnTo>
                  <a:lnTo>
                    <a:pt x="140" y="5"/>
                  </a:lnTo>
                  <a:lnTo>
                    <a:pt x="142" y="6"/>
                  </a:lnTo>
                  <a:lnTo>
                    <a:pt x="152" y="11"/>
                  </a:lnTo>
                  <a:lnTo>
                    <a:pt x="153" y="9"/>
                  </a:lnTo>
                  <a:lnTo>
                    <a:pt x="157" y="11"/>
                  </a:lnTo>
                  <a:lnTo>
                    <a:pt x="158" y="12"/>
                  </a:lnTo>
                  <a:lnTo>
                    <a:pt x="158" y="14"/>
                  </a:lnTo>
                  <a:lnTo>
                    <a:pt x="160" y="13"/>
                  </a:lnTo>
                  <a:lnTo>
                    <a:pt x="161" y="12"/>
                  </a:lnTo>
                  <a:lnTo>
                    <a:pt x="164" y="13"/>
                  </a:lnTo>
                  <a:lnTo>
                    <a:pt x="168" y="15"/>
                  </a:lnTo>
                  <a:lnTo>
                    <a:pt x="177" y="13"/>
                  </a:lnTo>
                  <a:lnTo>
                    <a:pt x="178" y="13"/>
                  </a:lnTo>
                  <a:lnTo>
                    <a:pt x="178" y="16"/>
                  </a:lnTo>
                  <a:lnTo>
                    <a:pt x="173" y="15"/>
                  </a:lnTo>
                  <a:lnTo>
                    <a:pt x="170" y="16"/>
                  </a:lnTo>
                  <a:lnTo>
                    <a:pt x="167" y="22"/>
                  </a:lnTo>
                  <a:lnTo>
                    <a:pt x="162" y="24"/>
                  </a:lnTo>
                  <a:lnTo>
                    <a:pt x="159" y="27"/>
                  </a:lnTo>
                  <a:lnTo>
                    <a:pt x="158" y="29"/>
                  </a:lnTo>
                  <a:lnTo>
                    <a:pt x="155" y="38"/>
                  </a:lnTo>
                  <a:lnTo>
                    <a:pt x="152" y="40"/>
                  </a:lnTo>
                  <a:lnTo>
                    <a:pt x="151" y="41"/>
                  </a:lnTo>
                  <a:lnTo>
                    <a:pt x="151" y="42"/>
                  </a:lnTo>
                  <a:lnTo>
                    <a:pt x="150" y="41"/>
                  </a:lnTo>
                  <a:lnTo>
                    <a:pt x="149" y="42"/>
                  </a:lnTo>
                  <a:lnTo>
                    <a:pt x="148" y="43"/>
                  </a:lnTo>
                  <a:lnTo>
                    <a:pt x="149" y="43"/>
                  </a:lnTo>
                  <a:lnTo>
                    <a:pt x="149" y="44"/>
                  </a:lnTo>
                  <a:lnTo>
                    <a:pt x="149" y="46"/>
                  </a:lnTo>
                  <a:lnTo>
                    <a:pt x="148" y="50"/>
                  </a:lnTo>
                  <a:lnTo>
                    <a:pt x="146" y="51"/>
                  </a:lnTo>
                  <a:lnTo>
                    <a:pt x="143" y="48"/>
                  </a:lnTo>
                  <a:lnTo>
                    <a:pt x="142" y="47"/>
                  </a:lnTo>
                  <a:lnTo>
                    <a:pt x="141" y="46"/>
                  </a:lnTo>
                  <a:lnTo>
                    <a:pt x="139" y="47"/>
                  </a:lnTo>
                  <a:lnTo>
                    <a:pt x="141" y="46"/>
                  </a:lnTo>
                  <a:lnTo>
                    <a:pt x="141" y="45"/>
                  </a:lnTo>
                  <a:lnTo>
                    <a:pt x="138" y="47"/>
                  </a:lnTo>
                  <a:lnTo>
                    <a:pt x="137" y="47"/>
                  </a:lnTo>
                  <a:lnTo>
                    <a:pt x="138" y="48"/>
                  </a:lnTo>
                  <a:lnTo>
                    <a:pt x="137" y="48"/>
                  </a:lnTo>
                  <a:lnTo>
                    <a:pt x="136" y="47"/>
                  </a:lnTo>
                  <a:lnTo>
                    <a:pt x="133" y="49"/>
                  </a:lnTo>
                  <a:lnTo>
                    <a:pt x="132" y="50"/>
                  </a:lnTo>
                  <a:lnTo>
                    <a:pt x="131" y="50"/>
                  </a:lnTo>
                  <a:lnTo>
                    <a:pt x="130" y="48"/>
                  </a:lnTo>
                  <a:lnTo>
                    <a:pt x="128" y="46"/>
                  </a:lnTo>
                  <a:lnTo>
                    <a:pt x="128" y="49"/>
                  </a:lnTo>
                  <a:lnTo>
                    <a:pt x="128" y="51"/>
                  </a:lnTo>
                  <a:lnTo>
                    <a:pt x="131" y="54"/>
                  </a:lnTo>
                  <a:lnTo>
                    <a:pt x="128" y="54"/>
                  </a:lnTo>
                  <a:lnTo>
                    <a:pt x="128" y="55"/>
                  </a:lnTo>
                  <a:lnTo>
                    <a:pt x="129" y="57"/>
                  </a:lnTo>
                  <a:lnTo>
                    <a:pt x="132" y="59"/>
                  </a:lnTo>
                  <a:lnTo>
                    <a:pt x="133" y="58"/>
                  </a:lnTo>
                  <a:lnTo>
                    <a:pt x="134" y="58"/>
                  </a:lnTo>
                  <a:lnTo>
                    <a:pt x="133" y="57"/>
                  </a:lnTo>
                  <a:lnTo>
                    <a:pt x="134" y="57"/>
                  </a:lnTo>
                  <a:lnTo>
                    <a:pt x="137" y="58"/>
                  </a:lnTo>
                  <a:lnTo>
                    <a:pt x="137" y="59"/>
                  </a:lnTo>
                  <a:lnTo>
                    <a:pt x="137" y="58"/>
                  </a:lnTo>
                  <a:lnTo>
                    <a:pt x="136" y="59"/>
                  </a:lnTo>
                  <a:lnTo>
                    <a:pt x="135" y="61"/>
                  </a:lnTo>
                  <a:lnTo>
                    <a:pt x="134" y="61"/>
                  </a:lnTo>
                  <a:lnTo>
                    <a:pt x="135" y="61"/>
                  </a:lnTo>
                  <a:lnTo>
                    <a:pt x="134" y="61"/>
                  </a:lnTo>
                  <a:lnTo>
                    <a:pt x="135" y="62"/>
                  </a:lnTo>
                  <a:lnTo>
                    <a:pt x="138" y="60"/>
                  </a:lnTo>
                  <a:lnTo>
                    <a:pt x="140" y="62"/>
                  </a:lnTo>
                  <a:lnTo>
                    <a:pt x="145" y="66"/>
                  </a:lnTo>
                  <a:lnTo>
                    <a:pt x="145" y="67"/>
                  </a:lnTo>
                  <a:lnTo>
                    <a:pt x="147" y="68"/>
                  </a:lnTo>
                  <a:lnTo>
                    <a:pt x="149" y="67"/>
                  </a:lnTo>
                  <a:lnTo>
                    <a:pt x="149" y="66"/>
                  </a:lnTo>
                  <a:lnTo>
                    <a:pt x="150" y="66"/>
                  </a:lnTo>
                  <a:lnTo>
                    <a:pt x="152" y="65"/>
                  </a:lnTo>
                  <a:lnTo>
                    <a:pt x="153" y="65"/>
                  </a:lnTo>
                  <a:lnTo>
                    <a:pt x="153" y="66"/>
                  </a:lnTo>
                  <a:lnTo>
                    <a:pt x="153" y="67"/>
                  </a:lnTo>
                  <a:lnTo>
                    <a:pt x="152" y="67"/>
                  </a:lnTo>
                  <a:lnTo>
                    <a:pt x="151" y="67"/>
                  </a:lnTo>
                  <a:lnTo>
                    <a:pt x="152" y="70"/>
                  </a:lnTo>
                  <a:lnTo>
                    <a:pt x="152" y="71"/>
                  </a:lnTo>
                  <a:lnTo>
                    <a:pt x="150" y="72"/>
                  </a:lnTo>
                  <a:lnTo>
                    <a:pt x="150" y="73"/>
                  </a:lnTo>
                  <a:lnTo>
                    <a:pt x="149" y="73"/>
                  </a:lnTo>
                  <a:lnTo>
                    <a:pt x="150" y="73"/>
                  </a:lnTo>
                  <a:lnTo>
                    <a:pt x="147" y="75"/>
                  </a:lnTo>
                  <a:lnTo>
                    <a:pt x="144" y="73"/>
                  </a:lnTo>
                  <a:lnTo>
                    <a:pt x="141" y="70"/>
                  </a:lnTo>
                  <a:lnTo>
                    <a:pt x="137" y="68"/>
                  </a:lnTo>
                  <a:lnTo>
                    <a:pt x="136" y="66"/>
                  </a:lnTo>
                  <a:lnTo>
                    <a:pt x="137" y="66"/>
                  </a:lnTo>
                  <a:lnTo>
                    <a:pt x="135" y="65"/>
                  </a:lnTo>
                  <a:lnTo>
                    <a:pt x="135" y="64"/>
                  </a:lnTo>
                  <a:lnTo>
                    <a:pt x="135" y="63"/>
                  </a:lnTo>
                  <a:lnTo>
                    <a:pt x="136" y="64"/>
                  </a:lnTo>
                  <a:lnTo>
                    <a:pt x="137" y="64"/>
                  </a:lnTo>
                  <a:lnTo>
                    <a:pt x="135" y="63"/>
                  </a:lnTo>
                  <a:lnTo>
                    <a:pt x="136" y="63"/>
                  </a:lnTo>
                  <a:lnTo>
                    <a:pt x="134" y="62"/>
                  </a:lnTo>
                  <a:lnTo>
                    <a:pt x="134" y="61"/>
                  </a:lnTo>
                  <a:lnTo>
                    <a:pt x="131" y="63"/>
                  </a:lnTo>
                  <a:lnTo>
                    <a:pt x="131" y="62"/>
                  </a:lnTo>
                  <a:lnTo>
                    <a:pt x="130" y="61"/>
                  </a:lnTo>
                  <a:lnTo>
                    <a:pt x="129" y="61"/>
                  </a:lnTo>
                  <a:lnTo>
                    <a:pt x="128" y="60"/>
                  </a:lnTo>
                  <a:lnTo>
                    <a:pt x="130" y="58"/>
                  </a:lnTo>
                  <a:lnTo>
                    <a:pt x="129" y="57"/>
                  </a:lnTo>
                  <a:lnTo>
                    <a:pt x="128" y="57"/>
                  </a:lnTo>
                  <a:lnTo>
                    <a:pt x="128" y="57"/>
                  </a:lnTo>
                  <a:lnTo>
                    <a:pt x="127" y="59"/>
                  </a:lnTo>
                  <a:lnTo>
                    <a:pt x="126" y="61"/>
                  </a:lnTo>
                  <a:lnTo>
                    <a:pt x="128" y="61"/>
                  </a:lnTo>
                  <a:lnTo>
                    <a:pt x="128" y="63"/>
                  </a:lnTo>
                  <a:lnTo>
                    <a:pt x="129" y="64"/>
                  </a:lnTo>
                  <a:lnTo>
                    <a:pt x="133" y="63"/>
                  </a:lnTo>
                  <a:lnTo>
                    <a:pt x="134" y="64"/>
                  </a:lnTo>
                  <a:lnTo>
                    <a:pt x="134" y="66"/>
                  </a:lnTo>
                  <a:lnTo>
                    <a:pt x="137" y="68"/>
                  </a:lnTo>
                  <a:lnTo>
                    <a:pt x="139" y="71"/>
                  </a:lnTo>
                  <a:lnTo>
                    <a:pt x="140" y="71"/>
                  </a:lnTo>
                  <a:lnTo>
                    <a:pt x="140" y="72"/>
                  </a:lnTo>
                  <a:lnTo>
                    <a:pt x="141" y="74"/>
                  </a:lnTo>
                  <a:lnTo>
                    <a:pt x="143" y="76"/>
                  </a:lnTo>
                  <a:lnTo>
                    <a:pt x="145" y="76"/>
                  </a:lnTo>
                  <a:lnTo>
                    <a:pt x="148" y="76"/>
                  </a:lnTo>
                  <a:lnTo>
                    <a:pt x="147" y="78"/>
                  </a:lnTo>
                  <a:lnTo>
                    <a:pt x="144" y="77"/>
                  </a:lnTo>
                  <a:lnTo>
                    <a:pt x="141" y="78"/>
                  </a:lnTo>
                  <a:lnTo>
                    <a:pt x="136" y="74"/>
                  </a:lnTo>
                  <a:lnTo>
                    <a:pt x="133" y="71"/>
                  </a:lnTo>
                  <a:lnTo>
                    <a:pt x="131" y="69"/>
                  </a:lnTo>
                  <a:lnTo>
                    <a:pt x="129" y="67"/>
                  </a:lnTo>
                  <a:lnTo>
                    <a:pt x="128" y="66"/>
                  </a:lnTo>
                  <a:lnTo>
                    <a:pt x="127" y="65"/>
                  </a:lnTo>
                  <a:lnTo>
                    <a:pt x="126" y="66"/>
                  </a:lnTo>
                  <a:lnTo>
                    <a:pt x="125" y="67"/>
                  </a:lnTo>
                  <a:lnTo>
                    <a:pt x="125" y="66"/>
                  </a:lnTo>
                  <a:lnTo>
                    <a:pt x="124" y="68"/>
                  </a:lnTo>
                  <a:lnTo>
                    <a:pt x="122" y="72"/>
                  </a:lnTo>
                  <a:lnTo>
                    <a:pt x="119" y="76"/>
                  </a:lnTo>
                  <a:lnTo>
                    <a:pt x="117" y="79"/>
                  </a:lnTo>
                  <a:lnTo>
                    <a:pt x="116" y="80"/>
                  </a:lnTo>
                  <a:lnTo>
                    <a:pt x="113" y="82"/>
                  </a:lnTo>
                  <a:lnTo>
                    <a:pt x="112" y="82"/>
                  </a:lnTo>
                  <a:lnTo>
                    <a:pt x="111" y="82"/>
                  </a:lnTo>
                  <a:lnTo>
                    <a:pt x="111" y="83"/>
                  </a:lnTo>
                  <a:lnTo>
                    <a:pt x="110" y="83"/>
                  </a:lnTo>
                  <a:lnTo>
                    <a:pt x="109" y="84"/>
                  </a:lnTo>
                  <a:lnTo>
                    <a:pt x="108" y="83"/>
                  </a:lnTo>
                  <a:lnTo>
                    <a:pt x="107" y="83"/>
                  </a:lnTo>
                  <a:lnTo>
                    <a:pt x="104" y="82"/>
                  </a:lnTo>
                  <a:lnTo>
                    <a:pt x="103" y="83"/>
                  </a:lnTo>
                  <a:lnTo>
                    <a:pt x="104" y="83"/>
                  </a:lnTo>
                  <a:lnTo>
                    <a:pt x="103" y="83"/>
                  </a:lnTo>
                  <a:lnTo>
                    <a:pt x="102" y="83"/>
                  </a:lnTo>
                  <a:lnTo>
                    <a:pt x="101" y="85"/>
                  </a:lnTo>
                  <a:lnTo>
                    <a:pt x="98" y="86"/>
                  </a:lnTo>
                  <a:lnTo>
                    <a:pt x="96" y="87"/>
                  </a:lnTo>
                  <a:lnTo>
                    <a:pt x="96" y="89"/>
                  </a:lnTo>
                  <a:lnTo>
                    <a:pt x="96" y="91"/>
                  </a:lnTo>
                  <a:lnTo>
                    <a:pt x="96" y="93"/>
                  </a:lnTo>
                  <a:lnTo>
                    <a:pt x="95" y="93"/>
                  </a:lnTo>
                  <a:lnTo>
                    <a:pt x="95" y="94"/>
                  </a:lnTo>
                  <a:lnTo>
                    <a:pt x="95" y="95"/>
                  </a:lnTo>
                  <a:lnTo>
                    <a:pt x="97" y="96"/>
                  </a:lnTo>
                  <a:lnTo>
                    <a:pt x="96" y="98"/>
                  </a:lnTo>
                  <a:lnTo>
                    <a:pt x="94" y="98"/>
                  </a:lnTo>
                  <a:lnTo>
                    <a:pt x="93" y="97"/>
                  </a:lnTo>
                  <a:lnTo>
                    <a:pt x="90" y="95"/>
                  </a:lnTo>
                  <a:lnTo>
                    <a:pt x="88" y="95"/>
                  </a:lnTo>
                  <a:lnTo>
                    <a:pt x="87" y="94"/>
                  </a:lnTo>
                  <a:lnTo>
                    <a:pt x="86" y="94"/>
                  </a:lnTo>
                  <a:lnTo>
                    <a:pt x="85" y="94"/>
                  </a:lnTo>
                  <a:lnTo>
                    <a:pt x="79" y="95"/>
                  </a:lnTo>
                  <a:lnTo>
                    <a:pt x="77" y="95"/>
                  </a:lnTo>
                  <a:lnTo>
                    <a:pt x="74" y="95"/>
                  </a:lnTo>
                  <a:lnTo>
                    <a:pt x="73" y="95"/>
                  </a:lnTo>
                  <a:lnTo>
                    <a:pt x="69" y="95"/>
                  </a:lnTo>
                  <a:lnTo>
                    <a:pt x="67" y="95"/>
                  </a:lnTo>
                  <a:lnTo>
                    <a:pt x="67" y="92"/>
                  </a:lnTo>
                  <a:lnTo>
                    <a:pt x="67" y="88"/>
                  </a:lnTo>
                  <a:lnTo>
                    <a:pt x="66" y="87"/>
                  </a:lnTo>
                  <a:lnTo>
                    <a:pt x="62" y="87"/>
                  </a:lnTo>
                  <a:lnTo>
                    <a:pt x="62" y="88"/>
                  </a:lnTo>
                  <a:lnTo>
                    <a:pt x="61" y="88"/>
                  </a:lnTo>
                  <a:lnTo>
                    <a:pt x="60" y="87"/>
                  </a:lnTo>
                  <a:lnTo>
                    <a:pt x="58" y="88"/>
                  </a:lnTo>
                  <a:lnTo>
                    <a:pt x="58" y="90"/>
                  </a:lnTo>
                  <a:lnTo>
                    <a:pt x="50" y="91"/>
                  </a:lnTo>
                  <a:lnTo>
                    <a:pt x="46" y="91"/>
                  </a:lnTo>
                  <a:lnTo>
                    <a:pt x="46" y="90"/>
                  </a:lnTo>
                  <a:lnTo>
                    <a:pt x="45" y="90"/>
                  </a:lnTo>
                  <a:lnTo>
                    <a:pt x="38" y="85"/>
                  </a:lnTo>
                  <a:lnTo>
                    <a:pt x="36" y="83"/>
                  </a:lnTo>
                  <a:lnTo>
                    <a:pt x="35" y="83"/>
                  </a:lnTo>
                  <a:lnTo>
                    <a:pt x="35" y="82"/>
                  </a:lnTo>
                  <a:lnTo>
                    <a:pt x="32" y="77"/>
                  </a:lnTo>
                  <a:lnTo>
                    <a:pt x="27" y="73"/>
                  </a:lnTo>
                  <a:lnTo>
                    <a:pt x="23" y="71"/>
                  </a:lnTo>
                  <a:lnTo>
                    <a:pt x="20" y="69"/>
                  </a:lnTo>
                  <a:lnTo>
                    <a:pt x="14" y="64"/>
                  </a:lnTo>
                  <a:lnTo>
                    <a:pt x="13" y="63"/>
                  </a:lnTo>
                  <a:lnTo>
                    <a:pt x="14" y="59"/>
                  </a:lnTo>
                  <a:lnTo>
                    <a:pt x="15" y="53"/>
                  </a:lnTo>
                  <a:lnTo>
                    <a:pt x="15" y="51"/>
                  </a:lnTo>
                  <a:lnTo>
                    <a:pt x="15" y="49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6" y="44"/>
                  </a:lnTo>
                  <a:lnTo>
                    <a:pt x="16" y="41"/>
                  </a:lnTo>
                  <a:lnTo>
                    <a:pt x="16" y="38"/>
                  </a:lnTo>
                  <a:lnTo>
                    <a:pt x="15" y="37"/>
                  </a:lnTo>
                  <a:lnTo>
                    <a:pt x="15" y="30"/>
                  </a:lnTo>
                  <a:lnTo>
                    <a:pt x="0" y="26"/>
                  </a:lnTo>
                  <a:lnTo>
                    <a:pt x="5" y="1"/>
                  </a:lnTo>
                  <a:lnTo>
                    <a:pt x="6" y="0"/>
                  </a:lnTo>
                  <a:lnTo>
                    <a:pt x="11" y="1"/>
                  </a:lnTo>
                  <a:lnTo>
                    <a:pt x="13" y="1"/>
                  </a:lnTo>
                  <a:lnTo>
                    <a:pt x="19" y="3"/>
                  </a:lnTo>
                  <a:lnTo>
                    <a:pt x="21" y="2"/>
                  </a:lnTo>
                  <a:lnTo>
                    <a:pt x="28" y="4"/>
                  </a:lnTo>
                  <a:lnTo>
                    <a:pt x="42" y="7"/>
                  </a:lnTo>
                  <a:close/>
                  <a:moveTo>
                    <a:pt x="121" y="56"/>
                  </a:moveTo>
                  <a:lnTo>
                    <a:pt x="120" y="56"/>
                  </a:lnTo>
                  <a:lnTo>
                    <a:pt x="121" y="56"/>
                  </a:lnTo>
                  <a:lnTo>
                    <a:pt x="121" y="57"/>
                  </a:lnTo>
                  <a:lnTo>
                    <a:pt x="122" y="56"/>
                  </a:lnTo>
                  <a:lnTo>
                    <a:pt x="123" y="58"/>
                  </a:lnTo>
                  <a:lnTo>
                    <a:pt x="122" y="58"/>
                  </a:lnTo>
                  <a:lnTo>
                    <a:pt x="126" y="61"/>
                  </a:lnTo>
                  <a:lnTo>
                    <a:pt x="127" y="59"/>
                  </a:lnTo>
                  <a:lnTo>
                    <a:pt x="127" y="57"/>
                  </a:lnTo>
                  <a:lnTo>
                    <a:pt x="126" y="56"/>
                  </a:lnTo>
                  <a:lnTo>
                    <a:pt x="127" y="55"/>
                  </a:lnTo>
                  <a:lnTo>
                    <a:pt x="126" y="54"/>
                  </a:lnTo>
                  <a:lnTo>
                    <a:pt x="123" y="54"/>
                  </a:lnTo>
                  <a:lnTo>
                    <a:pt x="120" y="54"/>
                  </a:lnTo>
                  <a:lnTo>
                    <a:pt x="120" y="56"/>
                  </a:lnTo>
                  <a:lnTo>
                    <a:pt x="121" y="55"/>
                  </a:lnTo>
                  <a:lnTo>
                    <a:pt x="121" y="56"/>
                  </a:lnTo>
                  <a:close/>
                  <a:moveTo>
                    <a:pt x="122" y="44"/>
                  </a:moveTo>
                  <a:lnTo>
                    <a:pt x="121" y="44"/>
                  </a:lnTo>
                  <a:lnTo>
                    <a:pt x="121" y="45"/>
                  </a:lnTo>
                  <a:lnTo>
                    <a:pt x="123" y="45"/>
                  </a:lnTo>
                  <a:lnTo>
                    <a:pt x="122" y="46"/>
                  </a:lnTo>
                  <a:lnTo>
                    <a:pt x="121" y="45"/>
                  </a:lnTo>
                  <a:lnTo>
                    <a:pt x="122" y="46"/>
                  </a:lnTo>
                  <a:lnTo>
                    <a:pt x="121" y="45"/>
                  </a:lnTo>
                  <a:lnTo>
                    <a:pt x="121" y="46"/>
                  </a:lnTo>
                  <a:lnTo>
                    <a:pt x="124" y="48"/>
                  </a:lnTo>
                  <a:lnTo>
                    <a:pt x="128" y="50"/>
                  </a:lnTo>
                  <a:lnTo>
                    <a:pt x="128" y="51"/>
                  </a:lnTo>
                  <a:lnTo>
                    <a:pt x="128" y="49"/>
                  </a:lnTo>
                  <a:lnTo>
                    <a:pt x="128" y="47"/>
                  </a:lnTo>
                  <a:lnTo>
                    <a:pt x="128" y="45"/>
                  </a:lnTo>
                  <a:lnTo>
                    <a:pt x="127" y="46"/>
                  </a:lnTo>
                  <a:lnTo>
                    <a:pt x="126" y="46"/>
                  </a:lnTo>
                  <a:lnTo>
                    <a:pt x="123" y="42"/>
                  </a:lnTo>
                  <a:lnTo>
                    <a:pt x="122" y="4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66">
              <a:extLst>
                <a:ext uri="{FF2B5EF4-FFF2-40B4-BE49-F238E27FC236}">
                  <a16:creationId xmlns:a16="http://schemas.microsoft.com/office/drawing/2014/main" id="{B9FAFD41-F3A9-19A0-E643-FD711F16E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5650" y="3146425"/>
              <a:ext cx="538162" cy="222250"/>
            </a:xfrm>
            <a:custGeom>
              <a:avLst/>
              <a:gdLst>
                <a:gd name="T0" fmla="*/ 110 w 339"/>
                <a:gd name="T1" fmla="*/ 25 h 140"/>
                <a:gd name="T2" fmla="*/ 120 w 339"/>
                <a:gd name="T3" fmla="*/ 33 h 140"/>
                <a:gd name="T4" fmla="*/ 137 w 339"/>
                <a:gd name="T5" fmla="*/ 64 h 140"/>
                <a:gd name="T6" fmla="*/ 161 w 339"/>
                <a:gd name="T7" fmla="*/ 85 h 140"/>
                <a:gd name="T8" fmla="*/ 204 w 339"/>
                <a:gd name="T9" fmla="*/ 92 h 140"/>
                <a:gd name="T10" fmla="*/ 231 w 339"/>
                <a:gd name="T11" fmla="*/ 93 h 140"/>
                <a:gd name="T12" fmla="*/ 238 w 339"/>
                <a:gd name="T13" fmla="*/ 84 h 140"/>
                <a:gd name="T14" fmla="*/ 238 w 339"/>
                <a:gd name="T15" fmla="*/ 79 h 140"/>
                <a:gd name="T16" fmla="*/ 240 w 339"/>
                <a:gd name="T17" fmla="*/ 73 h 140"/>
                <a:gd name="T18" fmla="*/ 236 w 339"/>
                <a:gd name="T19" fmla="*/ 60 h 140"/>
                <a:gd name="T20" fmla="*/ 239 w 339"/>
                <a:gd name="T21" fmla="*/ 55 h 140"/>
                <a:gd name="T22" fmla="*/ 229 w 339"/>
                <a:gd name="T23" fmla="*/ 52 h 140"/>
                <a:gd name="T24" fmla="*/ 226 w 339"/>
                <a:gd name="T25" fmla="*/ 51 h 140"/>
                <a:gd name="T26" fmla="*/ 229 w 339"/>
                <a:gd name="T27" fmla="*/ 37 h 140"/>
                <a:gd name="T28" fmla="*/ 259 w 339"/>
                <a:gd name="T29" fmla="*/ 34 h 140"/>
                <a:gd name="T30" fmla="*/ 266 w 339"/>
                <a:gd name="T31" fmla="*/ 25 h 140"/>
                <a:gd name="T32" fmla="*/ 269 w 339"/>
                <a:gd name="T33" fmla="*/ 22 h 140"/>
                <a:gd name="T34" fmla="*/ 283 w 339"/>
                <a:gd name="T35" fmla="*/ 33 h 140"/>
                <a:gd name="T36" fmla="*/ 292 w 339"/>
                <a:gd name="T37" fmla="*/ 38 h 140"/>
                <a:gd name="T38" fmla="*/ 304 w 339"/>
                <a:gd name="T39" fmla="*/ 31 h 140"/>
                <a:gd name="T40" fmla="*/ 317 w 339"/>
                <a:gd name="T41" fmla="*/ 32 h 140"/>
                <a:gd name="T42" fmla="*/ 319 w 339"/>
                <a:gd name="T43" fmla="*/ 30 h 140"/>
                <a:gd name="T44" fmla="*/ 325 w 339"/>
                <a:gd name="T45" fmla="*/ 29 h 140"/>
                <a:gd name="T46" fmla="*/ 325 w 339"/>
                <a:gd name="T47" fmla="*/ 28 h 140"/>
                <a:gd name="T48" fmla="*/ 328 w 339"/>
                <a:gd name="T49" fmla="*/ 15 h 140"/>
                <a:gd name="T50" fmla="*/ 335 w 339"/>
                <a:gd name="T51" fmla="*/ 26 h 140"/>
                <a:gd name="T52" fmla="*/ 328 w 339"/>
                <a:gd name="T53" fmla="*/ 37 h 140"/>
                <a:gd name="T54" fmla="*/ 318 w 339"/>
                <a:gd name="T55" fmla="*/ 43 h 140"/>
                <a:gd name="T56" fmla="*/ 322 w 339"/>
                <a:gd name="T57" fmla="*/ 55 h 140"/>
                <a:gd name="T58" fmla="*/ 319 w 339"/>
                <a:gd name="T59" fmla="*/ 66 h 140"/>
                <a:gd name="T60" fmla="*/ 320 w 339"/>
                <a:gd name="T61" fmla="*/ 70 h 140"/>
                <a:gd name="T62" fmla="*/ 315 w 339"/>
                <a:gd name="T63" fmla="*/ 74 h 140"/>
                <a:gd name="T64" fmla="*/ 305 w 339"/>
                <a:gd name="T65" fmla="*/ 78 h 140"/>
                <a:gd name="T66" fmla="*/ 306 w 339"/>
                <a:gd name="T67" fmla="*/ 86 h 140"/>
                <a:gd name="T68" fmla="*/ 311 w 339"/>
                <a:gd name="T69" fmla="*/ 79 h 140"/>
                <a:gd name="T70" fmla="*/ 314 w 339"/>
                <a:gd name="T71" fmla="*/ 83 h 140"/>
                <a:gd name="T72" fmla="*/ 311 w 339"/>
                <a:gd name="T73" fmla="*/ 86 h 140"/>
                <a:gd name="T74" fmla="*/ 325 w 339"/>
                <a:gd name="T75" fmla="*/ 94 h 140"/>
                <a:gd name="T76" fmla="*/ 321 w 339"/>
                <a:gd name="T77" fmla="*/ 110 h 140"/>
                <a:gd name="T78" fmla="*/ 310 w 339"/>
                <a:gd name="T79" fmla="*/ 113 h 140"/>
                <a:gd name="T80" fmla="*/ 307 w 339"/>
                <a:gd name="T81" fmla="*/ 116 h 140"/>
                <a:gd name="T82" fmla="*/ 298 w 339"/>
                <a:gd name="T83" fmla="*/ 117 h 140"/>
                <a:gd name="T84" fmla="*/ 277 w 339"/>
                <a:gd name="T85" fmla="*/ 119 h 140"/>
                <a:gd name="T86" fmla="*/ 274 w 339"/>
                <a:gd name="T87" fmla="*/ 123 h 140"/>
                <a:gd name="T88" fmla="*/ 250 w 339"/>
                <a:gd name="T89" fmla="*/ 117 h 140"/>
                <a:gd name="T90" fmla="*/ 238 w 339"/>
                <a:gd name="T91" fmla="*/ 114 h 140"/>
                <a:gd name="T92" fmla="*/ 225 w 339"/>
                <a:gd name="T93" fmla="*/ 117 h 140"/>
                <a:gd name="T94" fmla="*/ 223 w 339"/>
                <a:gd name="T95" fmla="*/ 129 h 140"/>
                <a:gd name="T96" fmla="*/ 210 w 339"/>
                <a:gd name="T97" fmla="*/ 136 h 140"/>
                <a:gd name="T98" fmla="*/ 169 w 339"/>
                <a:gd name="T99" fmla="*/ 120 h 140"/>
                <a:gd name="T100" fmla="*/ 140 w 339"/>
                <a:gd name="T101" fmla="*/ 101 h 140"/>
                <a:gd name="T102" fmla="*/ 111 w 339"/>
                <a:gd name="T103" fmla="*/ 73 h 140"/>
                <a:gd name="T104" fmla="*/ 79 w 339"/>
                <a:gd name="T105" fmla="*/ 58 h 140"/>
                <a:gd name="T106" fmla="*/ 58 w 339"/>
                <a:gd name="T107" fmla="*/ 58 h 140"/>
                <a:gd name="T108" fmla="*/ 6 w 339"/>
                <a:gd name="T109" fmla="*/ 57 h 140"/>
                <a:gd name="T110" fmla="*/ 19 w 339"/>
                <a:gd name="T111" fmla="*/ 11 h 140"/>
                <a:gd name="T112" fmla="*/ 44 w 339"/>
                <a:gd name="T113" fmla="*/ 8 h 140"/>
                <a:gd name="T114" fmla="*/ 90 w 339"/>
                <a:gd name="T115" fmla="*/ 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" h="140">
                  <a:moveTo>
                    <a:pt x="100" y="13"/>
                  </a:moveTo>
                  <a:lnTo>
                    <a:pt x="99" y="15"/>
                  </a:lnTo>
                  <a:lnTo>
                    <a:pt x="99" y="15"/>
                  </a:lnTo>
                  <a:lnTo>
                    <a:pt x="98" y="18"/>
                  </a:lnTo>
                  <a:lnTo>
                    <a:pt x="102" y="20"/>
                  </a:lnTo>
                  <a:lnTo>
                    <a:pt x="102" y="21"/>
                  </a:lnTo>
                  <a:lnTo>
                    <a:pt x="110" y="25"/>
                  </a:lnTo>
                  <a:lnTo>
                    <a:pt x="113" y="27"/>
                  </a:lnTo>
                  <a:lnTo>
                    <a:pt x="119" y="31"/>
                  </a:lnTo>
                  <a:lnTo>
                    <a:pt x="119" y="32"/>
                  </a:lnTo>
                  <a:lnTo>
                    <a:pt x="120" y="33"/>
                  </a:lnTo>
                  <a:lnTo>
                    <a:pt x="121" y="32"/>
                  </a:lnTo>
                  <a:lnTo>
                    <a:pt x="121" y="33"/>
                  </a:lnTo>
                  <a:lnTo>
                    <a:pt x="120" y="33"/>
                  </a:lnTo>
                  <a:lnTo>
                    <a:pt x="119" y="35"/>
                  </a:lnTo>
                  <a:lnTo>
                    <a:pt x="122" y="42"/>
                  </a:lnTo>
                  <a:lnTo>
                    <a:pt x="135" y="53"/>
                  </a:lnTo>
                  <a:lnTo>
                    <a:pt x="135" y="53"/>
                  </a:lnTo>
                  <a:lnTo>
                    <a:pt x="133" y="60"/>
                  </a:lnTo>
                  <a:lnTo>
                    <a:pt x="135" y="63"/>
                  </a:lnTo>
                  <a:lnTo>
                    <a:pt x="137" y="64"/>
                  </a:lnTo>
                  <a:lnTo>
                    <a:pt x="140" y="69"/>
                  </a:lnTo>
                  <a:lnTo>
                    <a:pt x="142" y="71"/>
                  </a:lnTo>
                  <a:lnTo>
                    <a:pt x="144" y="74"/>
                  </a:lnTo>
                  <a:lnTo>
                    <a:pt x="148" y="77"/>
                  </a:lnTo>
                  <a:lnTo>
                    <a:pt x="154" y="81"/>
                  </a:lnTo>
                  <a:lnTo>
                    <a:pt x="160" y="84"/>
                  </a:lnTo>
                  <a:lnTo>
                    <a:pt x="161" y="85"/>
                  </a:lnTo>
                  <a:lnTo>
                    <a:pt x="169" y="90"/>
                  </a:lnTo>
                  <a:lnTo>
                    <a:pt x="176" y="92"/>
                  </a:lnTo>
                  <a:lnTo>
                    <a:pt x="188" y="95"/>
                  </a:lnTo>
                  <a:lnTo>
                    <a:pt x="188" y="95"/>
                  </a:lnTo>
                  <a:lnTo>
                    <a:pt x="194" y="95"/>
                  </a:lnTo>
                  <a:lnTo>
                    <a:pt x="200" y="94"/>
                  </a:lnTo>
                  <a:lnTo>
                    <a:pt x="204" y="92"/>
                  </a:lnTo>
                  <a:lnTo>
                    <a:pt x="210" y="91"/>
                  </a:lnTo>
                  <a:lnTo>
                    <a:pt x="216" y="91"/>
                  </a:lnTo>
                  <a:lnTo>
                    <a:pt x="216" y="91"/>
                  </a:lnTo>
                  <a:lnTo>
                    <a:pt x="221" y="92"/>
                  </a:lnTo>
                  <a:lnTo>
                    <a:pt x="225" y="93"/>
                  </a:lnTo>
                  <a:lnTo>
                    <a:pt x="228" y="93"/>
                  </a:lnTo>
                  <a:lnTo>
                    <a:pt x="231" y="93"/>
                  </a:lnTo>
                  <a:lnTo>
                    <a:pt x="236" y="91"/>
                  </a:lnTo>
                  <a:lnTo>
                    <a:pt x="236" y="91"/>
                  </a:lnTo>
                  <a:lnTo>
                    <a:pt x="238" y="90"/>
                  </a:lnTo>
                  <a:lnTo>
                    <a:pt x="237" y="89"/>
                  </a:lnTo>
                  <a:lnTo>
                    <a:pt x="239" y="86"/>
                  </a:lnTo>
                  <a:lnTo>
                    <a:pt x="238" y="84"/>
                  </a:lnTo>
                  <a:lnTo>
                    <a:pt x="238" y="84"/>
                  </a:lnTo>
                  <a:lnTo>
                    <a:pt x="237" y="82"/>
                  </a:lnTo>
                  <a:lnTo>
                    <a:pt x="236" y="82"/>
                  </a:lnTo>
                  <a:lnTo>
                    <a:pt x="236" y="82"/>
                  </a:lnTo>
                  <a:lnTo>
                    <a:pt x="236" y="80"/>
                  </a:lnTo>
                  <a:lnTo>
                    <a:pt x="237" y="79"/>
                  </a:lnTo>
                  <a:lnTo>
                    <a:pt x="238" y="79"/>
                  </a:lnTo>
                  <a:lnTo>
                    <a:pt x="238" y="79"/>
                  </a:lnTo>
                  <a:lnTo>
                    <a:pt x="238" y="78"/>
                  </a:lnTo>
                  <a:lnTo>
                    <a:pt x="239" y="78"/>
                  </a:lnTo>
                  <a:lnTo>
                    <a:pt x="239" y="77"/>
                  </a:lnTo>
                  <a:lnTo>
                    <a:pt x="239" y="77"/>
                  </a:lnTo>
                  <a:lnTo>
                    <a:pt x="240" y="75"/>
                  </a:lnTo>
                  <a:lnTo>
                    <a:pt x="240" y="73"/>
                  </a:lnTo>
                  <a:lnTo>
                    <a:pt x="240" y="73"/>
                  </a:lnTo>
                  <a:lnTo>
                    <a:pt x="240" y="73"/>
                  </a:lnTo>
                  <a:lnTo>
                    <a:pt x="240" y="71"/>
                  </a:lnTo>
                  <a:lnTo>
                    <a:pt x="239" y="71"/>
                  </a:lnTo>
                  <a:lnTo>
                    <a:pt x="237" y="65"/>
                  </a:lnTo>
                  <a:lnTo>
                    <a:pt x="236" y="65"/>
                  </a:lnTo>
                  <a:lnTo>
                    <a:pt x="236" y="63"/>
                  </a:lnTo>
                  <a:lnTo>
                    <a:pt x="236" y="60"/>
                  </a:lnTo>
                  <a:lnTo>
                    <a:pt x="236" y="59"/>
                  </a:lnTo>
                  <a:lnTo>
                    <a:pt x="236" y="59"/>
                  </a:lnTo>
                  <a:lnTo>
                    <a:pt x="238" y="59"/>
                  </a:lnTo>
                  <a:lnTo>
                    <a:pt x="239" y="58"/>
                  </a:lnTo>
                  <a:lnTo>
                    <a:pt x="240" y="57"/>
                  </a:lnTo>
                  <a:lnTo>
                    <a:pt x="241" y="57"/>
                  </a:lnTo>
                  <a:lnTo>
                    <a:pt x="239" y="55"/>
                  </a:lnTo>
                  <a:lnTo>
                    <a:pt x="238" y="57"/>
                  </a:lnTo>
                  <a:lnTo>
                    <a:pt x="236" y="57"/>
                  </a:lnTo>
                  <a:lnTo>
                    <a:pt x="236" y="57"/>
                  </a:lnTo>
                  <a:lnTo>
                    <a:pt x="234" y="58"/>
                  </a:lnTo>
                  <a:lnTo>
                    <a:pt x="229" y="53"/>
                  </a:lnTo>
                  <a:lnTo>
                    <a:pt x="229" y="52"/>
                  </a:lnTo>
                  <a:lnTo>
                    <a:pt x="229" y="52"/>
                  </a:lnTo>
                  <a:lnTo>
                    <a:pt x="229" y="52"/>
                  </a:lnTo>
                  <a:lnTo>
                    <a:pt x="229" y="52"/>
                  </a:lnTo>
                  <a:lnTo>
                    <a:pt x="229" y="50"/>
                  </a:lnTo>
                  <a:lnTo>
                    <a:pt x="230" y="50"/>
                  </a:lnTo>
                  <a:lnTo>
                    <a:pt x="229" y="49"/>
                  </a:lnTo>
                  <a:lnTo>
                    <a:pt x="227" y="51"/>
                  </a:lnTo>
                  <a:lnTo>
                    <a:pt x="226" y="51"/>
                  </a:lnTo>
                  <a:lnTo>
                    <a:pt x="226" y="51"/>
                  </a:lnTo>
                  <a:lnTo>
                    <a:pt x="224" y="44"/>
                  </a:lnTo>
                  <a:lnTo>
                    <a:pt x="221" y="36"/>
                  </a:lnTo>
                  <a:lnTo>
                    <a:pt x="227" y="35"/>
                  </a:lnTo>
                  <a:lnTo>
                    <a:pt x="227" y="35"/>
                  </a:lnTo>
                  <a:lnTo>
                    <a:pt x="228" y="35"/>
                  </a:lnTo>
                  <a:lnTo>
                    <a:pt x="229" y="37"/>
                  </a:lnTo>
                  <a:lnTo>
                    <a:pt x="229" y="37"/>
                  </a:lnTo>
                  <a:lnTo>
                    <a:pt x="234" y="34"/>
                  </a:lnTo>
                  <a:lnTo>
                    <a:pt x="236" y="32"/>
                  </a:lnTo>
                  <a:lnTo>
                    <a:pt x="247" y="25"/>
                  </a:lnTo>
                  <a:lnTo>
                    <a:pt x="247" y="25"/>
                  </a:lnTo>
                  <a:lnTo>
                    <a:pt x="257" y="37"/>
                  </a:lnTo>
                  <a:lnTo>
                    <a:pt x="259" y="34"/>
                  </a:lnTo>
                  <a:lnTo>
                    <a:pt x="262" y="33"/>
                  </a:lnTo>
                  <a:lnTo>
                    <a:pt x="264" y="32"/>
                  </a:lnTo>
                  <a:lnTo>
                    <a:pt x="264" y="29"/>
                  </a:lnTo>
                  <a:lnTo>
                    <a:pt x="265" y="28"/>
                  </a:lnTo>
                  <a:lnTo>
                    <a:pt x="265" y="27"/>
                  </a:lnTo>
                  <a:lnTo>
                    <a:pt x="265" y="26"/>
                  </a:lnTo>
                  <a:lnTo>
                    <a:pt x="266" y="25"/>
                  </a:lnTo>
                  <a:lnTo>
                    <a:pt x="266" y="24"/>
                  </a:lnTo>
                  <a:lnTo>
                    <a:pt x="266" y="24"/>
                  </a:lnTo>
                  <a:lnTo>
                    <a:pt x="267" y="23"/>
                  </a:lnTo>
                  <a:lnTo>
                    <a:pt x="268" y="23"/>
                  </a:lnTo>
                  <a:lnTo>
                    <a:pt x="268" y="23"/>
                  </a:lnTo>
                  <a:lnTo>
                    <a:pt x="269" y="22"/>
                  </a:lnTo>
                  <a:lnTo>
                    <a:pt x="269" y="22"/>
                  </a:lnTo>
                  <a:lnTo>
                    <a:pt x="269" y="22"/>
                  </a:lnTo>
                  <a:lnTo>
                    <a:pt x="269" y="22"/>
                  </a:lnTo>
                  <a:lnTo>
                    <a:pt x="269" y="22"/>
                  </a:lnTo>
                  <a:lnTo>
                    <a:pt x="270" y="22"/>
                  </a:lnTo>
                  <a:lnTo>
                    <a:pt x="277" y="28"/>
                  </a:lnTo>
                  <a:lnTo>
                    <a:pt x="281" y="31"/>
                  </a:lnTo>
                  <a:lnTo>
                    <a:pt x="283" y="33"/>
                  </a:lnTo>
                  <a:lnTo>
                    <a:pt x="283" y="29"/>
                  </a:lnTo>
                  <a:lnTo>
                    <a:pt x="284" y="30"/>
                  </a:lnTo>
                  <a:lnTo>
                    <a:pt x="288" y="34"/>
                  </a:lnTo>
                  <a:lnTo>
                    <a:pt x="288" y="35"/>
                  </a:lnTo>
                  <a:lnTo>
                    <a:pt x="291" y="38"/>
                  </a:lnTo>
                  <a:lnTo>
                    <a:pt x="292" y="37"/>
                  </a:lnTo>
                  <a:lnTo>
                    <a:pt x="292" y="38"/>
                  </a:lnTo>
                  <a:lnTo>
                    <a:pt x="294" y="40"/>
                  </a:lnTo>
                  <a:lnTo>
                    <a:pt x="296" y="37"/>
                  </a:lnTo>
                  <a:lnTo>
                    <a:pt x="297" y="37"/>
                  </a:lnTo>
                  <a:lnTo>
                    <a:pt x="300" y="35"/>
                  </a:lnTo>
                  <a:lnTo>
                    <a:pt x="300" y="34"/>
                  </a:lnTo>
                  <a:lnTo>
                    <a:pt x="303" y="33"/>
                  </a:lnTo>
                  <a:lnTo>
                    <a:pt x="304" y="31"/>
                  </a:lnTo>
                  <a:lnTo>
                    <a:pt x="306" y="31"/>
                  </a:lnTo>
                  <a:lnTo>
                    <a:pt x="309" y="29"/>
                  </a:lnTo>
                  <a:lnTo>
                    <a:pt x="310" y="29"/>
                  </a:lnTo>
                  <a:lnTo>
                    <a:pt x="314" y="32"/>
                  </a:lnTo>
                  <a:lnTo>
                    <a:pt x="315" y="32"/>
                  </a:lnTo>
                  <a:lnTo>
                    <a:pt x="315" y="33"/>
                  </a:lnTo>
                  <a:lnTo>
                    <a:pt x="317" y="32"/>
                  </a:lnTo>
                  <a:lnTo>
                    <a:pt x="318" y="31"/>
                  </a:lnTo>
                  <a:lnTo>
                    <a:pt x="318" y="31"/>
                  </a:lnTo>
                  <a:lnTo>
                    <a:pt x="318" y="31"/>
                  </a:lnTo>
                  <a:lnTo>
                    <a:pt x="318" y="31"/>
                  </a:lnTo>
                  <a:lnTo>
                    <a:pt x="318" y="30"/>
                  </a:lnTo>
                  <a:lnTo>
                    <a:pt x="318" y="30"/>
                  </a:lnTo>
                  <a:lnTo>
                    <a:pt x="319" y="30"/>
                  </a:lnTo>
                  <a:lnTo>
                    <a:pt x="319" y="30"/>
                  </a:lnTo>
                  <a:lnTo>
                    <a:pt x="320" y="30"/>
                  </a:lnTo>
                  <a:lnTo>
                    <a:pt x="321" y="30"/>
                  </a:lnTo>
                  <a:lnTo>
                    <a:pt x="323" y="30"/>
                  </a:lnTo>
                  <a:lnTo>
                    <a:pt x="323" y="30"/>
                  </a:lnTo>
                  <a:lnTo>
                    <a:pt x="323" y="30"/>
                  </a:lnTo>
                  <a:lnTo>
                    <a:pt x="325" y="29"/>
                  </a:lnTo>
                  <a:lnTo>
                    <a:pt x="325" y="29"/>
                  </a:lnTo>
                  <a:lnTo>
                    <a:pt x="327" y="27"/>
                  </a:lnTo>
                  <a:lnTo>
                    <a:pt x="327" y="27"/>
                  </a:lnTo>
                  <a:lnTo>
                    <a:pt x="327" y="26"/>
                  </a:lnTo>
                  <a:lnTo>
                    <a:pt x="327" y="26"/>
                  </a:lnTo>
                  <a:lnTo>
                    <a:pt x="326" y="26"/>
                  </a:lnTo>
                  <a:lnTo>
                    <a:pt x="325" y="28"/>
                  </a:lnTo>
                  <a:lnTo>
                    <a:pt x="324" y="28"/>
                  </a:lnTo>
                  <a:lnTo>
                    <a:pt x="323" y="24"/>
                  </a:lnTo>
                  <a:lnTo>
                    <a:pt x="327" y="22"/>
                  </a:lnTo>
                  <a:lnTo>
                    <a:pt x="327" y="17"/>
                  </a:lnTo>
                  <a:lnTo>
                    <a:pt x="328" y="16"/>
                  </a:lnTo>
                  <a:lnTo>
                    <a:pt x="327" y="15"/>
                  </a:lnTo>
                  <a:lnTo>
                    <a:pt x="328" y="15"/>
                  </a:lnTo>
                  <a:lnTo>
                    <a:pt x="327" y="14"/>
                  </a:lnTo>
                  <a:lnTo>
                    <a:pt x="336" y="10"/>
                  </a:lnTo>
                  <a:lnTo>
                    <a:pt x="337" y="16"/>
                  </a:lnTo>
                  <a:lnTo>
                    <a:pt x="336" y="25"/>
                  </a:lnTo>
                  <a:lnTo>
                    <a:pt x="336" y="25"/>
                  </a:lnTo>
                  <a:lnTo>
                    <a:pt x="335" y="26"/>
                  </a:lnTo>
                  <a:lnTo>
                    <a:pt x="335" y="26"/>
                  </a:lnTo>
                  <a:lnTo>
                    <a:pt x="336" y="27"/>
                  </a:lnTo>
                  <a:lnTo>
                    <a:pt x="339" y="30"/>
                  </a:lnTo>
                  <a:lnTo>
                    <a:pt x="334" y="33"/>
                  </a:lnTo>
                  <a:lnTo>
                    <a:pt x="333" y="33"/>
                  </a:lnTo>
                  <a:lnTo>
                    <a:pt x="330" y="36"/>
                  </a:lnTo>
                  <a:lnTo>
                    <a:pt x="330" y="36"/>
                  </a:lnTo>
                  <a:lnTo>
                    <a:pt x="328" y="37"/>
                  </a:lnTo>
                  <a:lnTo>
                    <a:pt x="325" y="39"/>
                  </a:lnTo>
                  <a:lnTo>
                    <a:pt x="323" y="41"/>
                  </a:lnTo>
                  <a:lnTo>
                    <a:pt x="321" y="42"/>
                  </a:lnTo>
                  <a:lnTo>
                    <a:pt x="321" y="42"/>
                  </a:lnTo>
                  <a:lnTo>
                    <a:pt x="319" y="40"/>
                  </a:lnTo>
                  <a:lnTo>
                    <a:pt x="318" y="41"/>
                  </a:lnTo>
                  <a:lnTo>
                    <a:pt x="318" y="43"/>
                  </a:lnTo>
                  <a:lnTo>
                    <a:pt x="318" y="43"/>
                  </a:lnTo>
                  <a:lnTo>
                    <a:pt x="318" y="45"/>
                  </a:lnTo>
                  <a:lnTo>
                    <a:pt x="319" y="48"/>
                  </a:lnTo>
                  <a:lnTo>
                    <a:pt x="319" y="48"/>
                  </a:lnTo>
                  <a:lnTo>
                    <a:pt x="321" y="50"/>
                  </a:lnTo>
                  <a:lnTo>
                    <a:pt x="324" y="54"/>
                  </a:lnTo>
                  <a:lnTo>
                    <a:pt x="322" y="55"/>
                  </a:lnTo>
                  <a:lnTo>
                    <a:pt x="321" y="55"/>
                  </a:lnTo>
                  <a:lnTo>
                    <a:pt x="317" y="56"/>
                  </a:lnTo>
                  <a:lnTo>
                    <a:pt x="318" y="60"/>
                  </a:lnTo>
                  <a:lnTo>
                    <a:pt x="318" y="60"/>
                  </a:lnTo>
                  <a:lnTo>
                    <a:pt x="319" y="63"/>
                  </a:lnTo>
                  <a:lnTo>
                    <a:pt x="319" y="64"/>
                  </a:lnTo>
                  <a:lnTo>
                    <a:pt x="319" y="66"/>
                  </a:lnTo>
                  <a:lnTo>
                    <a:pt x="319" y="66"/>
                  </a:lnTo>
                  <a:lnTo>
                    <a:pt x="319" y="66"/>
                  </a:lnTo>
                  <a:lnTo>
                    <a:pt x="319" y="66"/>
                  </a:lnTo>
                  <a:lnTo>
                    <a:pt x="320" y="69"/>
                  </a:lnTo>
                  <a:lnTo>
                    <a:pt x="320" y="69"/>
                  </a:lnTo>
                  <a:lnTo>
                    <a:pt x="320" y="69"/>
                  </a:lnTo>
                  <a:lnTo>
                    <a:pt x="320" y="70"/>
                  </a:lnTo>
                  <a:lnTo>
                    <a:pt x="319" y="71"/>
                  </a:lnTo>
                  <a:lnTo>
                    <a:pt x="318" y="72"/>
                  </a:lnTo>
                  <a:lnTo>
                    <a:pt x="317" y="72"/>
                  </a:lnTo>
                  <a:lnTo>
                    <a:pt x="317" y="73"/>
                  </a:lnTo>
                  <a:lnTo>
                    <a:pt x="317" y="73"/>
                  </a:lnTo>
                  <a:lnTo>
                    <a:pt x="315" y="74"/>
                  </a:lnTo>
                  <a:lnTo>
                    <a:pt x="315" y="74"/>
                  </a:lnTo>
                  <a:lnTo>
                    <a:pt x="315" y="74"/>
                  </a:lnTo>
                  <a:lnTo>
                    <a:pt x="312" y="75"/>
                  </a:lnTo>
                  <a:lnTo>
                    <a:pt x="308" y="75"/>
                  </a:lnTo>
                  <a:lnTo>
                    <a:pt x="304" y="74"/>
                  </a:lnTo>
                  <a:lnTo>
                    <a:pt x="304" y="75"/>
                  </a:lnTo>
                  <a:lnTo>
                    <a:pt x="306" y="78"/>
                  </a:lnTo>
                  <a:lnTo>
                    <a:pt x="305" y="78"/>
                  </a:lnTo>
                  <a:lnTo>
                    <a:pt x="305" y="79"/>
                  </a:lnTo>
                  <a:lnTo>
                    <a:pt x="304" y="79"/>
                  </a:lnTo>
                  <a:lnTo>
                    <a:pt x="304" y="79"/>
                  </a:lnTo>
                  <a:lnTo>
                    <a:pt x="305" y="81"/>
                  </a:lnTo>
                  <a:lnTo>
                    <a:pt x="305" y="81"/>
                  </a:lnTo>
                  <a:lnTo>
                    <a:pt x="306" y="84"/>
                  </a:lnTo>
                  <a:lnTo>
                    <a:pt x="306" y="86"/>
                  </a:lnTo>
                  <a:lnTo>
                    <a:pt x="307" y="86"/>
                  </a:lnTo>
                  <a:lnTo>
                    <a:pt x="307" y="86"/>
                  </a:lnTo>
                  <a:lnTo>
                    <a:pt x="309" y="86"/>
                  </a:lnTo>
                  <a:lnTo>
                    <a:pt x="309" y="86"/>
                  </a:lnTo>
                  <a:lnTo>
                    <a:pt x="310" y="83"/>
                  </a:lnTo>
                  <a:lnTo>
                    <a:pt x="311" y="79"/>
                  </a:lnTo>
                  <a:lnTo>
                    <a:pt x="311" y="79"/>
                  </a:lnTo>
                  <a:lnTo>
                    <a:pt x="313" y="77"/>
                  </a:lnTo>
                  <a:lnTo>
                    <a:pt x="313" y="77"/>
                  </a:lnTo>
                  <a:lnTo>
                    <a:pt x="313" y="79"/>
                  </a:lnTo>
                  <a:lnTo>
                    <a:pt x="315" y="79"/>
                  </a:lnTo>
                  <a:lnTo>
                    <a:pt x="315" y="81"/>
                  </a:lnTo>
                  <a:lnTo>
                    <a:pt x="315" y="83"/>
                  </a:lnTo>
                  <a:lnTo>
                    <a:pt x="314" y="83"/>
                  </a:lnTo>
                  <a:lnTo>
                    <a:pt x="313" y="83"/>
                  </a:lnTo>
                  <a:lnTo>
                    <a:pt x="312" y="83"/>
                  </a:lnTo>
                  <a:lnTo>
                    <a:pt x="312" y="83"/>
                  </a:lnTo>
                  <a:lnTo>
                    <a:pt x="311" y="84"/>
                  </a:lnTo>
                  <a:lnTo>
                    <a:pt x="312" y="84"/>
                  </a:lnTo>
                  <a:lnTo>
                    <a:pt x="311" y="84"/>
                  </a:lnTo>
                  <a:lnTo>
                    <a:pt x="311" y="86"/>
                  </a:lnTo>
                  <a:lnTo>
                    <a:pt x="311" y="87"/>
                  </a:lnTo>
                  <a:lnTo>
                    <a:pt x="314" y="87"/>
                  </a:lnTo>
                  <a:lnTo>
                    <a:pt x="321" y="88"/>
                  </a:lnTo>
                  <a:lnTo>
                    <a:pt x="325" y="89"/>
                  </a:lnTo>
                  <a:lnTo>
                    <a:pt x="325" y="91"/>
                  </a:lnTo>
                  <a:lnTo>
                    <a:pt x="325" y="92"/>
                  </a:lnTo>
                  <a:lnTo>
                    <a:pt x="325" y="94"/>
                  </a:lnTo>
                  <a:lnTo>
                    <a:pt x="325" y="94"/>
                  </a:lnTo>
                  <a:lnTo>
                    <a:pt x="324" y="99"/>
                  </a:lnTo>
                  <a:lnTo>
                    <a:pt x="324" y="99"/>
                  </a:lnTo>
                  <a:lnTo>
                    <a:pt x="323" y="100"/>
                  </a:lnTo>
                  <a:lnTo>
                    <a:pt x="321" y="110"/>
                  </a:lnTo>
                  <a:lnTo>
                    <a:pt x="321" y="110"/>
                  </a:lnTo>
                  <a:lnTo>
                    <a:pt x="321" y="110"/>
                  </a:lnTo>
                  <a:lnTo>
                    <a:pt x="320" y="110"/>
                  </a:lnTo>
                  <a:lnTo>
                    <a:pt x="317" y="110"/>
                  </a:lnTo>
                  <a:lnTo>
                    <a:pt x="315" y="111"/>
                  </a:lnTo>
                  <a:lnTo>
                    <a:pt x="313" y="112"/>
                  </a:lnTo>
                  <a:lnTo>
                    <a:pt x="312" y="113"/>
                  </a:lnTo>
                  <a:lnTo>
                    <a:pt x="310" y="113"/>
                  </a:lnTo>
                  <a:lnTo>
                    <a:pt x="310" y="113"/>
                  </a:lnTo>
                  <a:lnTo>
                    <a:pt x="310" y="114"/>
                  </a:lnTo>
                  <a:lnTo>
                    <a:pt x="308" y="115"/>
                  </a:lnTo>
                  <a:lnTo>
                    <a:pt x="307" y="115"/>
                  </a:lnTo>
                  <a:lnTo>
                    <a:pt x="307" y="115"/>
                  </a:lnTo>
                  <a:lnTo>
                    <a:pt x="307" y="116"/>
                  </a:lnTo>
                  <a:lnTo>
                    <a:pt x="307" y="116"/>
                  </a:lnTo>
                  <a:lnTo>
                    <a:pt x="307" y="116"/>
                  </a:lnTo>
                  <a:lnTo>
                    <a:pt x="305" y="117"/>
                  </a:lnTo>
                  <a:lnTo>
                    <a:pt x="303" y="117"/>
                  </a:lnTo>
                  <a:lnTo>
                    <a:pt x="303" y="117"/>
                  </a:lnTo>
                  <a:lnTo>
                    <a:pt x="301" y="118"/>
                  </a:lnTo>
                  <a:lnTo>
                    <a:pt x="299" y="118"/>
                  </a:lnTo>
                  <a:lnTo>
                    <a:pt x="298" y="117"/>
                  </a:lnTo>
                  <a:lnTo>
                    <a:pt x="298" y="117"/>
                  </a:lnTo>
                  <a:lnTo>
                    <a:pt x="296" y="118"/>
                  </a:lnTo>
                  <a:lnTo>
                    <a:pt x="292" y="118"/>
                  </a:lnTo>
                  <a:lnTo>
                    <a:pt x="292" y="118"/>
                  </a:lnTo>
                  <a:lnTo>
                    <a:pt x="283" y="118"/>
                  </a:lnTo>
                  <a:lnTo>
                    <a:pt x="281" y="118"/>
                  </a:lnTo>
                  <a:lnTo>
                    <a:pt x="278" y="119"/>
                  </a:lnTo>
                  <a:lnTo>
                    <a:pt x="277" y="119"/>
                  </a:lnTo>
                  <a:lnTo>
                    <a:pt x="277" y="120"/>
                  </a:lnTo>
                  <a:lnTo>
                    <a:pt x="275" y="120"/>
                  </a:lnTo>
                  <a:lnTo>
                    <a:pt x="274" y="121"/>
                  </a:lnTo>
                  <a:lnTo>
                    <a:pt x="274" y="121"/>
                  </a:lnTo>
                  <a:lnTo>
                    <a:pt x="274" y="121"/>
                  </a:lnTo>
                  <a:lnTo>
                    <a:pt x="274" y="121"/>
                  </a:lnTo>
                  <a:lnTo>
                    <a:pt x="274" y="123"/>
                  </a:lnTo>
                  <a:lnTo>
                    <a:pt x="269" y="124"/>
                  </a:lnTo>
                  <a:lnTo>
                    <a:pt x="266" y="123"/>
                  </a:lnTo>
                  <a:lnTo>
                    <a:pt x="255" y="120"/>
                  </a:lnTo>
                  <a:lnTo>
                    <a:pt x="253" y="120"/>
                  </a:lnTo>
                  <a:lnTo>
                    <a:pt x="252" y="119"/>
                  </a:lnTo>
                  <a:lnTo>
                    <a:pt x="252" y="119"/>
                  </a:lnTo>
                  <a:lnTo>
                    <a:pt x="250" y="117"/>
                  </a:lnTo>
                  <a:lnTo>
                    <a:pt x="247" y="116"/>
                  </a:lnTo>
                  <a:lnTo>
                    <a:pt x="247" y="117"/>
                  </a:lnTo>
                  <a:lnTo>
                    <a:pt x="246" y="116"/>
                  </a:lnTo>
                  <a:lnTo>
                    <a:pt x="240" y="114"/>
                  </a:lnTo>
                  <a:lnTo>
                    <a:pt x="239" y="114"/>
                  </a:lnTo>
                  <a:lnTo>
                    <a:pt x="238" y="115"/>
                  </a:lnTo>
                  <a:lnTo>
                    <a:pt x="238" y="114"/>
                  </a:lnTo>
                  <a:lnTo>
                    <a:pt x="238" y="115"/>
                  </a:lnTo>
                  <a:lnTo>
                    <a:pt x="236" y="115"/>
                  </a:lnTo>
                  <a:lnTo>
                    <a:pt x="235" y="113"/>
                  </a:lnTo>
                  <a:lnTo>
                    <a:pt x="228" y="114"/>
                  </a:lnTo>
                  <a:lnTo>
                    <a:pt x="226" y="115"/>
                  </a:lnTo>
                  <a:lnTo>
                    <a:pt x="225" y="117"/>
                  </a:lnTo>
                  <a:lnTo>
                    <a:pt x="225" y="117"/>
                  </a:lnTo>
                  <a:lnTo>
                    <a:pt x="224" y="119"/>
                  </a:lnTo>
                  <a:lnTo>
                    <a:pt x="223" y="123"/>
                  </a:lnTo>
                  <a:lnTo>
                    <a:pt x="223" y="124"/>
                  </a:lnTo>
                  <a:lnTo>
                    <a:pt x="223" y="124"/>
                  </a:lnTo>
                  <a:lnTo>
                    <a:pt x="223" y="124"/>
                  </a:lnTo>
                  <a:lnTo>
                    <a:pt x="222" y="127"/>
                  </a:lnTo>
                  <a:lnTo>
                    <a:pt x="223" y="129"/>
                  </a:lnTo>
                  <a:lnTo>
                    <a:pt x="223" y="130"/>
                  </a:lnTo>
                  <a:lnTo>
                    <a:pt x="223" y="130"/>
                  </a:lnTo>
                  <a:lnTo>
                    <a:pt x="223" y="130"/>
                  </a:lnTo>
                  <a:lnTo>
                    <a:pt x="222" y="131"/>
                  </a:lnTo>
                  <a:lnTo>
                    <a:pt x="222" y="140"/>
                  </a:lnTo>
                  <a:lnTo>
                    <a:pt x="216" y="139"/>
                  </a:lnTo>
                  <a:lnTo>
                    <a:pt x="210" y="136"/>
                  </a:lnTo>
                  <a:lnTo>
                    <a:pt x="206" y="134"/>
                  </a:lnTo>
                  <a:lnTo>
                    <a:pt x="202" y="130"/>
                  </a:lnTo>
                  <a:lnTo>
                    <a:pt x="199" y="127"/>
                  </a:lnTo>
                  <a:lnTo>
                    <a:pt x="198" y="125"/>
                  </a:lnTo>
                  <a:lnTo>
                    <a:pt x="198" y="125"/>
                  </a:lnTo>
                  <a:lnTo>
                    <a:pt x="196" y="120"/>
                  </a:lnTo>
                  <a:lnTo>
                    <a:pt x="169" y="120"/>
                  </a:lnTo>
                  <a:lnTo>
                    <a:pt x="159" y="119"/>
                  </a:lnTo>
                  <a:lnTo>
                    <a:pt x="156" y="119"/>
                  </a:lnTo>
                  <a:lnTo>
                    <a:pt x="152" y="116"/>
                  </a:lnTo>
                  <a:lnTo>
                    <a:pt x="145" y="112"/>
                  </a:lnTo>
                  <a:lnTo>
                    <a:pt x="142" y="108"/>
                  </a:lnTo>
                  <a:lnTo>
                    <a:pt x="140" y="103"/>
                  </a:lnTo>
                  <a:lnTo>
                    <a:pt x="140" y="101"/>
                  </a:lnTo>
                  <a:lnTo>
                    <a:pt x="135" y="93"/>
                  </a:lnTo>
                  <a:lnTo>
                    <a:pt x="134" y="90"/>
                  </a:lnTo>
                  <a:lnTo>
                    <a:pt x="131" y="88"/>
                  </a:lnTo>
                  <a:lnTo>
                    <a:pt x="124" y="82"/>
                  </a:lnTo>
                  <a:lnTo>
                    <a:pt x="117" y="78"/>
                  </a:lnTo>
                  <a:lnTo>
                    <a:pt x="113" y="73"/>
                  </a:lnTo>
                  <a:lnTo>
                    <a:pt x="111" y="73"/>
                  </a:lnTo>
                  <a:lnTo>
                    <a:pt x="111" y="73"/>
                  </a:lnTo>
                  <a:lnTo>
                    <a:pt x="108" y="72"/>
                  </a:lnTo>
                  <a:lnTo>
                    <a:pt x="108" y="69"/>
                  </a:lnTo>
                  <a:lnTo>
                    <a:pt x="105" y="65"/>
                  </a:lnTo>
                  <a:lnTo>
                    <a:pt x="96" y="61"/>
                  </a:lnTo>
                  <a:lnTo>
                    <a:pt x="80" y="57"/>
                  </a:lnTo>
                  <a:lnTo>
                    <a:pt x="79" y="58"/>
                  </a:lnTo>
                  <a:lnTo>
                    <a:pt x="77" y="57"/>
                  </a:lnTo>
                  <a:lnTo>
                    <a:pt x="73" y="65"/>
                  </a:lnTo>
                  <a:lnTo>
                    <a:pt x="74" y="68"/>
                  </a:lnTo>
                  <a:lnTo>
                    <a:pt x="74" y="68"/>
                  </a:lnTo>
                  <a:lnTo>
                    <a:pt x="69" y="60"/>
                  </a:lnTo>
                  <a:lnTo>
                    <a:pt x="63" y="58"/>
                  </a:lnTo>
                  <a:lnTo>
                    <a:pt x="58" y="58"/>
                  </a:lnTo>
                  <a:lnTo>
                    <a:pt x="53" y="60"/>
                  </a:lnTo>
                  <a:lnTo>
                    <a:pt x="16" y="73"/>
                  </a:lnTo>
                  <a:lnTo>
                    <a:pt x="14" y="72"/>
                  </a:lnTo>
                  <a:lnTo>
                    <a:pt x="12" y="73"/>
                  </a:lnTo>
                  <a:lnTo>
                    <a:pt x="11" y="73"/>
                  </a:lnTo>
                  <a:lnTo>
                    <a:pt x="10" y="71"/>
                  </a:lnTo>
                  <a:lnTo>
                    <a:pt x="6" y="57"/>
                  </a:lnTo>
                  <a:lnTo>
                    <a:pt x="0" y="40"/>
                  </a:lnTo>
                  <a:lnTo>
                    <a:pt x="0" y="34"/>
                  </a:lnTo>
                  <a:lnTo>
                    <a:pt x="1" y="29"/>
                  </a:lnTo>
                  <a:lnTo>
                    <a:pt x="8" y="17"/>
                  </a:lnTo>
                  <a:lnTo>
                    <a:pt x="10" y="15"/>
                  </a:lnTo>
                  <a:lnTo>
                    <a:pt x="12" y="13"/>
                  </a:lnTo>
                  <a:lnTo>
                    <a:pt x="19" y="11"/>
                  </a:lnTo>
                  <a:lnTo>
                    <a:pt x="23" y="10"/>
                  </a:lnTo>
                  <a:lnTo>
                    <a:pt x="26" y="11"/>
                  </a:lnTo>
                  <a:lnTo>
                    <a:pt x="33" y="13"/>
                  </a:lnTo>
                  <a:lnTo>
                    <a:pt x="35" y="12"/>
                  </a:lnTo>
                  <a:lnTo>
                    <a:pt x="37" y="12"/>
                  </a:lnTo>
                  <a:lnTo>
                    <a:pt x="42" y="13"/>
                  </a:lnTo>
                  <a:lnTo>
                    <a:pt x="44" y="8"/>
                  </a:lnTo>
                  <a:lnTo>
                    <a:pt x="45" y="6"/>
                  </a:lnTo>
                  <a:lnTo>
                    <a:pt x="45" y="6"/>
                  </a:lnTo>
                  <a:lnTo>
                    <a:pt x="70" y="15"/>
                  </a:lnTo>
                  <a:lnTo>
                    <a:pt x="72" y="15"/>
                  </a:lnTo>
                  <a:lnTo>
                    <a:pt x="79" y="9"/>
                  </a:lnTo>
                  <a:lnTo>
                    <a:pt x="86" y="0"/>
                  </a:lnTo>
                  <a:lnTo>
                    <a:pt x="90" y="3"/>
                  </a:lnTo>
                  <a:lnTo>
                    <a:pt x="89" y="4"/>
                  </a:lnTo>
                  <a:lnTo>
                    <a:pt x="90" y="6"/>
                  </a:lnTo>
                  <a:lnTo>
                    <a:pt x="92" y="8"/>
                  </a:lnTo>
                  <a:lnTo>
                    <a:pt x="93" y="9"/>
                  </a:lnTo>
                  <a:lnTo>
                    <a:pt x="100" y="1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67">
              <a:extLst>
                <a:ext uri="{FF2B5EF4-FFF2-40B4-BE49-F238E27FC236}">
                  <a16:creationId xmlns:a16="http://schemas.microsoft.com/office/drawing/2014/main" id="{2D16923F-21FE-6608-8EC2-9E9CE7106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4088" y="2976563"/>
              <a:ext cx="190500" cy="155575"/>
            </a:xfrm>
            <a:custGeom>
              <a:avLst/>
              <a:gdLst>
                <a:gd name="T0" fmla="*/ 73 w 120"/>
                <a:gd name="T1" fmla="*/ 20 h 98"/>
                <a:gd name="T2" fmla="*/ 75 w 120"/>
                <a:gd name="T3" fmla="*/ 26 h 98"/>
                <a:gd name="T4" fmla="*/ 87 w 120"/>
                <a:gd name="T5" fmla="*/ 20 h 98"/>
                <a:gd name="T6" fmla="*/ 93 w 120"/>
                <a:gd name="T7" fmla="*/ 29 h 98"/>
                <a:gd name="T8" fmla="*/ 94 w 120"/>
                <a:gd name="T9" fmla="*/ 32 h 98"/>
                <a:gd name="T10" fmla="*/ 84 w 120"/>
                <a:gd name="T11" fmla="*/ 40 h 98"/>
                <a:gd name="T12" fmla="*/ 76 w 120"/>
                <a:gd name="T13" fmla="*/ 46 h 98"/>
                <a:gd name="T14" fmla="*/ 78 w 120"/>
                <a:gd name="T15" fmla="*/ 59 h 98"/>
                <a:gd name="T16" fmla="*/ 83 w 120"/>
                <a:gd name="T17" fmla="*/ 60 h 98"/>
                <a:gd name="T18" fmla="*/ 86 w 120"/>
                <a:gd name="T19" fmla="*/ 62 h 98"/>
                <a:gd name="T20" fmla="*/ 87 w 120"/>
                <a:gd name="T21" fmla="*/ 61 h 98"/>
                <a:gd name="T22" fmla="*/ 89 w 120"/>
                <a:gd name="T23" fmla="*/ 55 h 98"/>
                <a:gd name="T24" fmla="*/ 100 w 120"/>
                <a:gd name="T25" fmla="*/ 46 h 98"/>
                <a:gd name="T26" fmla="*/ 111 w 120"/>
                <a:gd name="T27" fmla="*/ 45 h 98"/>
                <a:gd name="T28" fmla="*/ 119 w 120"/>
                <a:gd name="T29" fmla="*/ 57 h 98"/>
                <a:gd name="T30" fmla="*/ 119 w 120"/>
                <a:gd name="T31" fmla="*/ 67 h 98"/>
                <a:gd name="T32" fmla="*/ 108 w 120"/>
                <a:gd name="T33" fmla="*/ 67 h 98"/>
                <a:gd name="T34" fmla="*/ 104 w 120"/>
                <a:gd name="T35" fmla="*/ 65 h 98"/>
                <a:gd name="T36" fmla="*/ 101 w 120"/>
                <a:gd name="T37" fmla="*/ 68 h 98"/>
                <a:gd name="T38" fmla="*/ 98 w 120"/>
                <a:gd name="T39" fmla="*/ 80 h 98"/>
                <a:gd name="T40" fmla="*/ 94 w 120"/>
                <a:gd name="T41" fmla="*/ 83 h 98"/>
                <a:gd name="T42" fmla="*/ 86 w 120"/>
                <a:gd name="T43" fmla="*/ 88 h 98"/>
                <a:gd name="T44" fmla="*/ 83 w 120"/>
                <a:gd name="T45" fmla="*/ 85 h 98"/>
                <a:gd name="T46" fmla="*/ 80 w 120"/>
                <a:gd name="T47" fmla="*/ 72 h 98"/>
                <a:gd name="T48" fmla="*/ 80 w 120"/>
                <a:gd name="T49" fmla="*/ 62 h 98"/>
                <a:gd name="T50" fmla="*/ 73 w 120"/>
                <a:gd name="T51" fmla="*/ 59 h 98"/>
                <a:gd name="T52" fmla="*/ 69 w 120"/>
                <a:gd name="T53" fmla="*/ 62 h 98"/>
                <a:gd name="T54" fmla="*/ 63 w 120"/>
                <a:gd name="T55" fmla="*/ 67 h 98"/>
                <a:gd name="T56" fmla="*/ 57 w 120"/>
                <a:gd name="T57" fmla="*/ 70 h 98"/>
                <a:gd name="T58" fmla="*/ 54 w 120"/>
                <a:gd name="T59" fmla="*/ 73 h 98"/>
                <a:gd name="T60" fmla="*/ 51 w 120"/>
                <a:gd name="T61" fmla="*/ 76 h 98"/>
                <a:gd name="T62" fmla="*/ 57 w 120"/>
                <a:gd name="T63" fmla="*/ 92 h 98"/>
                <a:gd name="T64" fmla="*/ 54 w 120"/>
                <a:gd name="T65" fmla="*/ 97 h 98"/>
                <a:gd name="T66" fmla="*/ 48 w 120"/>
                <a:gd name="T67" fmla="*/ 91 h 98"/>
                <a:gd name="T68" fmla="*/ 47 w 120"/>
                <a:gd name="T69" fmla="*/ 88 h 98"/>
                <a:gd name="T70" fmla="*/ 43 w 120"/>
                <a:gd name="T71" fmla="*/ 83 h 98"/>
                <a:gd name="T72" fmla="*/ 33 w 120"/>
                <a:gd name="T73" fmla="*/ 85 h 98"/>
                <a:gd name="T74" fmla="*/ 25 w 120"/>
                <a:gd name="T75" fmla="*/ 86 h 98"/>
                <a:gd name="T76" fmla="*/ 10 w 120"/>
                <a:gd name="T77" fmla="*/ 83 h 98"/>
                <a:gd name="T78" fmla="*/ 5 w 120"/>
                <a:gd name="T79" fmla="*/ 71 h 98"/>
                <a:gd name="T80" fmla="*/ 9 w 120"/>
                <a:gd name="T81" fmla="*/ 53 h 98"/>
                <a:gd name="T82" fmla="*/ 32 w 120"/>
                <a:gd name="T83" fmla="*/ 25 h 98"/>
                <a:gd name="T84" fmla="*/ 34 w 120"/>
                <a:gd name="T85" fmla="*/ 25 h 98"/>
                <a:gd name="T86" fmla="*/ 35 w 120"/>
                <a:gd name="T87" fmla="*/ 27 h 98"/>
                <a:gd name="T88" fmla="*/ 38 w 120"/>
                <a:gd name="T89" fmla="*/ 27 h 98"/>
                <a:gd name="T90" fmla="*/ 38 w 120"/>
                <a:gd name="T91" fmla="*/ 27 h 98"/>
                <a:gd name="T92" fmla="*/ 36 w 120"/>
                <a:gd name="T93" fmla="*/ 25 h 98"/>
                <a:gd name="T94" fmla="*/ 33 w 120"/>
                <a:gd name="T95" fmla="*/ 21 h 98"/>
                <a:gd name="T96" fmla="*/ 35 w 120"/>
                <a:gd name="T97" fmla="*/ 22 h 98"/>
                <a:gd name="T98" fmla="*/ 45 w 120"/>
                <a:gd name="T99" fmla="*/ 10 h 98"/>
                <a:gd name="T100" fmla="*/ 45 w 120"/>
                <a:gd name="T101" fmla="*/ 9 h 98"/>
                <a:gd name="T102" fmla="*/ 46 w 120"/>
                <a:gd name="T103" fmla="*/ 10 h 98"/>
                <a:gd name="T104" fmla="*/ 46 w 120"/>
                <a:gd name="T105" fmla="*/ 1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0" h="98">
                  <a:moveTo>
                    <a:pt x="58" y="0"/>
                  </a:moveTo>
                  <a:lnTo>
                    <a:pt x="71" y="17"/>
                  </a:lnTo>
                  <a:lnTo>
                    <a:pt x="71" y="17"/>
                  </a:lnTo>
                  <a:lnTo>
                    <a:pt x="71" y="17"/>
                  </a:lnTo>
                  <a:lnTo>
                    <a:pt x="73" y="20"/>
                  </a:lnTo>
                  <a:lnTo>
                    <a:pt x="72" y="21"/>
                  </a:lnTo>
                  <a:lnTo>
                    <a:pt x="72" y="22"/>
                  </a:lnTo>
                  <a:lnTo>
                    <a:pt x="68" y="26"/>
                  </a:lnTo>
                  <a:lnTo>
                    <a:pt x="70" y="29"/>
                  </a:lnTo>
                  <a:lnTo>
                    <a:pt x="75" y="26"/>
                  </a:lnTo>
                  <a:lnTo>
                    <a:pt x="76" y="27"/>
                  </a:lnTo>
                  <a:lnTo>
                    <a:pt x="77" y="27"/>
                  </a:lnTo>
                  <a:lnTo>
                    <a:pt x="78" y="27"/>
                  </a:lnTo>
                  <a:lnTo>
                    <a:pt x="79" y="27"/>
                  </a:lnTo>
                  <a:lnTo>
                    <a:pt x="87" y="20"/>
                  </a:lnTo>
                  <a:lnTo>
                    <a:pt x="87" y="20"/>
                  </a:lnTo>
                  <a:lnTo>
                    <a:pt x="87" y="20"/>
                  </a:lnTo>
                  <a:lnTo>
                    <a:pt x="89" y="23"/>
                  </a:lnTo>
                  <a:lnTo>
                    <a:pt x="89" y="24"/>
                  </a:lnTo>
                  <a:lnTo>
                    <a:pt x="93" y="29"/>
                  </a:lnTo>
                  <a:lnTo>
                    <a:pt x="93" y="29"/>
                  </a:lnTo>
                  <a:lnTo>
                    <a:pt x="94" y="30"/>
                  </a:lnTo>
                  <a:lnTo>
                    <a:pt x="94" y="31"/>
                  </a:lnTo>
                  <a:lnTo>
                    <a:pt x="95" y="32"/>
                  </a:lnTo>
                  <a:lnTo>
                    <a:pt x="94" y="32"/>
                  </a:lnTo>
                  <a:lnTo>
                    <a:pt x="92" y="34"/>
                  </a:lnTo>
                  <a:lnTo>
                    <a:pt x="91" y="34"/>
                  </a:lnTo>
                  <a:lnTo>
                    <a:pt x="87" y="38"/>
                  </a:lnTo>
                  <a:lnTo>
                    <a:pt x="85" y="39"/>
                  </a:lnTo>
                  <a:lnTo>
                    <a:pt x="84" y="40"/>
                  </a:lnTo>
                  <a:lnTo>
                    <a:pt x="83" y="40"/>
                  </a:lnTo>
                  <a:lnTo>
                    <a:pt x="79" y="43"/>
                  </a:lnTo>
                  <a:lnTo>
                    <a:pt x="79" y="43"/>
                  </a:lnTo>
                  <a:lnTo>
                    <a:pt x="76" y="45"/>
                  </a:lnTo>
                  <a:lnTo>
                    <a:pt x="76" y="46"/>
                  </a:lnTo>
                  <a:lnTo>
                    <a:pt x="74" y="47"/>
                  </a:lnTo>
                  <a:lnTo>
                    <a:pt x="84" y="52"/>
                  </a:lnTo>
                  <a:lnTo>
                    <a:pt x="85" y="52"/>
                  </a:lnTo>
                  <a:lnTo>
                    <a:pt x="77" y="58"/>
                  </a:lnTo>
                  <a:lnTo>
                    <a:pt x="78" y="59"/>
                  </a:lnTo>
                  <a:lnTo>
                    <a:pt x="78" y="59"/>
                  </a:lnTo>
                  <a:lnTo>
                    <a:pt x="79" y="59"/>
                  </a:lnTo>
                  <a:lnTo>
                    <a:pt x="80" y="62"/>
                  </a:lnTo>
                  <a:lnTo>
                    <a:pt x="83" y="60"/>
                  </a:lnTo>
                  <a:lnTo>
                    <a:pt x="83" y="60"/>
                  </a:lnTo>
                  <a:lnTo>
                    <a:pt x="84" y="60"/>
                  </a:lnTo>
                  <a:lnTo>
                    <a:pt x="86" y="62"/>
                  </a:lnTo>
                  <a:lnTo>
                    <a:pt x="85" y="62"/>
                  </a:lnTo>
                  <a:lnTo>
                    <a:pt x="85" y="63"/>
                  </a:lnTo>
                  <a:lnTo>
                    <a:pt x="86" y="62"/>
                  </a:lnTo>
                  <a:lnTo>
                    <a:pt x="87" y="62"/>
                  </a:lnTo>
                  <a:lnTo>
                    <a:pt x="87" y="62"/>
                  </a:lnTo>
                  <a:lnTo>
                    <a:pt x="87" y="61"/>
                  </a:lnTo>
                  <a:lnTo>
                    <a:pt x="87" y="61"/>
                  </a:lnTo>
                  <a:lnTo>
                    <a:pt x="87" y="61"/>
                  </a:lnTo>
                  <a:lnTo>
                    <a:pt x="87" y="61"/>
                  </a:lnTo>
                  <a:lnTo>
                    <a:pt x="87" y="61"/>
                  </a:lnTo>
                  <a:lnTo>
                    <a:pt x="87" y="61"/>
                  </a:lnTo>
                  <a:lnTo>
                    <a:pt x="85" y="58"/>
                  </a:lnTo>
                  <a:lnTo>
                    <a:pt x="89" y="55"/>
                  </a:lnTo>
                  <a:lnTo>
                    <a:pt x="89" y="55"/>
                  </a:lnTo>
                  <a:lnTo>
                    <a:pt x="93" y="51"/>
                  </a:lnTo>
                  <a:lnTo>
                    <a:pt x="98" y="47"/>
                  </a:lnTo>
                  <a:lnTo>
                    <a:pt x="100" y="46"/>
                  </a:lnTo>
                  <a:lnTo>
                    <a:pt x="100" y="46"/>
                  </a:lnTo>
                  <a:lnTo>
                    <a:pt x="103" y="49"/>
                  </a:lnTo>
                  <a:lnTo>
                    <a:pt x="104" y="48"/>
                  </a:lnTo>
                  <a:lnTo>
                    <a:pt x="106" y="47"/>
                  </a:lnTo>
                  <a:lnTo>
                    <a:pt x="107" y="48"/>
                  </a:lnTo>
                  <a:lnTo>
                    <a:pt x="111" y="45"/>
                  </a:lnTo>
                  <a:lnTo>
                    <a:pt x="111" y="46"/>
                  </a:lnTo>
                  <a:lnTo>
                    <a:pt x="114" y="50"/>
                  </a:lnTo>
                  <a:lnTo>
                    <a:pt x="117" y="54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9" y="58"/>
                  </a:lnTo>
                  <a:lnTo>
                    <a:pt x="120" y="62"/>
                  </a:lnTo>
                  <a:lnTo>
                    <a:pt x="116" y="62"/>
                  </a:lnTo>
                  <a:lnTo>
                    <a:pt x="116" y="62"/>
                  </a:lnTo>
                  <a:lnTo>
                    <a:pt x="119" y="67"/>
                  </a:lnTo>
                  <a:lnTo>
                    <a:pt x="119" y="67"/>
                  </a:lnTo>
                  <a:lnTo>
                    <a:pt x="109" y="65"/>
                  </a:lnTo>
                  <a:lnTo>
                    <a:pt x="108" y="66"/>
                  </a:lnTo>
                  <a:lnTo>
                    <a:pt x="108" y="66"/>
                  </a:lnTo>
                  <a:lnTo>
                    <a:pt x="108" y="67"/>
                  </a:lnTo>
                  <a:lnTo>
                    <a:pt x="105" y="65"/>
                  </a:lnTo>
                  <a:lnTo>
                    <a:pt x="105" y="65"/>
                  </a:lnTo>
                  <a:lnTo>
                    <a:pt x="105" y="65"/>
                  </a:lnTo>
                  <a:lnTo>
                    <a:pt x="105" y="66"/>
                  </a:lnTo>
                  <a:lnTo>
                    <a:pt x="104" y="65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3" y="68"/>
                  </a:lnTo>
                  <a:lnTo>
                    <a:pt x="102" y="67"/>
                  </a:lnTo>
                  <a:lnTo>
                    <a:pt x="101" y="68"/>
                  </a:lnTo>
                  <a:lnTo>
                    <a:pt x="101" y="68"/>
                  </a:lnTo>
                  <a:lnTo>
                    <a:pt x="96" y="73"/>
                  </a:lnTo>
                  <a:lnTo>
                    <a:pt x="94" y="76"/>
                  </a:lnTo>
                  <a:lnTo>
                    <a:pt x="97" y="80"/>
                  </a:lnTo>
                  <a:lnTo>
                    <a:pt x="98" y="80"/>
                  </a:lnTo>
                  <a:lnTo>
                    <a:pt x="101" y="78"/>
                  </a:lnTo>
                  <a:lnTo>
                    <a:pt x="102" y="78"/>
                  </a:lnTo>
                  <a:lnTo>
                    <a:pt x="105" y="83"/>
                  </a:lnTo>
                  <a:lnTo>
                    <a:pt x="97" y="89"/>
                  </a:lnTo>
                  <a:lnTo>
                    <a:pt x="94" y="83"/>
                  </a:lnTo>
                  <a:lnTo>
                    <a:pt x="88" y="87"/>
                  </a:lnTo>
                  <a:lnTo>
                    <a:pt x="88" y="88"/>
                  </a:lnTo>
                  <a:lnTo>
                    <a:pt x="87" y="88"/>
                  </a:lnTo>
                  <a:lnTo>
                    <a:pt x="86" y="89"/>
                  </a:lnTo>
                  <a:lnTo>
                    <a:pt x="86" y="88"/>
                  </a:lnTo>
                  <a:lnTo>
                    <a:pt x="85" y="88"/>
                  </a:lnTo>
                  <a:lnTo>
                    <a:pt x="85" y="88"/>
                  </a:lnTo>
                  <a:lnTo>
                    <a:pt x="85" y="87"/>
                  </a:lnTo>
                  <a:lnTo>
                    <a:pt x="84" y="85"/>
                  </a:lnTo>
                  <a:lnTo>
                    <a:pt x="83" y="85"/>
                  </a:lnTo>
                  <a:lnTo>
                    <a:pt x="81" y="77"/>
                  </a:lnTo>
                  <a:lnTo>
                    <a:pt x="80" y="75"/>
                  </a:lnTo>
                  <a:lnTo>
                    <a:pt x="80" y="74"/>
                  </a:lnTo>
                  <a:lnTo>
                    <a:pt x="79" y="73"/>
                  </a:lnTo>
                  <a:lnTo>
                    <a:pt x="80" y="72"/>
                  </a:lnTo>
                  <a:lnTo>
                    <a:pt x="81" y="71"/>
                  </a:lnTo>
                  <a:lnTo>
                    <a:pt x="83" y="70"/>
                  </a:lnTo>
                  <a:lnTo>
                    <a:pt x="83" y="69"/>
                  </a:lnTo>
                  <a:lnTo>
                    <a:pt x="79" y="64"/>
                  </a:lnTo>
                  <a:lnTo>
                    <a:pt x="80" y="62"/>
                  </a:lnTo>
                  <a:lnTo>
                    <a:pt x="80" y="62"/>
                  </a:lnTo>
                  <a:lnTo>
                    <a:pt x="78" y="60"/>
                  </a:lnTo>
                  <a:lnTo>
                    <a:pt x="77" y="58"/>
                  </a:lnTo>
                  <a:lnTo>
                    <a:pt x="76" y="57"/>
                  </a:lnTo>
                  <a:lnTo>
                    <a:pt x="73" y="59"/>
                  </a:lnTo>
                  <a:lnTo>
                    <a:pt x="73" y="59"/>
                  </a:lnTo>
                  <a:lnTo>
                    <a:pt x="71" y="61"/>
                  </a:lnTo>
                  <a:lnTo>
                    <a:pt x="70" y="62"/>
                  </a:lnTo>
                  <a:lnTo>
                    <a:pt x="69" y="62"/>
                  </a:lnTo>
                  <a:lnTo>
                    <a:pt x="69" y="62"/>
                  </a:lnTo>
                  <a:lnTo>
                    <a:pt x="68" y="63"/>
                  </a:lnTo>
                  <a:lnTo>
                    <a:pt x="67" y="63"/>
                  </a:lnTo>
                  <a:lnTo>
                    <a:pt x="66" y="64"/>
                  </a:lnTo>
                  <a:lnTo>
                    <a:pt x="66" y="65"/>
                  </a:lnTo>
                  <a:lnTo>
                    <a:pt x="63" y="67"/>
                  </a:lnTo>
                  <a:lnTo>
                    <a:pt x="61" y="68"/>
                  </a:lnTo>
                  <a:lnTo>
                    <a:pt x="60" y="69"/>
                  </a:lnTo>
                  <a:lnTo>
                    <a:pt x="60" y="69"/>
                  </a:lnTo>
                  <a:lnTo>
                    <a:pt x="58" y="70"/>
                  </a:lnTo>
                  <a:lnTo>
                    <a:pt x="57" y="70"/>
                  </a:lnTo>
                  <a:lnTo>
                    <a:pt x="54" y="71"/>
                  </a:lnTo>
                  <a:lnTo>
                    <a:pt x="55" y="72"/>
                  </a:lnTo>
                  <a:lnTo>
                    <a:pt x="54" y="72"/>
                  </a:lnTo>
                  <a:lnTo>
                    <a:pt x="54" y="73"/>
                  </a:lnTo>
                  <a:lnTo>
                    <a:pt x="54" y="73"/>
                  </a:lnTo>
                  <a:lnTo>
                    <a:pt x="53" y="73"/>
                  </a:lnTo>
                  <a:lnTo>
                    <a:pt x="52" y="74"/>
                  </a:lnTo>
                  <a:lnTo>
                    <a:pt x="52" y="74"/>
                  </a:lnTo>
                  <a:lnTo>
                    <a:pt x="50" y="75"/>
                  </a:lnTo>
                  <a:lnTo>
                    <a:pt x="51" y="76"/>
                  </a:lnTo>
                  <a:lnTo>
                    <a:pt x="54" y="85"/>
                  </a:lnTo>
                  <a:lnTo>
                    <a:pt x="54" y="85"/>
                  </a:lnTo>
                  <a:lnTo>
                    <a:pt x="54" y="86"/>
                  </a:lnTo>
                  <a:lnTo>
                    <a:pt x="56" y="89"/>
                  </a:lnTo>
                  <a:lnTo>
                    <a:pt x="57" y="92"/>
                  </a:lnTo>
                  <a:lnTo>
                    <a:pt x="57" y="92"/>
                  </a:lnTo>
                  <a:lnTo>
                    <a:pt x="59" y="95"/>
                  </a:lnTo>
                  <a:lnTo>
                    <a:pt x="56" y="97"/>
                  </a:lnTo>
                  <a:lnTo>
                    <a:pt x="56" y="96"/>
                  </a:lnTo>
                  <a:lnTo>
                    <a:pt x="54" y="97"/>
                  </a:lnTo>
                  <a:lnTo>
                    <a:pt x="52" y="98"/>
                  </a:lnTo>
                  <a:lnTo>
                    <a:pt x="49" y="96"/>
                  </a:lnTo>
                  <a:lnTo>
                    <a:pt x="52" y="94"/>
                  </a:lnTo>
                  <a:lnTo>
                    <a:pt x="48" y="91"/>
                  </a:lnTo>
                  <a:lnTo>
                    <a:pt x="48" y="91"/>
                  </a:lnTo>
                  <a:lnTo>
                    <a:pt x="49" y="90"/>
                  </a:lnTo>
                  <a:lnTo>
                    <a:pt x="47" y="89"/>
                  </a:lnTo>
                  <a:lnTo>
                    <a:pt x="47" y="89"/>
                  </a:lnTo>
                  <a:lnTo>
                    <a:pt x="47" y="88"/>
                  </a:lnTo>
                  <a:lnTo>
                    <a:pt x="47" y="88"/>
                  </a:lnTo>
                  <a:lnTo>
                    <a:pt x="47" y="87"/>
                  </a:lnTo>
                  <a:lnTo>
                    <a:pt x="46" y="88"/>
                  </a:lnTo>
                  <a:lnTo>
                    <a:pt x="46" y="87"/>
                  </a:lnTo>
                  <a:lnTo>
                    <a:pt x="45" y="87"/>
                  </a:lnTo>
                  <a:lnTo>
                    <a:pt x="43" y="83"/>
                  </a:lnTo>
                  <a:lnTo>
                    <a:pt x="42" y="83"/>
                  </a:lnTo>
                  <a:lnTo>
                    <a:pt x="41" y="80"/>
                  </a:lnTo>
                  <a:lnTo>
                    <a:pt x="40" y="80"/>
                  </a:lnTo>
                  <a:lnTo>
                    <a:pt x="37" y="82"/>
                  </a:lnTo>
                  <a:lnTo>
                    <a:pt x="33" y="85"/>
                  </a:lnTo>
                  <a:lnTo>
                    <a:pt x="32" y="86"/>
                  </a:lnTo>
                  <a:lnTo>
                    <a:pt x="31" y="86"/>
                  </a:lnTo>
                  <a:lnTo>
                    <a:pt x="27" y="89"/>
                  </a:lnTo>
                  <a:lnTo>
                    <a:pt x="25" y="86"/>
                  </a:lnTo>
                  <a:lnTo>
                    <a:pt x="25" y="86"/>
                  </a:lnTo>
                  <a:lnTo>
                    <a:pt x="23" y="83"/>
                  </a:lnTo>
                  <a:lnTo>
                    <a:pt x="20" y="76"/>
                  </a:lnTo>
                  <a:lnTo>
                    <a:pt x="16" y="80"/>
                  </a:lnTo>
                  <a:lnTo>
                    <a:pt x="12" y="81"/>
                  </a:lnTo>
                  <a:lnTo>
                    <a:pt x="10" y="83"/>
                  </a:lnTo>
                  <a:lnTo>
                    <a:pt x="9" y="84"/>
                  </a:lnTo>
                  <a:lnTo>
                    <a:pt x="7" y="81"/>
                  </a:lnTo>
                  <a:lnTo>
                    <a:pt x="9" y="81"/>
                  </a:lnTo>
                  <a:lnTo>
                    <a:pt x="7" y="77"/>
                  </a:lnTo>
                  <a:lnTo>
                    <a:pt x="5" y="71"/>
                  </a:lnTo>
                  <a:lnTo>
                    <a:pt x="5" y="71"/>
                  </a:lnTo>
                  <a:lnTo>
                    <a:pt x="0" y="62"/>
                  </a:lnTo>
                  <a:lnTo>
                    <a:pt x="5" y="57"/>
                  </a:lnTo>
                  <a:lnTo>
                    <a:pt x="4" y="57"/>
                  </a:lnTo>
                  <a:lnTo>
                    <a:pt x="9" y="53"/>
                  </a:lnTo>
                  <a:lnTo>
                    <a:pt x="15" y="47"/>
                  </a:lnTo>
                  <a:lnTo>
                    <a:pt x="19" y="43"/>
                  </a:lnTo>
                  <a:lnTo>
                    <a:pt x="25" y="35"/>
                  </a:lnTo>
                  <a:lnTo>
                    <a:pt x="32" y="26"/>
                  </a:lnTo>
                  <a:lnTo>
                    <a:pt x="32" y="25"/>
                  </a:lnTo>
                  <a:lnTo>
                    <a:pt x="31" y="23"/>
                  </a:lnTo>
                  <a:lnTo>
                    <a:pt x="30" y="21"/>
                  </a:lnTo>
                  <a:lnTo>
                    <a:pt x="31" y="23"/>
                  </a:lnTo>
                  <a:lnTo>
                    <a:pt x="33" y="25"/>
                  </a:lnTo>
                  <a:lnTo>
                    <a:pt x="34" y="25"/>
                  </a:lnTo>
                  <a:lnTo>
                    <a:pt x="35" y="26"/>
                  </a:lnTo>
                  <a:lnTo>
                    <a:pt x="35" y="26"/>
                  </a:lnTo>
                  <a:lnTo>
                    <a:pt x="34" y="26"/>
                  </a:lnTo>
                  <a:lnTo>
                    <a:pt x="34" y="27"/>
                  </a:lnTo>
                  <a:lnTo>
                    <a:pt x="35" y="27"/>
                  </a:lnTo>
                  <a:lnTo>
                    <a:pt x="36" y="27"/>
                  </a:lnTo>
                  <a:lnTo>
                    <a:pt x="37" y="27"/>
                  </a:lnTo>
                  <a:lnTo>
                    <a:pt x="36" y="26"/>
                  </a:lnTo>
                  <a:lnTo>
                    <a:pt x="37" y="26"/>
                  </a:lnTo>
                  <a:lnTo>
                    <a:pt x="38" y="27"/>
                  </a:lnTo>
                  <a:lnTo>
                    <a:pt x="36" y="29"/>
                  </a:lnTo>
                  <a:lnTo>
                    <a:pt x="37" y="29"/>
                  </a:lnTo>
                  <a:lnTo>
                    <a:pt x="41" y="25"/>
                  </a:lnTo>
                  <a:lnTo>
                    <a:pt x="40" y="24"/>
                  </a:lnTo>
                  <a:lnTo>
                    <a:pt x="38" y="27"/>
                  </a:lnTo>
                  <a:lnTo>
                    <a:pt x="37" y="26"/>
                  </a:lnTo>
                  <a:lnTo>
                    <a:pt x="37" y="26"/>
                  </a:lnTo>
                  <a:lnTo>
                    <a:pt x="39" y="24"/>
                  </a:lnTo>
                  <a:lnTo>
                    <a:pt x="38" y="23"/>
                  </a:lnTo>
                  <a:lnTo>
                    <a:pt x="36" y="25"/>
                  </a:lnTo>
                  <a:lnTo>
                    <a:pt x="35" y="25"/>
                  </a:lnTo>
                  <a:lnTo>
                    <a:pt x="35" y="25"/>
                  </a:lnTo>
                  <a:lnTo>
                    <a:pt x="35" y="24"/>
                  </a:lnTo>
                  <a:lnTo>
                    <a:pt x="34" y="23"/>
                  </a:lnTo>
                  <a:lnTo>
                    <a:pt x="33" y="21"/>
                  </a:lnTo>
                  <a:lnTo>
                    <a:pt x="32" y="21"/>
                  </a:lnTo>
                  <a:lnTo>
                    <a:pt x="32" y="21"/>
                  </a:lnTo>
                  <a:lnTo>
                    <a:pt x="34" y="21"/>
                  </a:lnTo>
                  <a:lnTo>
                    <a:pt x="34" y="22"/>
                  </a:lnTo>
                  <a:lnTo>
                    <a:pt x="35" y="22"/>
                  </a:lnTo>
                  <a:lnTo>
                    <a:pt x="37" y="20"/>
                  </a:lnTo>
                  <a:lnTo>
                    <a:pt x="39" y="18"/>
                  </a:lnTo>
                  <a:lnTo>
                    <a:pt x="46" y="11"/>
                  </a:lnTo>
                  <a:lnTo>
                    <a:pt x="46" y="10"/>
                  </a:lnTo>
                  <a:lnTo>
                    <a:pt x="45" y="10"/>
                  </a:lnTo>
                  <a:lnTo>
                    <a:pt x="45" y="10"/>
                  </a:lnTo>
                  <a:lnTo>
                    <a:pt x="45" y="10"/>
                  </a:lnTo>
                  <a:lnTo>
                    <a:pt x="45" y="10"/>
                  </a:lnTo>
                  <a:lnTo>
                    <a:pt x="45" y="9"/>
                  </a:lnTo>
                  <a:lnTo>
                    <a:pt x="45" y="9"/>
                  </a:lnTo>
                  <a:lnTo>
                    <a:pt x="45" y="9"/>
                  </a:lnTo>
                  <a:lnTo>
                    <a:pt x="46" y="9"/>
                  </a:lnTo>
                  <a:lnTo>
                    <a:pt x="46" y="9"/>
                  </a:lnTo>
                  <a:lnTo>
                    <a:pt x="46" y="9"/>
                  </a:lnTo>
                  <a:lnTo>
                    <a:pt x="46" y="10"/>
                  </a:lnTo>
                  <a:lnTo>
                    <a:pt x="46" y="10"/>
                  </a:lnTo>
                  <a:lnTo>
                    <a:pt x="46" y="9"/>
                  </a:lnTo>
                  <a:lnTo>
                    <a:pt x="46" y="9"/>
                  </a:lnTo>
                  <a:lnTo>
                    <a:pt x="46" y="10"/>
                  </a:lnTo>
                  <a:lnTo>
                    <a:pt x="46" y="10"/>
                  </a:lnTo>
                  <a:lnTo>
                    <a:pt x="46" y="10"/>
                  </a:lnTo>
                  <a:lnTo>
                    <a:pt x="49" y="8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68">
              <a:extLst>
                <a:ext uri="{FF2B5EF4-FFF2-40B4-BE49-F238E27FC236}">
                  <a16:creationId xmlns:a16="http://schemas.microsoft.com/office/drawing/2014/main" id="{707F00C4-A78B-0252-E910-428232924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6550" y="2965450"/>
              <a:ext cx="187325" cy="157162"/>
            </a:xfrm>
            <a:custGeom>
              <a:avLst/>
              <a:gdLst>
                <a:gd name="T0" fmla="*/ 37 w 118"/>
                <a:gd name="T1" fmla="*/ 13 h 99"/>
                <a:gd name="T2" fmla="*/ 40 w 118"/>
                <a:gd name="T3" fmla="*/ 9 h 99"/>
                <a:gd name="T4" fmla="*/ 51 w 118"/>
                <a:gd name="T5" fmla="*/ 13 h 99"/>
                <a:gd name="T6" fmla="*/ 53 w 118"/>
                <a:gd name="T7" fmla="*/ 14 h 99"/>
                <a:gd name="T8" fmla="*/ 60 w 118"/>
                <a:gd name="T9" fmla="*/ 6 h 99"/>
                <a:gd name="T10" fmla="*/ 68 w 118"/>
                <a:gd name="T11" fmla="*/ 10 h 99"/>
                <a:gd name="T12" fmla="*/ 71 w 118"/>
                <a:gd name="T13" fmla="*/ 8 h 99"/>
                <a:gd name="T14" fmla="*/ 89 w 118"/>
                <a:gd name="T15" fmla="*/ 18 h 99"/>
                <a:gd name="T16" fmla="*/ 90 w 118"/>
                <a:gd name="T17" fmla="*/ 18 h 99"/>
                <a:gd name="T18" fmla="*/ 94 w 118"/>
                <a:gd name="T19" fmla="*/ 20 h 99"/>
                <a:gd name="T20" fmla="*/ 99 w 118"/>
                <a:gd name="T21" fmla="*/ 29 h 99"/>
                <a:gd name="T22" fmla="*/ 98 w 118"/>
                <a:gd name="T23" fmla="*/ 38 h 99"/>
                <a:gd name="T24" fmla="*/ 103 w 118"/>
                <a:gd name="T25" fmla="*/ 41 h 99"/>
                <a:gd name="T26" fmla="*/ 108 w 118"/>
                <a:gd name="T27" fmla="*/ 41 h 99"/>
                <a:gd name="T28" fmla="*/ 110 w 118"/>
                <a:gd name="T29" fmla="*/ 41 h 99"/>
                <a:gd name="T30" fmla="*/ 113 w 118"/>
                <a:gd name="T31" fmla="*/ 42 h 99"/>
                <a:gd name="T32" fmla="*/ 118 w 118"/>
                <a:gd name="T33" fmla="*/ 56 h 99"/>
                <a:gd name="T34" fmla="*/ 109 w 118"/>
                <a:gd name="T35" fmla="*/ 55 h 99"/>
                <a:gd name="T36" fmla="*/ 101 w 118"/>
                <a:gd name="T37" fmla="*/ 55 h 99"/>
                <a:gd name="T38" fmla="*/ 100 w 118"/>
                <a:gd name="T39" fmla="*/ 55 h 99"/>
                <a:gd name="T40" fmla="*/ 100 w 118"/>
                <a:gd name="T41" fmla="*/ 64 h 99"/>
                <a:gd name="T42" fmla="*/ 98 w 118"/>
                <a:gd name="T43" fmla="*/ 67 h 99"/>
                <a:gd name="T44" fmla="*/ 96 w 118"/>
                <a:gd name="T45" fmla="*/ 73 h 99"/>
                <a:gd name="T46" fmla="*/ 82 w 118"/>
                <a:gd name="T47" fmla="*/ 74 h 99"/>
                <a:gd name="T48" fmla="*/ 77 w 118"/>
                <a:gd name="T49" fmla="*/ 73 h 99"/>
                <a:gd name="T50" fmla="*/ 74 w 118"/>
                <a:gd name="T51" fmla="*/ 71 h 99"/>
                <a:gd name="T52" fmla="*/ 72 w 118"/>
                <a:gd name="T53" fmla="*/ 77 h 99"/>
                <a:gd name="T54" fmla="*/ 70 w 118"/>
                <a:gd name="T55" fmla="*/ 79 h 99"/>
                <a:gd name="T56" fmla="*/ 66 w 118"/>
                <a:gd name="T57" fmla="*/ 70 h 99"/>
                <a:gd name="T58" fmla="*/ 53 w 118"/>
                <a:gd name="T59" fmla="*/ 68 h 99"/>
                <a:gd name="T60" fmla="*/ 50 w 118"/>
                <a:gd name="T61" fmla="*/ 74 h 99"/>
                <a:gd name="T62" fmla="*/ 49 w 118"/>
                <a:gd name="T63" fmla="*/ 86 h 99"/>
                <a:gd name="T64" fmla="*/ 48 w 118"/>
                <a:gd name="T65" fmla="*/ 97 h 99"/>
                <a:gd name="T66" fmla="*/ 47 w 118"/>
                <a:gd name="T67" fmla="*/ 99 h 99"/>
                <a:gd name="T68" fmla="*/ 42 w 118"/>
                <a:gd name="T69" fmla="*/ 95 h 99"/>
                <a:gd name="T70" fmla="*/ 35 w 118"/>
                <a:gd name="T71" fmla="*/ 84 h 99"/>
                <a:gd name="T72" fmla="*/ 30 w 118"/>
                <a:gd name="T73" fmla="*/ 75 h 99"/>
                <a:gd name="T74" fmla="*/ 28 w 118"/>
                <a:gd name="T75" fmla="*/ 73 h 99"/>
                <a:gd name="T76" fmla="*/ 24 w 118"/>
                <a:gd name="T77" fmla="*/ 69 h 99"/>
                <a:gd name="T78" fmla="*/ 15 w 118"/>
                <a:gd name="T79" fmla="*/ 55 h 99"/>
                <a:gd name="T80" fmla="*/ 11 w 118"/>
                <a:gd name="T81" fmla="*/ 44 h 99"/>
                <a:gd name="T82" fmla="*/ 2 w 118"/>
                <a:gd name="T83" fmla="*/ 36 h 99"/>
                <a:gd name="T84" fmla="*/ 2 w 118"/>
                <a:gd name="T85" fmla="*/ 30 h 99"/>
                <a:gd name="T86" fmla="*/ 4 w 118"/>
                <a:gd name="T87" fmla="*/ 28 h 99"/>
                <a:gd name="T88" fmla="*/ 3 w 118"/>
                <a:gd name="T89" fmla="*/ 24 h 99"/>
                <a:gd name="T90" fmla="*/ 2 w 118"/>
                <a:gd name="T91" fmla="*/ 10 h 99"/>
                <a:gd name="T92" fmla="*/ 12 w 118"/>
                <a:gd name="T93" fmla="*/ 3 h 99"/>
                <a:gd name="T94" fmla="*/ 21 w 118"/>
                <a:gd name="T95" fmla="*/ 1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8" h="99">
                  <a:moveTo>
                    <a:pt x="32" y="21"/>
                  </a:moveTo>
                  <a:lnTo>
                    <a:pt x="33" y="21"/>
                  </a:lnTo>
                  <a:lnTo>
                    <a:pt x="37" y="13"/>
                  </a:lnTo>
                  <a:lnTo>
                    <a:pt x="39" y="11"/>
                  </a:lnTo>
                  <a:lnTo>
                    <a:pt x="39" y="10"/>
                  </a:lnTo>
                  <a:lnTo>
                    <a:pt x="40" y="9"/>
                  </a:lnTo>
                  <a:lnTo>
                    <a:pt x="48" y="16"/>
                  </a:lnTo>
                  <a:lnTo>
                    <a:pt x="50" y="14"/>
                  </a:lnTo>
                  <a:lnTo>
                    <a:pt x="51" y="13"/>
                  </a:lnTo>
                  <a:lnTo>
                    <a:pt x="52" y="13"/>
                  </a:lnTo>
                  <a:lnTo>
                    <a:pt x="52" y="12"/>
                  </a:lnTo>
                  <a:lnTo>
                    <a:pt x="53" y="14"/>
                  </a:lnTo>
                  <a:lnTo>
                    <a:pt x="55" y="12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1" y="6"/>
                  </a:lnTo>
                  <a:lnTo>
                    <a:pt x="68" y="9"/>
                  </a:lnTo>
                  <a:lnTo>
                    <a:pt x="68" y="10"/>
                  </a:lnTo>
                  <a:lnTo>
                    <a:pt x="69" y="9"/>
                  </a:lnTo>
                  <a:lnTo>
                    <a:pt x="70" y="10"/>
                  </a:lnTo>
                  <a:lnTo>
                    <a:pt x="71" y="8"/>
                  </a:lnTo>
                  <a:lnTo>
                    <a:pt x="72" y="7"/>
                  </a:lnTo>
                  <a:lnTo>
                    <a:pt x="82" y="14"/>
                  </a:lnTo>
                  <a:lnTo>
                    <a:pt x="89" y="18"/>
                  </a:lnTo>
                  <a:lnTo>
                    <a:pt x="89" y="18"/>
                  </a:lnTo>
                  <a:lnTo>
                    <a:pt x="90" y="17"/>
                  </a:lnTo>
                  <a:lnTo>
                    <a:pt x="90" y="18"/>
                  </a:lnTo>
                  <a:lnTo>
                    <a:pt x="91" y="18"/>
                  </a:lnTo>
                  <a:lnTo>
                    <a:pt x="93" y="18"/>
                  </a:lnTo>
                  <a:lnTo>
                    <a:pt x="94" y="20"/>
                  </a:lnTo>
                  <a:lnTo>
                    <a:pt x="94" y="23"/>
                  </a:lnTo>
                  <a:lnTo>
                    <a:pt x="95" y="26"/>
                  </a:lnTo>
                  <a:lnTo>
                    <a:pt x="99" y="29"/>
                  </a:lnTo>
                  <a:lnTo>
                    <a:pt x="101" y="30"/>
                  </a:lnTo>
                  <a:lnTo>
                    <a:pt x="98" y="37"/>
                  </a:lnTo>
                  <a:lnTo>
                    <a:pt x="98" y="38"/>
                  </a:lnTo>
                  <a:lnTo>
                    <a:pt x="99" y="37"/>
                  </a:lnTo>
                  <a:lnTo>
                    <a:pt x="101" y="41"/>
                  </a:lnTo>
                  <a:lnTo>
                    <a:pt x="103" y="41"/>
                  </a:lnTo>
                  <a:lnTo>
                    <a:pt x="105" y="41"/>
                  </a:lnTo>
                  <a:lnTo>
                    <a:pt x="108" y="42"/>
                  </a:lnTo>
                  <a:lnTo>
                    <a:pt x="108" y="41"/>
                  </a:lnTo>
                  <a:lnTo>
                    <a:pt x="108" y="42"/>
                  </a:lnTo>
                  <a:lnTo>
                    <a:pt x="110" y="42"/>
                  </a:lnTo>
                  <a:lnTo>
                    <a:pt x="110" y="41"/>
                  </a:lnTo>
                  <a:lnTo>
                    <a:pt x="111" y="41"/>
                  </a:lnTo>
                  <a:lnTo>
                    <a:pt x="112" y="42"/>
                  </a:lnTo>
                  <a:lnTo>
                    <a:pt x="113" y="42"/>
                  </a:lnTo>
                  <a:lnTo>
                    <a:pt x="115" y="48"/>
                  </a:lnTo>
                  <a:lnTo>
                    <a:pt x="117" y="48"/>
                  </a:lnTo>
                  <a:lnTo>
                    <a:pt x="118" y="56"/>
                  </a:lnTo>
                  <a:lnTo>
                    <a:pt x="117" y="55"/>
                  </a:lnTo>
                  <a:lnTo>
                    <a:pt x="111" y="57"/>
                  </a:lnTo>
                  <a:lnTo>
                    <a:pt x="109" y="55"/>
                  </a:lnTo>
                  <a:lnTo>
                    <a:pt x="105" y="55"/>
                  </a:lnTo>
                  <a:lnTo>
                    <a:pt x="103" y="56"/>
                  </a:lnTo>
                  <a:lnTo>
                    <a:pt x="101" y="55"/>
                  </a:lnTo>
                  <a:lnTo>
                    <a:pt x="100" y="53"/>
                  </a:lnTo>
                  <a:lnTo>
                    <a:pt x="100" y="53"/>
                  </a:lnTo>
                  <a:lnTo>
                    <a:pt x="100" y="55"/>
                  </a:lnTo>
                  <a:lnTo>
                    <a:pt x="98" y="60"/>
                  </a:lnTo>
                  <a:lnTo>
                    <a:pt x="98" y="62"/>
                  </a:lnTo>
                  <a:lnTo>
                    <a:pt x="100" y="64"/>
                  </a:lnTo>
                  <a:lnTo>
                    <a:pt x="99" y="65"/>
                  </a:lnTo>
                  <a:lnTo>
                    <a:pt x="99" y="66"/>
                  </a:lnTo>
                  <a:lnTo>
                    <a:pt x="98" y="67"/>
                  </a:lnTo>
                  <a:lnTo>
                    <a:pt x="99" y="71"/>
                  </a:lnTo>
                  <a:lnTo>
                    <a:pt x="96" y="73"/>
                  </a:lnTo>
                  <a:lnTo>
                    <a:pt x="96" y="73"/>
                  </a:lnTo>
                  <a:lnTo>
                    <a:pt x="94" y="74"/>
                  </a:lnTo>
                  <a:lnTo>
                    <a:pt x="92" y="76"/>
                  </a:lnTo>
                  <a:lnTo>
                    <a:pt x="82" y="74"/>
                  </a:lnTo>
                  <a:lnTo>
                    <a:pt x="80" y="74"/>
                  </a:lnTo>
                  <a:lnTo>
                    <a:pt x="79" y="75"/>
                  </a:lnTo>
                  <a:lnTo>
                    <a:pt x="77" y="73"/>
                  </a:lnTo>
                  <a:lnTo>
                    <a:pt x="75" y="72"/>
                  </a:lnTo>
                  <a:lnTo>
                    <a:pt x="75" y="72"/>
                  </a:lnTo>
                  <a:lnTo>
                    <a:pt x="74" y="71"/>
                  </a:lnTo>
                  <a:lnTo>
                    <a:pt x="73" y="72"/>
                  </a:lnTo>
                  <a:lnTo>
                    <a:pt x="73" y="74"/>
                  </a:lnTo>
                  <a:lnTo>
                    <a:pt x="72" y="77"/>
                  </a:lnTo>
                  <a:lnTo>
                    <a:pt x="71" y="79"/>
                  </a:lnTo>
                  <a:lnTo>
                    <a:pt x="70" y="79"/>
                  </a:lnTo>
                  <a:lnTo>
                    <a:pt x="70" y="79"/>
                  </a:lnTo>
                  <a:lnTo>
                    <a:pt x="69" y="75"/>
                  </a:lnTo>
                  <a:lnTo>
                    <a:pt x="66" y="70"/>
                  </a:lnTo>
                  <a:lnTo>
                    <a:pt x="66" y="70"/>
                  </a:lnTo>
                  <a:lnTo>
                    <a:pt x="64" y="71"/>
                  </a:lnTo>
                  <a:lnTo>
                    <a:pt x="62" y="69"/>
                  </a:lnTo>
                  <a:lnTo>
                    <a:pt x="53" y="68"/>
                  </a:lnTo>
                  <a:lnTo>
                    <a:pt x="52" y="69"/>
                  </a:lnTo>
                  <a:lnTo>
                    <a:pt x="51" y="72"/>
                  </a:lnTo>
                  <a:lnTo>
                    <a:pt x="50" y="74"/>
                  </a:lnTo>
                  <a:lnTo>
                    <a:pt x="49" y="77"/>
                  </a:lnTo>
                  <a:lnTo>
                    <a:pt x="49" y="86"/>
                  </a:lnTo>
                  <a:lnTo>
                    <a:pt x="49" y="86"/>
                  </a:lnTo>
                  <a:lnTo>
                    <a:pt x="49" y="87"/>
                  </a:lnTo>
                  <a:lnTo>
                    <a:pt x="49" y="89"/>
                  </a:lnTo>
                  <a:lnTo>
                    <a:pt x="48" y="97"/>
                  </a:lnTo>
                  <a:lnTo>
                    <a:pt x="48" y="98"/>
                  </a:lnTo>
                  <a:lnTo>
                    <a:pt x="48" y="99"/>
                  </a:lnTo>
                  <a:lnTo>
                    <a:pt x="47" y="99"/>
                  </a:lnTo>
                  <a:lnTo>
                    <a:pt x="44" y="97"/>
                  </a:lnTo>
                  <a:lnTo>
                    <a:pt x="44" y="96"/>
                  </a:lnTo>
                  <a:lnTo>
                    <a:pt x="42" y="95"/>
                  </a:lnTo>
                  <a:lnTo>
                    <a:pt x="42" y="96"/>
                  </a:lnTo>
                  <a:lnTo>
                    <a:pt x="39" y="92"/>
                  </a:lnTo>
                  <a:lnTo>
                    <a:pt x="35" y="84"/>
                  </a:lnTo>
                  <a:lnTo>
                    <a:pt x="30" y="78"/>
                  </a:lnTo>
                  <a:lnTo>
                    <a:pt x="29" y="77"/>
                  </a:lnTo>
                  <a:lnTo>
                    <a:pt x="30" y="75"/>
                  </a:lnTo>
                  <a:lnTo>
                    <a:pt x="29" y="74"/>
                  </a:lnTo>
                  <a:lnTo>
                    <a:pt x="29" y="74"/>
                  </a:lnTo>
                  <a:lnTo>
                    <a:pt x="28" y="73"/>
                  </a:lnTo>
                  <a:lnTo>
                    <a:pt x="26" y="73"/>
                  </a:lnTo>
                  <a:lnTo>
                    <a:pt x="24" y="69"/>
                  </a:lnTo>
                  <a:lnTo>
                    <a:pt x="24" y="69"/>
                  </a:lnTo>
                  <a:lnTo>
                    <a:pt x="24" y="68"/>
                  </a:lnTo>
                  <a:lnTo>
                    <a:pt x="14" y="64"/>
                  </a:lnTo>
                  <a:lnTo>
                    <a:pt x="15" y="55"/>
                  </a:lnTo>
                  <a:lnTo>
                    <a:pt x="16" y="55"/>
                  </a:lnTo>
                  <a:lnTo>
                    <a:pt x="17" y="46"/>
                  </a:lnTo>
                  <a:lnTo>
                    <a:pt x="11" y="44"/>
                  </a:lnTo>
                  <a:lnTo>
                    <a:pt x="11" y="42"/>
                  </a:lnTo>
                  <a:lnTo>
                    <a:pt x="9" y="35"/>
                  </a:lnTo>
                  <a:lnTo>
                    <a:pt x="2" y="36"/>
                  </a:lnTo>
                  <a:lnTo>
                    <a:pt x="1" y="34"/>
                  </a:lnTo>
                  <a:lnTo>
                    <a:pt x="1" y="33"/>
                  </a:lnTo>
                  <a:lnTo>
                    <a:pt x="2" y="30"/>
                  </a:lnTo>
                  <a:lnTo>
                    <a:pt x="2" y="29"/>
                  </a:lnTo>
                  <a:lnTo>
                    <a:pt x="3" y="28"/>
                  </a:lnTo>
                  <a:lnTo>
                    <a:pt x="4" y="28"/>
                  </a:lnTo>
                  <a:lnTo>
                    <a:pt x="4" y="25"/>
                  </a:lnTo>
                  <a:lnTo>
                    <a:pt x="4" y="25"/>
                  </a:lnTo>
                  <a:lnTo>
                    <a:pt x="3" y="24"/>
                  </a:lnTo>
                  <a:lnTo>
                    <a:pt x="3" y="24"/>
                  </a:lnTo>
                  <a:lnTo>
                    <a:pt x="0" y="16"/>
                  </a:lnTo>
                  <a:lnTo>
                    <a:pt x="2" y="10"/>
                  </a:lnTo>
                  <a:lnTo>
                    <a:pt x="7" y="7"/>
                  </a:lnTo>
                  <a:lnTo>
                    <a:pt x="7" y="6"/>
                  </a:lnTo>
                  <a:lnTo>
                    <a:pt x="12" y="3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21" y="10"/>
                  </a:lnTo>
                  <a:lnTo>
                    <a:pt x="32" y="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69">
              <a:extLst>
                <a:ext uri="{FF2B5EF4-FFF2-40B4-BE49-F238E27FC236}">
                  <a16:creationId xmlns:a16="http://schemas.microsoft.com/office/drawing/2014/main" id="{5C397DEF-EFC2-0C1C-494D-2AA625094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8813" y="3844925"/>
              <a:ext cx="161925" cy="131762"/>
            </a:xfrm>
            <a:custGeom>
              <a:avLst/>
              <a:gdLst>
                <a:gd name="T0" fmla="*/ 75 w 102"/>
                <a:gd name="T1" fmla="*/ 0 h 83"/>
                <a:gd name="T2" fmla="*/ 84 w 102"/>
                <a:gd name="T3" fmla="*/ 1 h 83"/>
                <a:gd name="T4" fmla="*/ 84 w 102"/>
                <a:gd name="T5" fmla="*/ 5 h 83"/>
                <a:gd name="T6" fmla="*/ 82 w 102"/>
                <a:gd name="T7" fmla="*/ 8 h 83"/>
                <a:gd name="T8" fmla="*/ 80 w 102"/>
                <a:gd name="T9" fmla="*/ 12 h 83"/>
                <a:gd name="T10" fmla="*/ 82 w 102"/>
                <a:gd name="T11" fmla="*/ 16 h 83"/>
                <a:gd name="T12" fmla="*/ 82 w 102"/>
                <a:gd name="T13" fmla="*/ 20 h 83"/>
                <a:gd name="T14" fmla="*/ 82 w 102"/>
                <a:gd name="T15" fmla="*/ 24 h 83"/>
                <a:gd name="T16" fmla="*/ 85 w 102"/>
                <a:gd name="T17" fmla="*/ 26 h 83"/>
                <a:gd name="T18" fmla="*/ 86 w 102"/>
                <a:gd name="T19" fmla="*/ 27 h 83"/>
                <a:gd name="T20" fmla="*/ 88 w 102"/>
                <a:gd name="T21" fmla="*/ 29 h 83"/>
                <a:gd name="T22" fmla="*/ 89 w 102"/>
                <a:gd name="T23" fmla="*/ 30 h 83"/>
                <a:gd name="T24" fmla="*/ 91 w 102"/>
                <a:gd name="T25" fmla="*/ 32 h 83"/>
                <a:gd name="T26" fmla="*/ 95 w 102"/>
                <a:gd name="T27" fmla="*/ 34 h 83"/>
                <a:gd name="T28" fmla="*/ 96 w 102"/>
                <a:gd name="T29" fmla="*/ 39 h 83"/>
                <a:gd name="T30" fmla="*/ 99 w 102"/>
                <a:gd name="T31" fmla="*/ 42 h 83"/>
                <a:gd name="T32" fmla="*/ 98 w 102"/>
                <a:gd name="T33" fmla="*/ 46 h 83"/>
                <a:gd name="T34" fmla="*/ 100 w 102"/>
                <a:gd name="T35" fmla="*/ 49 h 83"/>
                <a:gd name="T36" fmla="*/ 101 w 102"/>
                <a:gd name="T37" fmla="*/ 49 h 83"/>
                <a:gd name="T38" fmla="*/ 101 w 102"/>
                <a:gd name="T39" fmla="*/ 52 h 83"/>
                <a:gd name="T40" fmla="*/ 99 w 102"/>
                <a:gd name="T41" fmla="*/ 57 h 83"/>
                <a:gd name="T42" fmla="*/ 95 w 102"/>
                <a:gd name="T43" fmla="*/ 56 h 83"/>
                <a:gd name="T44" fmla="*/ 91 w 102"/>
                <a:gd name="T45" fmla="*/ 60 h 83"/>
                <a:gd name="T46" fmla="*/ 81 w 102"/>
                <a:gd name="T47" fmla="*/ 79 h 83"/>
                <a:gd name="T48" fmla="*/ 80 w 102"/>
                <a:gd name="T49" fmla="*/ 83 h 83"/>
                <a:gd name="T50" fmla="*/ 72 w 102"/>
                <a:gd name="T51" fmla="*/ 79 h 83"/>
                <a:gd name="T52" fmla="*/ 66 w 102"/>
                <a:gd name="T53" fmla="*/ 79 h 83"/>
                <a:gd name="T54" fmla="*/ 56 w 102"/>
                <a:gd name="T55" fmla="*/ 79 h 83"/>
                <a:gd name="T56" fmla="*/ 43 w 102"/>
                <a:gd name="T57" fmla="*/ 79 h 83"/>
                <a:gd name="T58" fmla="*/ 41 w 102"/>
                <a:gd name="T59" fmla="*/ 81 h 83"/>
                <a:gd name="T60" fmla="*/ 38 w 102"/>
                <a:gd name="T61" fmla="*/ 81 h 83"/>
                <a:gd name="T62" fmla="*/ 40 w 102"/>
                <a:gd name="T63" fmla="*/ 78 h 83"/>
                <a:gd name="T64" fmla="*/ 39 w 102"/>
                <a:gd name="T65" fmla="*/ 65 h 83"/>
                <a:gd name="T66" fmla="*/ 37 w 102"/>
                <a:gd name="T67" fmla="*/ 57 h 83"/>
                <a:gd name="T68" fmla="*/ 33 w 102"/>
                <a:gd name="T69" fmla="*/ 57 h 83"/>
                <a:gd name="T70" fmla="*/ 29 w 102"/>
                <a:gd name="T71" fmla="*/ 54 h 83"/>
                <a:gd name="T72" fmla="*/ 26 w 102"/>
                <a:gd name="T73" fmla="*/ 52 h 83"/>
                <a:gd name="T74" fmla="*/ 22 w 102"/>
                <a:gd name="T75" fmla="*/ 55 h 83"/>
                <a:gd name="T76" fmla="*/ 18 w 102"/>
                <a:gd name="T77" fmla="*/ 51 h 83"/>
                <a:gd name="T78" fmla="*/ 12 w 102"/>
                <a:gd name="T79" fmla="*/ 52 h 83"/>
                <a:gd name="T80" fmla="*/ 6 w 102"/>
                <a:gd name="T81" fmla="*/ 51 h 83"/>
                <a:gd name="T82" fmla="*/ 3 w 102"/>
                <a:gd name="T83" fmla="*/ 53 h 83"/>
                <a:gd name="T84" fmla="*/ 0 w 102"/>
                <a:gd name="T85" fmla="*/ 49 h 83"/>
                <a:gd name="T86" fmla="*/ 2 w 102"/>
                <a:gd name="T87" fmla="*/ 41 h 83"/>
                <a:gd name="T88" fmla="*/ 4 w 102"/>
                <a:gd name="T89" fmla="*/ 31 h 83"/>
                <a:gd name="T90" fmla="*/ 12 w 102"/>
                <a:gd name="T91" fmla="*/ 28 h 83"/>
                <a:gd name="T92" fmla="*/ 16 w 102"/>
                <a:gd name="T93" fmla="*/ 24 h 83"/>
                <a:gd name="T94" fmla="*/ 19 w 102"/>
                <a:gd name="T95" fmla="*/ 23 h 83"/>
                <a:gd name="T96" fmla="*/ 19 w 102"/>
                <a:gd name="T97" fmla="*/ 11 h 83"/>
                <a:gd name="T98" fmla="*/ 24 w 102"/>
                <a:gd name="T99" fmla="*/ 12 h 83"/>
                <a:gd name="T100" fmla="*/ 30 w 102"/>
                <a:gd name="T101" fmla="*/ 11 h 83"/>
                <a:gd name="T102" fmla="*/ 47 w 102"/>
                <a:gd name="T103" fmla="*/ 3 h 83"/>
                <a:gd name="T104" fmla="*/ 51 w 102"/>
                <a:gd name="T105" fmla="*/ 2 h 83"/>
                <a:gd name="T106" fmla="*/ 60 w 102"/>
                <a:gd name="T107" fmla="*/ 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2" h="83">
                  <a:moveTo>
                    <a:pt x="64" y="0"/>
                  </a:moveTo>
                  <a:lnTo>
                    <a:pt x="66" y="1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83" y="0"/>
                  </a:lnTo>
                  <a:lnTo>
                    <a:pt x="84" y="1"/>
                  </a:lnTo>
                  <a:lnTo>
                    <a:pt x="85" y="2"/>
                  </a:lnTo>
                  <a:lnTo>
                    <a:pt x="86" y="3"/>
                  </a:lnTo>
                  <a:lnTo>
                    <a:pt x="84" y="5"/>
                  </a:lnTo>
                  <a:lnTo>
                    <a:pt x="84" y="7"/>
                  </a:lnTo>
                  <a:lnTo>
                    <a:pt x="83" y="9"/>
                  </a:lnTo>
                  <a:lnTo>
                    <a:pt x="82" y="8"/>
                  </a:lnTo>
                  <a:lnTo>
                    <a:pt x="82" y="10"/>
                  </a:lnTo>
                  <a:lnTo>
                    <a:pt x="81" y="12"/>
                  </a:lnTo>
                  <a:lnTo>
                    <a:pt x="80" y="12"/>
                  </a:lnTo>
                  <a:lnTo>
                    <a:pt x="81" y="13"/>
                  </a:lnTo>
                  <a:lnTo>
                    <a:pt x="82" y="16"/>
                  </a:lnTo>
                  <a:lnTo>
                    <a:pt x="82" y="16"/>
                  </a:lnTo>
                  <a:lnTo>
                    <a:pt x="82" y="18"/>
                  </a:lnTo>
                  <a:lnTo>
                    <a:pt x="82" y="19"/>
                  </a:lnTo>
                  <a:lnTo>
                    <a:pt x="82" y="20"/>
                  </a:lnTo>
                  <a:lnTo>
                    <a:pt x="82" y="23"/>
                  </a:lnTo>
                  <a:lnTo>
                    <a:pt x="83" y="24"/>
                  </a:lnTo>
                  <a:lnTo>
                    <a:pt x="82" y="24"/>
                  </a:lnTo>
                  <a:lnTo>
                    <a:pt x="84" y="25"/>
                  </a:lnTo>
                  <a:lnTo>
                    <a:pt x="84" y="26"/>
                  </a:lnTo>
                  <a:lnTo>
                    <a:pt x="85" y="26"/>
                  </a:lnTo>
                  <a:lnTo>
                    <a:pt x="85" y="27"/>
                  </a:lnTo>
                  <a:lnTo>
                    <a:pt x="85" y="27"/>
                  </a:lnTo>
                  <a:lnTo>
                    <a:pt x="86" y="27"/>
                  </a:lnTo>
                  <a:lnTo>
                    <a:pt x="87" y="28"/>
                  </a:lnTo>
                  <a:lnTo>
                    <a:pt x="87" y="28"/>
                  </a:lnTo>
                  <a:lnTo>
                    <a:pt x="88" y="29"/>
                  </a:lnTo>
                  <a:lnTo>
                    <a:pt x="87" y="29"/>
                  </a:lnTo>
                  <a:lnTo>
                    <a:pt x="87" y="29"/>
                  </a:lnTo>
                  <a:lnTo>
                    <a:pt x="89" y="30"/>
                  </a:lnTo>
                  <a:lnTo>
                    <a:pt x="89" y="31"/>
                  </a:lnTo>
                  <a:lnTo>
                    <a:pt x="89" y="31"/>
                  </a:lnTo>
                  <a:lnTo>
                    <a:pt x="91" y="32"/>
                  </a:lnTo>
                  <a:lnTo>
                    <a:pt x="94" y="33"/>
                  </a:lnTo>
                  <a:lnTo>
                    <a:pt x="94" y="34"/>
                  </a:lnTo>
                  <a:lnTo>
                    <a:pt x="95" y="34"/>
                  </a:lnTo>
                  <a:lnTo>
                    <a:pt x="95" y="35"/>
                  </a:lnTo>
                  <a:lnTo>
                    <a:pt x="95" y="36"/>
                  </a:lnTo>
                  <a:lnTo>
                    <a:pt x="96" y="39"/>
                  </a:lnTo>
                  <a:lnTo>
                    <a:pt x="99" y="41"/>
                  </a:lnTo>
                  <a:lnTo>
                    <a:pt x="99" y="42"/>
                  </a:lnTo>
                  <a:lnTo>
                    <a:pt x="99" y="42"/>
                  </a:lnTo>
                  <a:lnTo>
                    <a:pt x="98" y="44"/>
                  </a:lnTo>
                  <a:lnTo>
                    <a:pt x="99" y="45"/>
                  </a:lnTo>
                  <a:lnTo>
                    <a:pt x="98" y="46"/>
                  </a:lnTo>
                  <a:lnTo>
                    <a:pt x="100" y="48"/>
                  </a:lnTo>
                  <a:lnTo>
                    <a:pt x="100" y="49"/>
                  </a:lnTo>
                  <a:lnTo>
                    <a:pt x="100" y="49"/>
                  </a:lnTo>
                  <a:lnTo>
                    <a:pt x="100" y="49"/>
                  </a:lnTo>
                  <a:lnTo>
                    <a:pt x="101" y="50"/>
                  </a:lnTo>
                  <a:lnTo>
                    <a:pt x="101" y="49"/>
                  </a:lnTo>
                  <a:lnTo>
                    <a:pt x="101" y="50"/>
                  </a:lnTo>
                  <a:lnTo>
                    <a:pt x="101" y="50"/>
                  </a:lnTo>
                  <a:lnTo>
                    <a:pt x="101" y="52"/>
                  </a:lnTo>
                  <a:lnTo>
                    <a:pt x="101" y="52"/>
                  </a:lnTo>
                  <a:lnTo>
                    <a:pt x="102" y="55"/>
                  </a:lnTo>
                  <a:lnTo>
                    <a:pt x="99" y="57"/>
                  </a:lnTo>
                  <a:lnTo>
                    <a:pt x="96" y="56"/>
                  </a:lnTo>
                  <a:lnTo>
                    <a:pt x="96" y="56"/>
                  </a:lnTo>
                  <a:lnTo>
                    <a:pt x="95" y="56"/>
                  </a:lnTo>
                  <a:lnTo>
                    <a:pt x="94" y="60"/>
                  </a:lnTo>
                  <a:lnTo>
                    <a:pt x="94" y="60"/>
                  </a:lnTo>
                  <a:lnTo>
                    <a:pt x="91" y="60"/>
                  </a:lnTo>
                  <a:lnTo>
                    <a:pt x="91" y="79"/>
                  </a:lnTo>
                  <a:lnTo>
                    <a:pt x="91" y="79"/>
                  </a:lnTo>
                  <a:lnTo>
                    <a:pt x="81" y="79"/>
                  </a:lnTo>
                  <a:lnTo>
                    <a:pt x="80" y="80"/>
                  </a:lnTo>
                  <a:lnTo>
                    <a:pt x="80" y="83"/>
                  </a:lnTo>
                  <a:lnTo>
                    <a:pt x="80" y="83"/>
                  </a:lnTo>
                  <a:lnTo>
                    <a:pt x="79" y="82"/>
                  </a:lnTo>
                  <a:lnTo>
                    <a:pt x="77" y="80"/>
                  </a:lnTo>
                  <a:lnTo>
                    <a:pt x="72" y="79"/>
                  </a:lnTo>
                  <a:lnTo>
                    <a:pt x="68" y="79"/>
                  </a:lnTo>
                  <a:lnTo>
                    <a:pt x="67" y="79"/>
                  </a:lnTo>
                  <a:lnTo>
                    <a:pt x="66" y="79"/>
                  </a:lnTo>
                  <a:lnTo>
                    <a:pt x="65" y="79"/>
                  </a:lnTo>
                  <a:lnTo>
                    <a:pt x="61" y="79"/>
                  </a:lnTo>
                  <a:lnTo>
                    <a:pt x="56" y="79"/>
                  </a:lnTo>
                  <a:lnTo>
                    <a:pt x="56" y="79"/>
                  </a:lnTo>
                  <a:lnTo>
                    <a:pt x="52" y="79"/>
                  </a:lnTo>
                  <a:lnTo>
                    <a:pt x="43" y="79"/>
                  </a:lnTo>
                  <a:lnTo>
                    <a:pt x="43" y="80"/>
                  </a:lnTo>
                  <a:lnTo>
                    <a:pt x="43" y="80"/>
                  </a:lnTo>
                  <a:lnTo>
                    <a:pt x="41" y="81"/>
                  </a:lnTo>
                  <a:lnTo>
                    <a:pt x="41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7" y="79"/>
                  </a:lnTo>
                  <a:lnTo>
                    <a:pt x="39" y="79"/>
                  </a:lnTo>
                  <a:lnTo>
                    <a:pt x="40" y="78"/>
                  </a:lnTo>
                  <a:lnTo>
                    <a:pt x="40" y="74"/>
                  </a:lnTo>
                  <a:lnTo>
                    <a:pt x="39" y="69"/>
                  </a:lnTo>
                  <a:lnTo>
                    <a:pt x="39" y="65"/>
                  </a:lnTo>
                  <a:lnTo>
                    <a:pt x="39" y="65"/>
                  </a:lnTo>
                  <a:lnTo>
                    <a:pt x="38" y="58"/>
                  </a:lnTo>
                  <a:lnTo>
                    <a:pt x="37" y="57"/>
                  </a:lnTo>
                  <a:lnTo>
                    <a:pt x="34" y="56"/>
                  </a:lnTo>
                  <a:lnTo>
                    <a:pt x="33" y="57"/>
                  </a:lnTo>
                  <a:lnTo>
                    <a:pt x="33" y="57"/>
                  </a:lnTo>
                  <a:lnTo>
                    <a:pt x="32" y="58"/>
                  </a:lnTo>
                  <a:lnTo>
                    <a:pt x="30" y="57"/>
                  </a:lnTo>
                  <a:lnTo>
                    <a:pt x="29" y="54"/>
                  </a:lnTo>
                  <a:lnTo>
                    <a:pt x="28" y="54"/>
                  </a:lnTo>
                  <a:lnTo>
                    <a:pt x="28" y="53"/>
                  </a:lnTo>
                  <a:lnTo>
                    <a:pt x="26" y="52"/>
                  </a:lnTo>
                  <a:lnTo>
                    <a:pt x="24" y="55"/>
                  </a:lnTo>
                  <a:lnTo>
                    <a:pt x="22" y="55"/>
                  </a:lnTo>
                  <a:lnTo>
                    <a:pt x="22" y="55"/>
                  </a:lnTo>
                  <a:lnTo>
                    <a:pt x="20" y="54"/>
                  </a:lnTo>
                  <a:lnTo>
                    <a:pt x="19" y="52"/>
                  </a:lnTo>
                  <a:lnTo>
                    <a:pt x="18" y="51"/>
                  </a:lnTo>
                  <a:lnTo>
                    <a:pt x="17" y="51"/>
                  </a:lnTo>
                  <a:lnTo>
                    <a:pt x="12" y="54"/>
                  </a:lnTo>
                  <a:lnTo>
                    <a:pt x="12" y="52"/>
                  </a:lnTo>
                  <a:lnTo>
                    <a:pt x="9" y="51"/>
                  </a:lnTo>
                  <a:lnTo>
                    <a:pt x="8" y="50"/>
                  </a:lnTo>
                  <a:lnTo>
                    <a:pt x="6" y="51"/>
                  </a:lnTo>
                  <a:lnTo>
                    <a:pt x="5" y="51"/>
                  </a:lnTo>
                  <a:lnTo>
                    <a:pt x="5" y="53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0" y="51"/>
                  </a:lnTo>
                  <a:lnTo>
                    <a:pt x="0" y="49"/>
                  </a:lnTo>
                  <a:lnTo>
                    <a:pt x="2" y="47"/>
                  </a:lnTo>
                  <a:lnTo>
                    <a:pt x="2" y="43"/>
                  </a:lnTo>
                  <a:lnTo>
                    <a:pt x="2" y="41"/>
                  </a:lnTo>
                  <a:lnTo>
                    <a:pt x="0" y="37"/>
                  </a:lnTo>
                  <a:lnTo>
                    <a:pt x="2" y="34"/>
                  </a:lnTo>
                  <a:lnTo>
                    <a:pt x="4" y="31"/>
                  </a:lnTo>
                  <a:lnTo>
                    <a:pt x="6" y="32"/>
                  </a:lnTo>
                  <a:lnTo>
                    <a:pt x="7" y="27"/>
                  </a:lnTo>
                  <a:lnTo>
                    <a:pt x="12" y="28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6" y="24"/>
                  </a:lnTo>
                  <a:lnTo>
                    <a:pt x="18" y="23"/>
                  </a:lnTo>
                  <a:lnTo>
                    <a:pt x="18" y="23"/>
                  </a:lnTo>
                  <a:lnTo>
                    <a:pt x="19" y="23"/>
                  </a:lnTo>
                  <a:lnTo>
                    <a:pt x="19" y="22"/>
                  </a:lnTo>
                  <a:lnTo>
                    <a:pt x="18" y="11"/>
                  </a:lnTo>
                  <a:lnTo>
                    <a:pt x="19" y="11"/>
                  </a:lnTo>
                  <a:lnTo>
                    <a:pt x="19" y="10"/>
                  </a:lnTo>
                  <a:lnTo>
                    <a:pt x="21" y="11"/>
                  </a:lnTo>
                  <a:lnTo>
                    <a:pt x="24" y="12"/>
                  </a:lnTo>
                  <a:lnTo>
                    <a:pt x="27" y="12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33" y="10"/>
                  </a:lnTo>
                  <a:lnTo>
                    <a:pt x="38" y="7"/>
                  </a:lnTo>
                  <a:lnTo>
                    <a:pt x="47" y="3"/>
                  </a:lnTo>
                  <a:lnTo>
                    <a:pt x="47" y="3"/>
                  </a:lnTo>
                  <a:lnTo>
                    <a:pt x="51" y="2"/>
                  </a:lnTo>
                  <a:lnTo>
                    <a:pt x="51" y="2"/>
                  </a:lnTo>
                  <a:lnTo>
                    <a:pt x="57" y="0"/>
                  </a:lnTo>
                  <a:lnTo>
                    <a:pt x="60" y="0"/>
                  </a:lnTo>
                  <a:lnTo>
                    <a:pt x="60" y="1"/>
                  </a:lnTo>
                  <a:lnTo>
                    <a:pt x="62" y="1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Freeform 70">
              <a:extLst>
                <a:ext uri="{FF2B5EF4-FFF2-40B4-BE49-F238E27FC236}">
                  <a16:creationId xmlns:a16="http://schemas.microsoft.com/office/drawing/2014/main" id="{27E13635-736A-F253-1D16-A4ADBAF08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5275" y="1357313"/>
              <a:ext cx="252412" cy="284162"/>
            </a:xfrm>
            <a:custGeom>
              <a:avLst/>
              <a:gdLst>
                <a:gd name="T0" fmla="*/ 143 w 159"/>
                <a:gd name="T1" fmla="*/ 1 h 179"/>
                <a:gd name="T2" fmla="*/ 146 w 159"/>
                <a:gd name="T3" fmla="*/ 1 h 179"/>
                <a:gd name="T4" fmla="*/ 149 w 159"/>
                <a:gd name="T5" fmla="*/ 12 h 179"/>
                <a:gd name="T6" fmla="*/ 159 w 159"/>
                <a:gd name="T7" fmla="*/ 18 h 179"/>
                <a:gd name="T8" fmla="*/ 159 w 159"/>
                <a:gd name="T9" fmla="*/ 26 h 179"/>
                <a:gd name="T10" fmla="*/ 126 w 159"/>
                <a:gd name="T11" fmla="*/ 46 h 179"/>
                <a:gd name="T12" fmla="*/ 128 w 159"/>
                <a:gd name="T13" fmla="*/ 56 h 179"/>
                <a:gd name="T14" fmla="*/ 130 w 159"/>
                <a:gd name="T15" fmla="*/ 63 h 179"/>
                <a:gd name="T16" fmla="*/ 127 w 159"/>
                <a:gd name="T17" fmla="*/ 67 h 179"/>
                <a:gd name="T18" fmla="*/ 127 w 159"/>
                <a:gd name="T19" fmla="*/ 70 h 179"/>
                <a:gd name="T20" fmla="*/ 127 w 159"/>
                <a:gd name="T21" fmla="*/ 75 h 179"/>
                <a:gd name="T22" fmla="*/ 126 w 159"/>
                <a:gd name="T23" fmla="*/ 76 h 179"/>
                <a:gd name="T24" fmla="*/ 124 w 159"/>
                <a:gd name="T25" fmla="*/ 81 h 179"/>
                <a:gd name="T26" fmla="*/ 122 w 159"/>
                <a:gd name="T27" fmla="*/ 84 h 179"/>
                <a:gd name="T28" fmla="*/ 118 w 159"/>
                <a:gd name="T29" fmla="*/ 86 h 179"/>
                <a:gd name="T30" fmla="*/ 114 w 159"/>
                <a:gd name="T31" fmla="*/ 87 h 179"/>
                <a:gd name="T32" fmla="*/ 112 w 159"/>
                <a:gd name="T33" fmla="*/ 90 h 179"/>
                <a:gd name="T34" fmla="*/ 109 w 159"/>
                <a:gd name="T35" fmla="*/ 97 h 179"/>
                <a:gd name="T36" fmla="*/ 93 w 159"/>
                <a:gd name="T37" fmla="*/ 105 h 179"/>
                <a:gd name="T38" fmla="*/ 94 w 159"/>
                <a:gd name="T39" fmla="*/ 109 h 179"/>
                <a:gd name="T40" fmla="*/ 101 w 159"/>
                <a:gd name="T41" fmla="*/ 114 h 179"/>
                <a:gd name="T42" fmla="*/ 103 w 159"/>
                <a:gd name="T43" fmla="*/ 121 h 179"/>
                <a:gd name="T44" fmla="*/ 108 w 159"/>
                <a:gd name="T45" fmla="*/ 125 h 179"/>
                <a:gd name="T46" fmla="*/ 118 w 159"/>
                <a:gd name="T47" fmla="*/ 136 h 179"/>
                <a:gd name="T48" fmla="*/ 117 w 159"/>
                <a:gd name="T49" fmla="*/ 142 h 179"/>
                <a:gd name="T50" fmla="*/ 113 w 159"/>
                <a:gd name="T51" fmla="*/ 168 h 179"/>
                <a:gd name="T52" fmla="*/ 95 w 159"/>
                <a:gd name="T53" fmla="*/ 177 h 179"/>
                <a:gd name="T54" fmla="*/ 90 w 159"/>
                <a:gd name="T55" fmla="*/ 172 h 179"/>
                <a:gd name="T56" fmla="*/ 88 w 159"/>
                <a:gd name="T57" fmla="*/ 167 h 179"/>
                <a:gd name="T58" fmla="*/ 84 w 159"/>
                <a:gd name="T59" fmla="*/ 161 h 179"/>
                <a:gd name="T60" fmla="*/ 81 w 159"/>
                <a:gd name="T61" fmla="*/ 156 h 179"/>
                <a:gd name="T62" fmla="*/ 77 w 159"/>
                <a:gd name="T63" fmla="*/ 151 h 179"/>
                <a:gd name="T64" fmla="*/ 66 w 159"/>
                <a:gd name="T65" fmla="*/ 145 h 179"/>
                <a:gd name="T66" fmla="*/ 64 w 159"/>
                <a:gd name="T67" fmla="*/ 134 h 179"/>
                <a:gd name="T68" fmla="*/ 53 w 159"/>
                <a:gd name="T69" fmla="*/ 135 h 179"/>
                <a:gd name="T70" fmla="*/ 51 w 159"/>
                <a:gd name="T71" fmla="*/ 125 h 179"/>
                <a:gd name="T72" fmla="*/ 45 w 159"/>
                <a:gd name="T73" fmla="*/ 115 h 179"/>
                <a:gd name="T74" fmla="*/ 41 w 159"/>
                <a:gd name="T75" fmla="*/ 117 h 179"/>
                <a:gd name="T76" fmla="*/ 37 w 159"/>
                <a:gd name="T77" fmla="*/ 113 h 179"/>
                <a:gd name="T78" fmla="*/ 35 w 159"/>
                <a:gd name="T79" fmla="*/ 103 h 179"/>
                <a:gd name="T80" fmla="*/ 24 w 159"/>
                <a:gd name="T81" fmla="*/ 99 h 179"/>
                <a:gd name="T82" fmla="*/ 12 w 159"/>
                <a:gd name="T83" fmla="*/ 96 h 179"/>
                <a:gd name="T84" fmla="*/ 2 w 159"/>
                <a:gd name="T85" fmla="*/ 96 h 179"/>
                <a:gd name="T86" fmla="*/ 4 w 159"/>
                <a:gd name="T87" fmla="*/ 82 h 179"/>
                <a:gd name="T88" fmla="*/ 13 w 159"/>
                <a:gd name="T89" fmla="*/ 57 h 179"/>
                <a:gd name="T90" fmla="*/ 15 w 159"/>
                <a:gd name="T91" fmla="*/ 60 h 179"/>
                <a:gd name="T92" fmla="*/ 20 w 159"/>
                <a:gd name="T93" fmla="*/ 58 h 179"/>
                <a:gd name="T94" fmla="*/ 24 w 159"/>
                <a:gd name="T95" fmla="*/ 50 h 179"/>
                <a:gd name="T96" fmla="*/ 29 w 159"/>
                <a:gd name="T97" fmla="*/ 49 h 179"/>
                <a:gd name="T98" fmla="*/ 39 w 159"/>
                <a:gd name="T99" fmla="*/ 47 h 179"/>
                <a:gd name="T100" fmla="*/ 45 w 159"/>
                <a:gd name="T101" fmla="*/ 43 h 179"/>
                <a:gd name="T102" fmla="*/ 46 w 159"/>
                <a:gd name="T103" fmla="*/ 45 h 179"/>
                <a:gd name="T104" fmla="*/ 57 w 159"/>
                <a:gd name="T105" fmla="*/ 45 h 179"/>
                <a:gd name="T106" fmla="*/ 65 w 159"/>
                <a:gd name="T107" fmla="*/ 44 h 179"/>
                <a:gd name="T108" fmla="*/ 66 w 159"/>
                <a:gd name="T109" fmla="*/ 51 h 179"/>
                <a:gd name="T110" fmla="*/ 81 w 159"/>
                <a:gd name="T111" fmla="*/ 56 h 179"/>
                <a:gd name="T112" fmla="*/ 87 w 159"/>
                <a:gd name="T113" fmla="*/ 46 h 179"/>
                <a:gd name="T114" fmla="*/ 95 w 159"/>
                <a:gd name="T115" fmla="*/ 10 h 179"/>
                <a:gd name="T116" fmla="*/ 98 w 159"/>
                <a:gd name="T117" fmla="*/ 5 h 179"/>
                <a:gd name="T118" fmla="*/ 101 w 159"/>
                <a:gd name="T119" fmla="*/ 6 h 179"/>
                <a:gd name="T120" fmla="*/ 125 w 159"/>
                <a:gd name="T121" fmla="*/ 5 h 179"/>
                <a:gd name="T122" fmla="*/ 134 w 159"/>
                <a:gd name="T123" fmla="*/ 6 h 179"/>
                <a:gd name="T124" fmla="*/ 142 w 159"/>
                <a:gd name="T125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9" h="179">
                  <a:moveTo>
                    <a:pt x="142" y="1"/>
                  </a:moveTo>
                  <a:lnTo>
                    <a:pt x="143" y="1"/>
                  </a:lnTo>
                  <a:lnTo>
                    <a:pt x="143" y="1"/>
                  </a:lnTo>
                  <a:lnTo>
                    <a:pt x="143" y="1"/>
                  </a:lnTo>
                  <a:lnTo>
                    <a:pt x="144" y="1"/>
                  </a:lnTo>
                  <a:lnTo>
                    <a:pt x="145" y="1"/>
                  </a:lnTo>
                  <a:lnTo>
                    <a:pt x="145" y="1"/>
                  </a:lnTo>
                  <a:lnTo>
                    <a:pt x="146" y="1"/>
                  </a:lnTo>
                  <a:lnTo>
                    <a:pt x="146" y="2"/>
                  </a:lnTo>
                  <a:lnTo>
                    <a:pt x="144" y="4"/>
                  </a:lnTo>
                  <a:lnTo>
                    <a:pt x="146" y="8"/>
                  </a:lnTo>
                  <a:lnTo>
                    <a:pt x="149" y="12"/>
                  </a:lnTo>
                  <a:lnTo>
                    <a:pt x="150" y="11"/>
                  </a:lnTo>
                  <a:lnTo>
                    <a:pt x="153" y="15"/>
                  </a:lnTo>
                  <a:lnTo>
                    <a:pt x="155" y="13"/>
                  </a:lnTo>
                  <a:lnTo>
                    <a:pt x="159" y="18"/>
                  </a:lnTo>
                  <a:lnTo>
                    <a:pt x="157" y="19"/>
                  </a:lnTo>
                  <a:lnTo>
                    <a:pt x="159" y="22"/>
                  </a:lnTo>
                  <a:lnTo>
                    <a:pt x="157" y="23"/>
                  </a:lnTo>
                  <a:lnTo>
                    <a:pt x="159" y="26"/>
                  </a:lnTo>
                  <a:lnTo>
                    <a:pt x="148" y="32"/>
                  </a:lnTo>
                  <a:lnTo>
                    <a:pt x="138" y="37"/>
                  </a:lnTo>
                  <a:lnTo>
                    <a:pt x="131" y="43"/>
                  </a:lnTo>
                  <a:lnTo>
                    <a:pt x="126" y="46"/>
                  </a:lnTo>
                  <a:lnTo>
                    <a:pt x="121" y="49"/>
                  </a:lnTo>
                  <a:lnTo>
                    <a:pt x="124" y="51"/>
                  </a:lnTo>
                  <a:lnTo>
                    <a:pt x="124" y="53"/>
                  </a:lnTo>
                  <a:lnTo>
                    <a:pt x="128" y="56"/>
                  </a:lnTo>
                  <a:lnTo>
                    <a:pt x="130" y="58"/>
                  </a:lnTo>
                  <a:lnTo>
                    <a:pt x="129" y="59"/>
                  </a:lnTo>
                  <a:lnTo>
                    <a:pt x="132" y="61"/>
                  </a:lnTo>
                  <a:lnTo>
                    <a:pt x="130" y="63"/>
                  </a:lnTo>
                  <a:lnTo>
                    <a:pt x="129" y="64"/>
                  </a:lnTo>
                  <a:lnTo>
                    <a:pt x="127" y="67"/>
                  </a:lnTo>
                  <a:lnTo>
                    <a:pt x="127" y="67"/>
                  </a:lnTo>
                  <a:lnTo>
                    <a:pt x="127" y="67"/>
                  </a:lnTo>
                  <a:lnTo>
                    <a:pt x="127" y="67"/>
                  </a:lnTo>
                  <a:lnTo>
                    <a:pt x="126" y="68"/>
                  </a:lnTo>
                  <a:lnTo>
                    <a:pt x="127" y="69"/>
                  </a:lnTo>
                  <a:lnTo>
                    <a:pt x="127" y="70"/>
                  </a:lnTo>
                  <a:lnTo>
                    <a:pt x="127" y="71"/>
                  </a:lnTo>
                  <a:lnTo>
                    <a:pt x="126" y="73"/>
                  </a:lnTo>
                  <a:lnTo>
                    <a:pt x="127" y="74"/>
                  </a:lnTo>
                  <a:lnTo>
                    <a:pt x="127" y="75"/>
                  </a:lnTo>
                  <a:lnTo>
                    <a:pt x="127" y="75"/>
                  </a:lnTo>
                  <a:lnTo>
                    <a:pt x="127" y="76"/>
                  </a:lnTo>
                  <a:lnTo>
                    <a:pt x="127" y="76"/>
                  </a:lnTo>
                  <a:lnTo>
                    <a:pt x="126" y="76"/>
                  </a:lnTo>
                  <a:lnTo>
                    <a:pt x="126" y="77"/>
                  </a:lnTo>
                  <a:lnTo>
                    <a:pt x="126" y="77"/>
                  </a:lnTo>
                  <a:lnTo>
                    <a:pt x="124" y="80"/>
                  </a:lnTo>
                  <a:lnTo>
                    <a:pt x="124" y="81"/>
                  </a:lnTo>
                  <a:lnTo>
                    <a:pt x="122" y="82"/>
                  </a:lnTo>
                  <a:lnTo>
                    <a:pt x="122" y="82"/>
                  </a:lnTo>
                  <a:lnTo>
                    <a:pt x="122" y="82"/>
                  </a:lnTo>
                  <a:lnTo>
                    <a:pt x="122" y="84"/>
                  </a:lnTo>
                  <a:lnTo>
                    <a:pt x="119" y="85"/>
                  </a:lnTo>
                  <a:lnTo>
                    <a:pt x="120" y="86"/>
                  </a:lnTo>
                  <a:lnTo>
                    <a:pt x="118" y="86"/>
                  </a:lnTo>
                  <a:lnTo>
                    <a:pt x="118" y="86"/>
                  </a:lnTo>
                  <a:lnTo>
                    <a:pt x="117" y="86"/>
                  </a:lnTo>
                  <a:lnTo>
                    <a:pt x="117" y="87"/>
                  </a:lnTo>
                  <a:lnTo>
                    <a:pt x="114" y="87"/>
                  </a:lnTo>
                  <a:lnTo>
                    <a:pt x="114" y="87"/>
                  </a:lnTo>
                  <a:lnTo>
                    <a:pt x="113" y="87"/>
                  </a:lnTo>
                  <a:lnTo>
                    <a:pt x="113" y="89"/>
                  </a:lnTo>
                  <a:lnTo>
                    <a:pt x="112" y="89"/>
                  </a:lnTo>
                  <a:lnTo>
                    <a:pt x="112" y="90"/>
                  </a:lnTo>
                  <a:lnTo>
                    <a:pt x="114" y="90"/>
                  </a:lnTo>
                  <a:lnTo>
                    <a:pt x="115" y="95"/>
                  </a:lnTo>
                  <a:lnTo>
                    <a:pt x="114" y="96"/>
                  </a:lnTo>
                  <a:lnTo>
                    <a:pt x="109" y="97"/>
                  </a:lnTo>
                  <a:lnTo>
                    <a:pt x="106" y="96"/>
                  </a:lnTo>
                  <a:lnTo>
                    <a:pt x="103" y="98"/>
                  </a:lnTo>
                  <a:lnTo>
                    <a:pt x="97" y="103"/>
                  </a:lnTo>
                  <a:lnTo>
                    <a:pt x="93" y="105"/>
                  </a:lnTo>
                  <a:lnTo>
                    <a:pt x="92" y="106"/>
                  </a:lnTo>
                  <a:lnTo>
                    <a:pt x="92" y="106"/>
                  </a:lnTo>
                  <a:lnTo>
                    <a:pt x="95" y="108"/>
                  </a:lnTo>
                  <a:lnTo>
                    <a:pt x="94" y="109"/>
                  </a:lnTo>
                  <a:lnTo>
                    <a:pt x="94" y="109"/>
                  </a:lnTo>
                  <a:lnTo>
                    <a:pt x="92" y="110"/>
                  </a:lnTo>
                  <a:lnTo>
                    <a:pt x="96" y="112"/>
                  </a:lnTo>
                  <a:lnTo>
                    <a:pt x="101" y="114"/>
                  </a:lnTo>
                  <a:lnTo>
                    <a:pt x="101" y="114"/>
                  </a:lnTo>
                  <a:lnTo>
                    <a:pt x="101" y="115"/>
                  </a:lnTo>
                  <a:lnTo>
                    <a:pt x="103" y="118"/>
                  </a:lnTo>
                  <a:lnTo>
                    <a:pt x="103" y="121"/>
                  </a:lnTo>
                  <a:lnTo>
                    <a:pt x="103" y="122"/>
                  </a:lnTo>
                  <a:lnTo>
                    <a:pt x="104" y="123"/>
                  </a:lnTo>
                  <a:lnTo>
                    <a:pt x="105" y="124"/>
                  </a:lnTo>
                  <a:lnTo>
                    <a:pt x="108" y="125"/>
                  </a:lnTo>
                  <a:lnTo>
                    <a:pt x="109" y="126"/>
                  </a:lnTo>
                  <a:lnTo>
                    <a:pt x="112" y="128"/>
                  </a:lnTo>
                  <a:lnTo>
                    <a:pt x="113" y="129"/>
                  </a:lnTo>
                  <a:lnTo>
                    <a:pt x="118" y="136"/>
                  </a:lnTo>
                  <a:lnTo>
                    <a:pt x="119" y="139"/>
                  </a:lnTo>
                  <a:lnTo>
                    <a:pt x="119" y="140"/>
                  </a:lnTo>
                  <a:lnTo>
                    <a:pt x="117" y="141"/>
                  </a:lnTo>
                  <a:lnTo>
                    <a:pt x="117" y="142"/>
                  </a:lnTo>
                  <a:lnTo>
                    <a:pt x="118" y="145"/>
                  </a:lnTo>
                  <a:lnTo>
                    <a:pt x="122" y="165"/>
                  </a:lnTo>
                  <a:lnTo>
                    <a:pt x="122" y="165"/>
                  </a:lnTo>
                  <a:lnTo>
                    <a:pt x="113" y="168"/>
                  </a:lnTo>
                  <a:lnTo>
                    <a:pt x="111" y="169"/>
                  </a:lnTo>
                  <a:lnTo>
                    <a:pt x="100" y="174"/>
                  </a:lnTo>
                  <a:lnTo>
                    <a:pt x="99" y="174"/>
                  </a:lnTo>
                  <a:lnTo>
                    <a:pt x="95" y="177"/>
                  </a:lnTo>
                  <a:lnTo>
                    <a:pt x="90" y="179"/>
                  </a:lnTo>
                  <a:lnTo>
                    <a:pt x="92" y="177"/>
                  </a:lnTo>
                  <a:lnTo>
                    <a:pt x="91" y="173"/>
                  </a:lnTo>
                  <a:lnTo>
                    <a:pt x="90" y="172"/>
                  </a:lnTo>
                  <a:lnTo>
                    <a:pt x="88" y="172"/>
                  </a:lnTo>
                  <a:lnTo>
                    <a:pt x="87" y="171"/>
                  </a:lnTo>
                  <a:lnTo>
                    <a:pt x="87" y="169"/>
                  </a:lnTo>
                  <a:lnTo>
                    <a:pt x="88" y="167"/>
                  </a:lnTo>
                  <a:lnTo>
                    <a:pt x="87" y="167"/>
                  </a:lnTo>
                  <a:lnTo>
                    <a:pt x="86" y="164"/>
                  </a:lnTo>
                  <a:lnTo>
                    <a:pt x="84" y="162"/>
                  </a:lnTo>
                  <a:lnTo>
                    <a:pt x="84" y="161"/>
                  </a:lnTo>
                  <a:lnTo>
                    <a:pt x="84" y="160"/>
                  </a:lnTo>
                  <a:lnTo>
                    <a:pt x="83" y="158"/>
                  </a:lnTo>
                  <a:lnTo>
                    <a:pt x="83" y="157"/>
                  </a:lnTo>
                  <a:lnTo>
                    <a:pt x="81" y="156"/>
                  </a:lnTo>
                  <a:lnTo>
                    <a:pt x="80" y="156"/>
                  </a:lnTo>
                  <a:lnTo>
                    <a:pt x="80" y="153"/>
                  </a:lnTo>
                  <a:lnTo>
                    <a:pt x="78" y="151"/>
                  </a:lnTo>
                  <a:lnTo>
                    <a:pt x="77" y="151"/>
                  </a:lnTo>
                  <a:lnTo>
                    <a:pt x="77" y="151"/>
                  </a:lnTo>
                  <a:lnTo>
                    <a:pt x="76" y="150"/>
                  </a:lnTo>
                  <a:lnTo>
                    <a:pt x="73" y="146"/>
                  </a:lnTo>
                  <a:lnTo>
                    <a:pt x="66" y="145"/>
                  </a:lnTo>
                  <a:lnTo>
                    <a:pt x="66" y="142"/>
                  </a:lnTo>
                  <a:lnTo>
                    <a:pt x="64" y="137"/>
                  </a:lnTo>
                  <a:lnTo>
                    <a:pt x="65" y="136"/>
                  </a:lnTo>
                  <a:lnTo>
                    <a:pt x="64" y="134"/>
                  </a:lnTo>
                  <a:lnTo>
                    <a:pt x="62" y="131"/>
                  </a:lnTo>
                  <a:lnTo>
                    <a:pt x="62" y="130"/>
                  </a:lnTo>
                  <a:lnTo>
                    <a:pt x="54" y="134"/>
                  </a:lnTo>
                  <a:lnTo>
                    <a:pt x="53" y="135"/>
                  </a:lnTo>
                  <a:lnTo>
                    <a:pt x="53" y="134"/>
                  </a:lnTo>
                  <a:lnTo>
                    <a:pt x="53" y="133"/>
                  </a:lnTo>
                  <a:lnTo>
                    <a:pt x="51" y="128"/>
                  </a:lnTo>
                  <a:lnTo>
                    <a:pt x="51" y="125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4" y="116"/>
                  </a:lnTo>
                  <a:lnTo>
                    <a:pt x="42" y="117"/>
                  </a:lnTo>
                  <a:lnTo>
                    <a:pt x="41" y="117"/>
                  </a:lnTo>
                  <a:lnTo>
                    <a:pt x="41" y="116"/>
                  </a:lnTo>
                  <a:lnTo>
                    <a:pt x="40" y="115"/>
                  </a:lnTo>
                  <a:lnTo>
                    <a:pt x="39" y="114"/>
                  </a:lnTo>
                  <a:lnTo>
                    <a:pt x="37" y="113"/>
                  </a:lnTo>
                  <a:lnTo>
                    <a:pt x="37" y="113"/>
                  </a:lnTo>
                  <a:lnTo>
                    <a:pt x="35" y="105"/>
                  </a:lnTo>
                  <a:lnTo>
                    <a:pt x="35" y="103"/>
                  </a:lnTo>
                  <a:lnTo>
                    <a:pt x="35" y="103"/>
                  </a:lnTo>
                  <a:lnTo>
                    <a:pt x="28" y="100"/>
                  </a:lnTo>
                  <a:lnTo>
                    <a:pt x="27" y="101"/>
                  </a:lnTo>
                  <a:lnTo>
                    <a:pt x="27" y="101"/>
                  </a:lnTo>
                  <a:lnTo>
                    <a:pt x="24" y="99"/>
                  </a:lnTo>
                  <a:lnTo>
                    <a:pt x="18" y="101"/>
                  </a:lnTo>
                  <a:lnTo>
                    <a:pt x="17" y="100"/>
                  </a:lnTo>
                  <a:lnTo>
                    <a:pt x="16" y="98"/>
                  </a:lnTo>
                  <a:lnTo>
                    <a:pt x="12" y="96"/>
                  </a:lnTo>
                  <a:lnTo>
                    <a:pt x="10" y="96"/>
                  </a:lnTo>
                  <a:lnTo>
                    <a:pt x="1" y="99"/>
                  </a:lnTo>
                  <a:lnTo>
                    <a:pt x="0" y="97"/>
                  </a:lnTo>
                  <a:lnTo>
                    <a:pt x="2" y="96"/>
                  </a:lnTo>
                  <a:lnTo>
                    <a:pt x="3" y="94"/>
                  </a:lnTo>
                  <a:lnTo>
                    <a:pt x="1" y="93"/>
                  </a:lnTo>
                  <a:lnTo>
                    <a:pt x="1" y="93"/>
                  </a:lnTo>
                  <a:lnTo>
                    <a:pt x="4" y="82"/>
                  </a:lnTo>
                  <a:lnTo>
                    <a:pt x="7" y="68"/>
                  </a:lnTo>
                  <a:lnTo>
                    <a:pt x="9" y="60"/>
                  </a:lnTo>
                  <a:lnTo>
                    <a:pt x="9" y="56"/>
                  </a:lnTo>
                  <a:lnTo>
                    <a:pt x="13" y="57"/>
                  </a:lnTo>
                  <a:lnTo>
                    <a:pt x="13" y="59"/>
                  </a:lnTo>
                  <a:lnTo>
                    <a:pt x="14" y="59"/>
                  </a:lnTo>
                  <a:lnTo>
                    <a:pt x="15" y="59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59"/>
                  </a:lnTo>
                  <a:lnTo>
                    <a:pt x="19" y="58"/>
                  </a:lnTo>
                  <a:lnTo>
                    <a:pt x="20" y="58"/>
                  </a:lnTo>
                  <a:lnTo>
                    <a:pt x="22" y="57"/>
                  </a:lnTo>
                  <a:lnTo>
                    <a:pt x="25" y="52"/>
                  </a:lnTo>
                  <a:lnTo>
                    <a:pt x="23" y="51"/>
                  </a:lnTo>
                  <a:lnTo>
                    <a:pt x="24" y="50"/>
                  </a:lnTo>
                  <a:lnTo>
                    <a:pt x="24" y="49"/>
                  </a:lnTo>
                  <a:lnTo>
                    <a:pt x="25" y="50"/>
                  </a:lnTo>
                  <a:lnTo>
                    <a:pt x="26" y="50"/>
                  </a:lnTo>
                  <a:lnTo>
                    <a:pt x="29" y="49"/>
                  </a:lnTo>
                  <a:lnTo>
                    <a:pt x="31" y="50"/>
                  </a:lnTo>
                  <a:lnTo>
                    <a:pt x="34" y="49"/>
                  </a:lnTo>
                  <a:lnTo>
                    <a:pt x="37" y="47"/>
                  </a:lnTo>
                  <a:lnTo>
                    <a:pt x="39" y="47"/>
                  </a:lnTo>
                  <a:lnTo>
                    <a:pt x="38" y="45"/>
                  </a:lnTo>
                  <a:lnTo>
                    <a:pt x="38" y="43"/>
                  </a:lnTo>
                  <a:lnTo>
                    <a:pt x="40" y="44"/>
                  </a:lnTo>
                  <a:lnTo>
                    <a:pt x="45" y="43"/>
                  </a:lnTo>
                  <a:lnTo>
                    <a:pt x="45" y="43"/>
                  </a:lnTo>
                  <a:lnTo>
                    <a:pt x="44" y="43"/>
                  </a:lnTo>
                  <a:lnTo>
                    <a:pt x="45" y="45"/>
                  </a:lnTo>
                  <a:lnTo>
                    <a:pt x="46" y="45"/>
                  </a:lnTo>
                  <a:lnTo>
                    <a:pt x="47" y="45"/>
                  </a:lnTo>
                  <a:lnTo>
                    <a:pt x="53" y="44"/>
                  </a:lnTo>
                  <a:lnTo>
                    <a:pt x="53" y="45"/>
                  </a:lnTo>
                  <a:lnTo>
                    <a:pt x="57" y="45"/>
                  </a:lnTo>
                  <a:lnTo>
                    <a:pt x="57" y="45"/>
                  </a:lnTo>
                  <a:lnTo>
                    <a:pt x="63" y="45"/>
                  </a:lnTo>
                  <a:lnTo>
                    <a:pt x="63" y="44"/>
                  </a:lnTo>
                  <a:lnTo>
                    <a:pt x="65" y="44"/>
                  </a:lnTo>
                  <a:lnTo>
                    <a:pt x="64" y="46"/>
                  </a:lnTo>
                  <a:lnTo>
                    <a:pt x="64" y="50"/>
                  </a:lnTo>
                  <a:lnTo>
                    <a:pt x="64" y="50"/>
                  </a:lnTo>
                  <a:lnTo>
                    <a:pt x="66" y="51"/>
                  </a:lnTo>
                  <a:lnTo>
                    <a:pt x="74" y="52"/>
                  </a:lnTo>
                  <a:lnTo>
                    <a:pt x="74" y="54"/>
                  </a:lnTo>
                  <a:lnTo>
                    <a:pt x="80" y="54"/>
                  </a:lnTo>
                  <a:lnTo>
                    <a:pt x="81" y="56"/>
                  </a:lnTo>
                  <a:lnTo>
                    <a:pt x="88" y="54"/>
                  </a:lnTo>
                  <a:lnTo>
                    <a:pt x="89" y="54"/>
                  </a:lnTo>
                  <a:lnTo>
                    <a:pt x="89" y="51"/>
                  </a:lnTo>
                  <a:lnTo>
                    <a:pt x="87" y="46"/>
                  </a:lnTo>
                  <a:lnTo>
                    <a:pt x="84" y="41"/>
                  </a:lnTo>
                  <a:lnTo>
                    <a:pt x="87" y="32"/>
                  </a:lnTo>
                  <a:lnTo>
                    <a:pt x="92" y="20"/>
                  </a:lnTo>
                  <a:lnTo>
                    <a:pt x="95" y="10"/>
                  </a:lnTo>
                  <a:lnTo>
                    <a:pt x="97" y="4"/>
                  </a:lnTo>
                  <a:lnTo>
                    <a:pt x="98" y="5"/>
                  </a:lnTo>
                  <a:lnTo>
                    <a:pt x="98" y="5"/>
                  </a:lnTo>
                  <a:lnTo>
                    <a:pt x="98" y="5"/>
                  </a:lnTo>
                  <a:lnTo>
                    <a:pt x="99" y="5"/>
                  </a:lnTo>
                  <a:lnTo>
                    <a:pt x="99" y="5"/>
                  </a:lnTo>
                  <a:lnTo>
                    <a:pt x="99" y="5"/>
                  </a:lnTo>
                  <a:lnTo>
                    <a:pt x="101" y="6"/>
                  </a:lnTo>
                  <a:lnTo>
                    <a:pt x="110" y="8"/>
                  </a:lnTo>
                  <a:lnTo>
                    <a:pt x="116" y="14"/>
                  </a:lnTo>
                  <a:lnTo>
                    <a:pt x="124" y="5"/>
                  </a:lnTo>
                  <a:lnTo>
                    <a:pt x="125" y="5"/>
                  </a:lnTo>
                  <a:lnTo>
                    <a:pt x="126" y="3"/>
                  </a:lnTo>
                  <a:lnTo>
                    <a:pt x="128" y="3"/>
                  </a:lnTo>
                  <a:lnTo>
                    <a:pt x="133" y="6"/>
                  </a:lnTo>
                  <a:lnTo>
                    <a:pt x="134" y="6"/>
                  </a:lnTo>
                  <a:lnTo>
                    <a:pt x="136" y="7"/>
                  </a:lnTo>
                  <a:lnTo>
                    <a:pt x="138" y="1"/>
                  </a:lnTo>
                  <a:lnTo>
                    <a:pt x="140" y="0"/>
                  </a:lnTo>
                  <a:lnTo>
                    <a:pt x="142" y="0"/>
                  </a:lnTo>
                  <a:lnTo>
                    <a:pt x="142" y="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71">
              <a:extLst>
                <a:ext uri="{FF2B5EF4-FFF2-40B4-BE49-F238E27FC236}">
                  <a16:creationId xmlns:a16="http://schemas.microsoft.com/office/drawing/2014/main" id="{8E178DA4-FD41-31DE-06C4-2F1E91995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2738" y="3646488"/>
              <a:ext cx="222250" cy="153987"/>
            </a:xfrm>
            <a:custGeom>
              <a:avLst/>
              <a:gdLst>
                <a:gd name="T0" fmla="*/ 126 w 140"/>
                <a:gd name="T1" fmla="*/ 1 h 97"/>
                <a:gd name="T2" fmla="*/ 130 w 140"/>
                <a:gd name="T3" fmla="*/ 5 h 97"/>
                <a:gd name="T4" fmla="*/ 131 w 140"/>
                <a:gd name="T5" fmla="*/ 10 h 97"/>
                <a:gd name="T6" fmla="*/ 136 w 140"/>
                <a:gd name="T7" fmla="*/ 17 h 97"/>
                <a:gd name="T8" fmla="*/ 140 w 140"/>
                <a:gd name="T9" fmla="*/ 23 h 97"/>
                <a:gd name="T10" fmla="*/ 127 w 140"/>
                <a:gd name="T11" fmla="*/ 35 h 97"/>
                <a:gd name="T12" fmla="*/ 114 w 140"/>
                <a:gd name="T13" fmla="*/ 48 h 97"/>
                <a:gd name="T14" fmla="*/ 107 w 140"/>
                <a:gd name="T15" fmla="*/ 55 h 97"/>
                <a:gd name="T16" fmla="*/ 106 w 140"/>
                <a:gd name="T17" fmla="*/ 58 h 97"/>
                <a:gd name="T18" fmla="*/ 101 w 140"/>
                <a:gd name="T19" fmla="*/ 68 h 97"/>
                <a:gd name="T20" fmla="*/ 101 w 140"/>
                <a:gd name="T21" fmla="*/ 78 h 97"/>
                <a:gd name="T22" fmla="*/ 107 w 140"/>
                <a:gd name="T23" fmla="*/ 82 h 97"/>
                <a:gd name="T24" fmla="*/ 102 w 140"/>
                <a:gd name="T25" fmla="*/ 83 h 97"/>
                <a:gd name="T26" fmla="*/ 100 w 140"/>
                <a:gd name="T27" fmla="*/ 94 h 97"/>
                <a:gd name="T28" fmla="*/ 91 w 140"/>
                <a:gd name="T29" fmla="*/ 83 h 97"/>
                <a:gd name="T30" fmla="*/ 87 w 140"/>
                <a:gd name="T31" fmla="*/ 88 h 97"/>
                <a:gd name="T32" fmla="*/ 82 w 140"/>
                <a:gd name="T33" fmla="*/ 92 h 97"/>
                <a:gd name="T34" fmla="*/ 72 w 140"/>
                <a:gd name="T35" fmla="*/ 92 h 97"/>
                <a:gd name="T36" fmla="*/ 62 w 140"/>
                <a:gd name="T37" fmla="*/ 91 h 97"/>
                <a:gd name="T38" fmla="*/ 60 w 140"/>
                <a:gd name="T39" fmla="*/ 90 h 97"/>
                <a:gd name="T40" fmla="*/ 56 w 140"/>
                <a:gd name="T41" fmla="*/ 95 h 97"/>
                <a:gd name="T42" fmla="*/ 51 w 140"/>
                <a:gd name="T43" fmla="*/ 96 h 97"/>
                <a:gd name="T44" fmla="*/ 44 w 140"/>
                <a:gd name="T45" fmla="*/ 97 h 97"/>
                <a:gd name="T46" fmla="*/ 38 w 140"/>
                <a:gd name="T47" fmla="*/ 89 h 97"/>
                <a:gd name="T48" fmla="*/ 20 w 140"/>
                <a:gd name="T49" fmla="*/ 88 h 97"/>
                <a:gd name="T50" fmla="*/ 17 w 140"/>
                <a:gd name="T51" fmla="*/ 84 h 97"/>
                <a:gd name="T52" fmla="*/ 8 w 140"/>
                <a:gd name="T53" fmla="*/ 79 h 97"/>
                <a:gd name="T54" fmla="*/ 1 w 140"/>
                <a:gd name="T55" fmla="*/ 72 h 97"/>
                <a:gd name="T56" fmla="*/ 9 w 140"/>
                <a:gd name="T57" fmla="*/ 66 h 97"/>
                <a:gd name="T58" fmla="*/ 11 w 140"/>
                <a:gd name="T59" fmla="*/ 63 h 97"/>
                <a:gd name="T60" fmla="*/ 10 w 140"/>
                <a:gd name="T61" fmla="*/ 59 h 97"/>
                <a:gd name="T62" fmla="*/ 13 w 140"/>
                <a:gd name="T63" fmla="*/ 48 h 97"/>
                <a:gd name="T64" fmla="*/ 11 w 140"/>
                <a:gd name="T65" fmla="*/ 38 h 97"/>
                <a:gd name="T66" fmla="*/ 7 w 140"/>
                <a:gd name="T67" fmla="*/ 31 h 97"/>
                <a:gd name="T68" fmla="*/ 1 w 140"/>
                <a:gd name="T69" fmla="*/ 26 h 97"/>
                <a:gd name="T70" fmla="*/ 5 w 140"/>
                <a:gd name="T71" fmla="*/ 24 h 97"/>
                <a:gd name="T72" fmla="*/ 16 w 140"/>
                <a:gd name="T73" fmla="*/ 29 h 97"/>
                <a:gd name="T74" fmla="*/ 23 w 140"/>
                <a:gd name="T75" fmla="*/ 30 h 97"/>
                <a:gd name="T76" fmla="*/ 51 w 140"/>
                <a:gd name="T77" fmla="*/ 30 h 97"/>
                <a:gd name="T78" fmla="*/ 61 w 140"/>
                <a:gd name="T79" fmla="*/ 29 h 97"/>
                <a:gd name="T80" fmla="*/ 66 w 140"/>
                <a:gd name="T81" fmla="*/ 29 h 97"/>
                <a:gd name="T82" fmla="*/ 67 w 140"/>
                <a:gd name="T83" fmla="*/ 32 h 97"/>
                <a:gd name="T84" fmla="*/ 70 w 140"/>
                <a:gd name="T85" fmla="*/ 28 h 97"/>
                <a:gd name="T86" fmla="*/ 79 w 140"/>
                <a:gd name="T87" fmla="*/ 26 h 97"/>
                <a:gd name="T88" fmla="*/ 83 w 140"/>
                <a:gd name="T89" fmla="*/ 22 h 97"/>
                <a:gd name="T90" fmla="*/ 80 w 140"/>
                <a:gd name="T91" fmla="*/ 12 h 97"/>
                <a:gd name="T92" fmla="*/ 84 w 140"/>
                <a:gd name="T93" fmla="*/ 5 h 97"/>
                <a:gd name="T94" fmla="*/ 97 w 140"/>
                <a:gd name="T95" fmla="*/ 4 h 97"/>
                <a:gd name="T96" fmla="*/ 114 w 140"/>
                <a:gd name="T97" fmla="*/ 2 h 97"/>
                <a:gd name="T98" fmla="*/ 122 w 140"/>
                <a:gd name="T9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0" h="97">
                  <a:moveTo>
                    <a:pt x="123" y="0"/>
                  </a:moveTo>
                  <a:lnTo>
                    <a:pt x="123" y="2"/>
                  </a:lnTo>
                  <a:lnTo>
                    <a:pt x="126" y="1"/>
                  </a:lnTo>
                  <a:lnTo>
                    <a:pt x="130" y="2"/>
                  </a:lnTo>
                  <a:lnTo>
                    <a:pt x="130" y="4"/>
                  </a:lnTo>
                  <a:lnTo>
                    <a:pt x="130" y="5"/>
                  </a:lnTo>
                  <a:lnTo>
                    <a:pt x="130" y="7"/>
                  </a:lnTo>
                  <a:lnTo>
                    <a:pt x="131" y="7"/>
                  </a:lnTo>
                  <a:lnTo>
                    <a:pt x="131" y="10"/>
                  </a:lnTo>
                  <a:lnTo>
                    <a:pt x="132" y="12"/>
                  </a:lnTo>
                  <a:lnTo>
                    <a:pt x="135" y="16"/>
                  </a:lnTo>
                  <a:lnTo>
                    <a:pt x="136" y="17"/>
                  </a:lnTo>
                  <a:lnTo>
                    <a:pt x="139" y="19"/>
                  </a:lnTo>
                  <a:lnTo>
                    <a:pt x="139" y="19"/>
                  </a:lnTo>
                  <a:lnTo>
                    <a:pt x="140" y="23"/>
                  </a:lnTo>
                  <a:lnTo>
                    <a:pt x="136" y="27"/>
                  </a:lnTo>
                  <a:lnTo>
                    <a:pt x="128" y="34"/>
                  </a:lnTo>
                  <a:lnTo>
                    <a:pt x="127" y="35"/>
                  </a:lnTo>
                  <a:lnTo>
                    <a:pt x="123" y="39"/>
                  </a:lnTo>
                  <a:lnTo>
                    <a:pt x="118" y="44"/>
                  </a:lnTo>
                  <a:lnTo>
                    <a:pt x="114" y="48"/>
                  </a:lnTo>
                  <a:lnTo>
                    <a:pt x="113" y="49"/>
                  </a:lnTo>
                  <a:lnTo>
                    <a:pt x="108" y="53"/>
                  </a:lnTo>
                  <a:lnTo>
                    <a:pt x="107" y="55"/>
                  </a:lnTo>
                  <a:lnTo>
                    <a:pt x="107" y="56"/>
                  </a:lnTo>
                  <a:lnTo>
                    <a:pt x="107" y="57"/>
                  </a:lnTo>
                  <a:lnTo>
                    <a:pt x="106" y="58"/>
                  </a:lnTo>
                  <a:lnTo>
                    <a:pt x="105" y="59"/>
                  </a:lnTo>
                  <a:lnTo>
                    <a:pt x="104" y="62"/>
                  </a:lnTo>
                  <a:lnTo>
                    <a:pt x="101" y="68"/>
                  </a:lnTo>
                  <a:lnTo>
                    <a:pt x="102" y="70"/>
                  </a:lnTo>
                  <a:lnTo>
                    <a:pt x="101" y="72"/>
                  </a:lnTo>
                  <a:lnTo>
                    <a:pt x="101" y="78"/>
                  </a:lnTo>
                  <a:lnTo>
                    <a:pt x="102" y="79"/>
                  </a:lnTo>
                  <a:lnTo>
                    <a:pt x="103" y="80"/>
                  </a:lnTo>
                  <a:lnTo>
                    <a:pt x="107" y="82"/>
                  </a:lnTo>
                  <a:lnTo>
                    <a:pt x="107" y="82"/>
                  </a:lnTo>
                  <a:lnTo>
                    <a:pt x="105" y="83"/>
                  </a:lnTo>
                  <a:lnTo>
                    <a:pt x="102" y="83"/>
                  </a:lnTo>
                  <a:lnTo>
                    <a:pt x="104" y="87"/>
                  </a:lnTo>
                  <a:lnTo>
                    <a:pt x="99" y="93"/>
                  </a:lnTo>
                  <a:lnTo>
                    <a:pt x="100" y="94"/>
                  </a:lnTo>
                  <a:lnTo>
                    <a:pt x="97" y="97"/>
                  </a:lnTo>
                  <a:lnTo>
                    <a:pt x="95" y="95"/>
                  </a:lnTo>
                  <a:lnTo>
                    <a:pt x="91" y="83"/>
                  </a:lnTo>
                  <a:lnTo>
                    <a:pt x="88" y="86"/>
                  </a:lnTo>
                  <a:lnTo>
                    <a:pt x="88" y="87"/>
                  </a:lnTo>
                  <a:lnTo>
                    <a:pt x="87" y="88"/>
                  </a:lnTo>
                  <a:lnTo>
                    <a:pt x="86" y="89"/>
                  </a:lnTo>
                  <a:lnTo>
                    <a:pt x="84" y="91"/>
                  </a:lnTo>
                  <a:lnTo>
                    <a:pt x="82" y="92"/>
                  </a:lnTo>
                  <a:lnTo>
                    <a:pt x="79" y="93"/>
                  </a:lnTo>
                  <a:lnTo>
                    <a:pt x="73" y="92"/>
                  </a:lnTo>
                  <a:lnTo>
                    <a:pt x="72" y="92"/>
                  </a:lnTo>
                  <a:lnTo>
                    <a:pt x="67" y="91"/>
                  </a:lnTo>
                  <a:lnTo>
                    <a:pt x="67" y="91"/>
                  </a:lnTo>
                  <a:lnTo>
                    <a:pt x="62" y="91"/>
                  </a:lnTo>
                  <a:lnTo>
                    <a:pt x="61" y="90"/>
                  </a:lnTo>
                  <a:lnTo>
                    <a:pt x="61" y="90"/>
                  </a:lnTo>
                  <a:lnTo>
                    <a:pt x="60" y="90"/>
                  </a:lnTo>
                  <a:lnTo>
                    <a:pt x="57" y="92"/>
                  </a:lnTo>
                  <a:lnTo>
                    <a:pt x="55" y="93"/>
                  </a:lnTo>
                  <a:lnTo>
                    <a:pt x="56" y="95"/>
                  </a:lnTo>
                  <a:lnTo>
                    <a:pt x="56" y="97"/>
                  </a:lnTo>
                  <a:lnTo>
                    <a:pt x="55" y="97"/>
                  </a:lnTo>
                  <a:lnTo>
                    <a:pt x="51" y="96"/>
                  </a:lnTo>
                  <a:lnTo>
                    <a:pt x="51" y="96"/>
                  </a:lnTo>
                  <a:lnTo>
                    <a:pt x="45" y="97"/>
                  </a:lnTo>
                  <a:lnTo>
                    <a:pt x="44" y="97"/>
                  </a:lnTo>
                  <a:lnTo>
                    <a:pt x="42" y="94"/>
                  </a:lnTo>
                  <a:lnTo>
                    <a:pt x="39" y="90"/>
                  </a:lnTo>
                  <a:lnTo>
                    <a:pt x="38" y="89"/>
                  </a:lnTo>
                  <a:lnTo>
                    <a:pt x="28" y="90"/>
                  </a:lnTo>
                  <a:lnTo>
                    <a:pt x="23" y="89"/>
                  </a:lnTo>
                  <a:lnTo>
                    <a:pt x="20" y="88"/>
                  </a:lnTo>
                  <a:lnTo>
                    <a:pt x="15" y="88"/>
                  </a:lnTo>
                  <a:lnTo>
                    <a:pt x="15" y="86"/>
                  </a:lnTo>
                  <a:lnTo>
                    <a:pt x="17" y="84"/>
                  </a:lnTo>
                  <a:lnTo>
                    <a:pt x="16" y="84"/>
                  </a:lnTo>
                  <a:lnTo>
                    <a:pt x="11" y="80"/>
                  </a:lnTo>
                  <a:lnTo>
                    <a:pt x="8" y="79"/>
                  </a:lnTo>
                  <a:lnTo>
                    <a:pt x="3" y="79"/>
                  </a:lnTo>
                  <a:lnTo>
                    <a:pt x="2" y="76"/>
                  </a:lnTo>
                  <a:lnTo>
                    <a:pt x="1" y="72"/>
                  </a:lnTo>
                  <a:lnTo>
                    <a:pt x="1" y="70"/>
                  </a:lnTo>
                  <a:lnTo>
                    <a:pt x="3" y="68"/>
                  </a:lnTo>
                  <a:lnTo>
                    <a:pt x="9" y="66"/>
                  </a:lnTo>
                  <a:lnTo>
                    <a:pt x="10" y="64"/>
                  </a:lnTo>
                  <a:lnTo>
                    <a:pt x="10" y="64"/>
                  </a:lnTo>
                  <a:lnTo>
                    <a:pt x="11" y="63"/>
                  </a:lnTo>
                  <a:lnTo>
                    <a:pt x="11" y="62"/>
                  </a:lnTo>
                  <a:lnTo>
                    <a:pt x="11" y="61"/>
                  </a:lnTo>
                  <a:lnTo>
                    <a:pt x="10" y="59"/>
                  </a:lnTo>
                  <a:lnTo>
                    <a:pt x="11" y="55"/>
                  </a:lnTo>
                  <a:lnTo>
                    <a:pt x="12" y="55"/>
                  </a:lnTo>
                  <a:lnTo>
                    <a:pt x="13" y="48"/>
                  </a:lnTo>
                  <a:lnTo>
                    <a:pt x="14" y="43"/>
                  </a:lnTo>
                  <a:lnTo>
                    <a:pt x="13" y="39"/>
                  </a:lnTo>
                  <a:lnTo>
                    <a:pt x="11" y="38"/>
                  </a:lnTo>
                  <a:lnTo>
                    <a:pt x="11" y="35"/>
                  </a:lnTo>
                  <a:lnTo>
                    <a:pt x="11" y="34"/>
                  </a:lnTo>
                  <a:lnTo>
                    <a:pt x="7" y="31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1" y="26"/>
                  </a:lnTo>
                  <a:lnTo>
                    <a:pt x="1" y="26"/>
                  </a:lnTo>
                  <a:lnTo>
                    <a:pt x="3" y="24"/>
                  </a:lnTo>
                  <a:lnTo>
                    <a:pt x="5" y="24"/>
                  </a:lnTo>
                  <a:lnTo>
                    <a:pt x="7" y="25"/>
                  </a:lnTo>
                  <a:lnTo>
                    <a:pt x="9" y="25"/>
                  </a:lnTo>
                  <a:lnTo>
                    <a:pt x="16" y="29"/>
                  </a:lnTo>
                  <a:lnTo>
                    <a:pt x="18" y="29"/>
                  </a:lnTo>
                  <a:lnTo>
                    <a:pt x="18" y="30"/>
                  </a:lnTo>
                  <a:lnTo>
                    <a:pt x="23" y="30"/>
                  </a:lnTo>
                  <a:lnTo>
                    <a:pt x="30" y="30"/>
                  </a:lnTo>
                  <a:lnTo>
                    <a:pt x="50" y="31"/>
                  </a:lnTo>
                  <a:lnTo>
                    <a:pt x="51" y="30"/>
                  </a:lnTo>
                  <a:lnTo>
                    <a:pt x="52" y="27"/>
                  </a:lnTo>
                  <a:lnTo>
                    <a:pt x="60" y="27"/>
                  </a:lnTo>
                  <a:lnTo>
                    <a:pt x="61" y="29"/>
                  </a:lnTo>
                  <a:lnTo>
                    <a:pt x="66" y="28"/>
                  </a:lnTo>
                  <a:lnTo>
                    <a:pt x="66" y="29"/>
                  </a:lnTo>
                  <a:lnTo>
                    <a:pt x="66" y="29"/>
                  </a:lnTo>
                  <a:lnTo>
                    <a:pt x="67" y="29"/>
                  </a:lnTo>
                  <a:lnTo>
                    <a:pt x="67" y="28"/>
                  </a:lnTo>
                  <a:lnTo>
                    <a:pt x="67" y="32"/>
                  </a:lnTo>
                  <a:lnTo>
                    <a:pt x="68" y="32"/>
                  </a:lnTo>
                  <a:lnTo>
                    <a:pt x="68" y="29"/>
                  </a:lnTo>
                  <a:lnTo>
                    <a:pt x="70" y="28"/>
                  </a:lnTo>
                  <a:lnTo>
                    <a:pt x="70" y="27"/>
                  </a:lnTo>
                  <a:lnTo>
                    <a:pt x="77" y="27"/>
                  </a:lnTo>
                  <a:lnTo>
                    <a:pt x="79" y="26"/>
                  </a:lnTo>
                  <a:lnTo>
                    <a:pt x="80" y="21"/>
                  </a:lnTo>
                  <a:lnTo>
                    <a:pt x="82" y="22"/>
                  </a:lnTo>
                  <a:lnTo>
                    <a:pt x="83" y="22"/>
                  </a:lnTo>
                  <a:lnTo>
                    <a:pt x="82" y="19"/>
                  </a:lnTo>
                  <a:lnTo>
                    <a:pt x="81" y="12"/>
                  </a:lnTo>
                  <a:lnTo>
                    <a:pt x="80" y="12"/>
                  </a:lnTo>
                  <a:lnTo>
                    <a:pt x="80" y="12"/>
                  </a:lnTo>
                  <a:lnTo>
                    <a:pt x="82" y="8"/>
                  </a:lnTo>
                  <a:lnTo>
                    <a:pt x="84" y="5"/>
                  </a:lnTo>
                  <a:lnTo>
                    <a:pt x="90" y="4"/>
                  </a:lnTo>
                  <a:lnTo>
                    <a:pt x="94" y="3"/>
                  </a:lnTo>
                  <a:lnTo>
                    <a:pt x="97" y="4"/>
                  </a:lnTo>
                  <a:lnTo>
                    <a:pt x="102" y="2"/>
                  </a:lnTo>
                  <a:lnTo>
                    <a:pt x="105" y="1"/>
                  </a:lnTo>
                  <a:lnTo>
                    <a:pt x="114" y="2"/>
                  </a:lnTo>
                  <a:lnTo>
                    <a:pt x="119" y="3"/>
                  </a:lnTo>
                  <a:lnTo>
                    <a:pt x="123" y="2"/>
                  </a:lnTo>
                  <a:lnTo>
                    <a:pt x="122" y="0"/>
                  </a:lnTo>
                  <a:lnTo>
                    <a:pt x="1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72">
              <a:extLst>
                <a:ext uri="{FF2B5EF4-FFF2-40B4-BE49-F238E27FC236}">
                  <a16:creationId xmlns:a16="http://schemas.microsoft.com/office/drawing/2014/main" id="{2A254CA3-2ED6-D630-E669-A52B3108EA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5138" y="2563813"/>
              <a:ext cx="212725" cy="180975"/>
            </a:xfrm>
            <a:custGeom>
              <a:avLst/>
              <a:gdLst>
                <a:gd name="T0" fmla="*/ 103 w 134"/>
                <a:gd name="T1" fmla="*/ 22 h 114"/>
                <a:gd name="T2" fmla="*/ 119 w 134"/>
                <a:gd name="T3" fmla="*/ 30 h 114"/>
                <a:gd name="T4" fmla="*/ 118 w 134"/>
                <a:gd name="T5" fmla="*/ 35 h 114"/>
                <a:gd name="T6" fmla="*/ 110 w 134"/>
                <a:gd name="T7" fmla="*/ 38 h 114"/>
                <a:gd name="T8" fmla="*/ 93 w 134"/>
                <a:gd name="T9" fmla="*/ 47 h 114"/>
                <a:gd name="T10" fmla="*/ 134 w 134"/>
                <a:gd name="T11" fmla="*/ 105 h 114"/>
                <a:gd name="T12" fmla="*/ 117 w 134"/>
                <a:gd name="T13" fmla="*/ 108 h 114"/>
                <a:gd name="T14" fmla="*/ 102 w 134"/>
                <a:gd name="T15" fmla="*/ 114 h 114"/>
                <a:gd name="T16" fmla="*/ 100 w 134"/>
                <a:gd name="T17" fmla="*/ 114 h 114"/>
                <a:gd name="T18" fmla="*/ 85 w 134"/>
                <a:gd name="T19" fmla="*/ 103 h 114"/>
                <a:gd name="T20" fmla="*/ 58 w 134"/>
                <a:gd name="T21" fmla="*/ 91 h 114"/>
                <a:gd name="T22" fmla="*/ 53 w 134"/>
                <a:gd name="T23" fmla="*/ 90 h 114"/>
                <a:gd name="T24" fmla="*/ 51 w 134"/>
                <a:gd name="T25" fmla="*/ 90 h 114"/>
                <a:gd name="T26" fmla="*/ 51 w 134"/>
                <a:gd name="T27" fmla="*/ 90 h 114"/>
                <a:gd name="T28" fmla="*/ 52 w 134"/>
                <a:gd name="T29" fmla="*/ 89 h 114"/>
                <a:gd name="T30" fmla="*/ 50 w 134"/>
                <a:gd name="T31" fmla="*/ 88 h 114"/>
                <a:gd name="T32" fmla="*/ 50 w 134"/>
                <a:gd name="T33" fmla="*/ 90 h 114"/>
                <a:gd name="T34" fmla="*/ 49 w 134"/>
                <a:gd name="T35" fmla="*/ 91 h 114"/>
                <a:gd name="T36" fmla="*/ 51 w 134"/>
                <a:gd name="T37" fmla="*/ 91 h 114"/>
                <a:gd name="T38" fmla="*/ 47 w 134"/>
                <a:gd name="T39" fmla="*/ 90 h 114"/>
                <a:gd name="T40" fmla="*/ 46 w 134"/>
                <a:gd name="T41" fmla="*/ 88 h 114"/>
                <a:gd name="T42" fmla="*/ 43 w 134"/>
                <a:gd name="T43" fmla="*/ 89 h 114"/>
                <a:gd name="T44" fmla="*/ 37 w 134"/>
                <a:gd name="T45" fmla="*/ 86 h 114"/>
                <a:gd name="T46" fmla="*/ 18 w 134"/>
                <a:gd name="T47" fmla="*/ 92 h 114"/>
                <a:gd name="T48" fmla="*/ 14 w 134"/>
                <a:gd name="T49" fmla="*/ 93 h 114"/>
                <a:gd name="T50" fmla="*/ 9 w 134"/>
                <a:gd name="T51" fmla="*/ 95 h 114"/>
                <a:gd name="T52" fmla="*/ 8 w 134"/>
                <a:gd name="T53" fmla="*/ 95 h 114"/>
                <a:gd name="T54" fmla="*/ 7 w 134"/>
                <a:gd name="T55" fmla="*/ 92 h 114"/>
                <a:gd name="T56" fmla="*/ 10 w 134"/>
                <a:gd name="T57" fmla="*/ 93 h 114"/>
                <a:gd name="T58" fmla="*/ 9 w 134"/>
                <a:gd name="T59" fmla="*/ 88 h 114"/>
                <a:gd name="T60" fmla="*/ 6 w 134"/>
                <a:gd name="T61" fmla="*/ 84 h 114"/>
                <a:gd name="T62" fmla="*/ 7 w 134"/>
                <a:gd name="T63" fmla="*/ 84 h 114"/>
                <a:gd name="T64" fmla="*/ 6 w 134"/>
                <a:gd name="T65" fmla="*/ 84 h 114"/>
                <a:gd name="T66" fmla="*/ 5 w 134"/>
                <a:gd name="T67" fmla="*/ 85 h 114"/>
                <a:gd name="T68" fmla="*/ 5 w 134"/>
                <a:gd name="T69" fmla="*/ 85 h 114"/>
                <a:gd name="T70" fmla="*/ 5 w 134"/>
                <a:gd name="T71" fmla="*/ 84 h 114"/>
                <a:gd name="T72" fmla="*/ 4 w 134"/>
                <a:gd name="T73" fmla="*/ 80 h 114"/>
                <a:gd name="T74" fmla="*/ 4 w 134"/>
                <a:gd name="T75" fmla="*/ 80 h 114"/>
                <a:gd name="T76" fmla="*/ 5 w 134"/>
                <a:gd name="T77" fmla="*/ 79 h 114"/>
                <a:gd name="T78" fmla="*/ 5 w 134"/>
                <a:gd name="T79" fmla="*/ 77 h 114"/>
                <a:gd name="T80" fmla="*/ 6 w 134"/>
                <a:gd name="T81" fmla="*/ 76 h 114"/>
                <a:gd name="T82" fmla="*/ 0 w 134"/>
                <a:gd name="T83" fmla="*/ 52 h 114"/>
                <a:gd name="T84" fmla="*/ 3 w 134"/>
                <a:gd name="T85" fmla="*/ 46 h 114"/>
                <a:gd name="T86" fmla="*/ 21 w 134"/>
                <a:gd name="T87" fmla="*/ 32 h 114"/>
                <a:gd name="T88" fmla="*/ 43 w 134"/>
                <a:gd name="T89" fmla="*/ 17 h 114"/>
                <a:gd name="T90" fmla="*/ 45 w 134"/>
                <a:gd name="T91" fmla="*/ 17 h 114"/>
                <a:gd name="T92" fmla="*/ 51 w 134"/>
                <a:gd name="T93" fmla="*/ 15 h 114"/>
                <a:gd name="T94" fmla="*/ 53 w 134"/>
                <a:gd name="T95" fmla="*/ 16 h 114"/>
                <a:gd name="T96" fmla="*/ 56 w 134"/>
                <a:gd name="T97" fmla="*/ 13 h 114"/>
                <a:gd name="T98" fmla="*/ 56 w 134"/>
                <a:gd name="T99" fmla="*/ 1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4" h="114">
                  <a:moveTo>
                    <a:pt x="76" y="7"/>
                  </a:moveTo>
                  <a:lnTo>
                    <a:pt x="80" y="11"/>
                  </a:lnTo>
                  <a:lnTo>
                    <a:pt x="103" y="22"/>
                  </a:lnTo>
                  <a:lnTo>
                    <a:pt x="111" y="26"/>
                  </a:lnTo>
                  <a:lnTo>
                    <a:pt x="116" y="30"/>
                  </a:lnTo>
                  <a:lnTo>
                    <a:pt x="119" y="30"/>
                  </a:lnTo>
                  <a:lnTo>
                    <a:pt x="120" y="31"/>
                  </a:lnTo>
                  <a:lnTo>
                    <a:pt x="119" y="34"/>
                  </a:lnTo>
                  <a:lnTo>
                    <a:pt x="118" y="35"/>
                  </a:lnTo>
                  <a:lnTo>
                    <a:pt x="114" y="35"/>
                  </a:lnTo>
                  <a:lnTo>
                    <a:pt x="110" y="37"/>
                  </a:lnTo>
                  <a:lnTo>
                    <a:pt x="110" y="38"/>
                  </a:lnTo>
                  <a:lnTo>
                    <a:pt x="100" y="44"/>
                  </a:lnTo>
                  <a:lnTo>
                    <a:pt x="100" y="43"/>
                  </a:lnTo>
                  <a:lnTo>
                    <a:pt x="93" y="47"/>
                  </a:lnTo>
                  <a:lnTo>
                    <a:pt x="113" y="74"/>
                  </a:lnTo>
                  <a:lnTo>
                    <a:pt x="120" y="84"/>
                  </a:lnTo>
                  <a:lnTo>
                    <a:pt x="134" y="105"/>
                  </a:lnTo>
                  <a:lnTo>
                    <a:pt x="122" y="109"/>
                  </a:lnTo>
                  <a:lnTo>
                    <a:pt x="120" y="109"/>
                  </a:lnTo>
                  <a:lnTo>
                    <a:pt x="117" y="108"/>
                  </a:lnTo>
                  <a:lnTo>
                    <a:pt x="111" y="104"/>
                  </a:lnTo>
                  <a:lnTo>
                    <a:pt x="110" y="105"/>
                  </a:lnTo>
                  <a:lnTo>
                    <a:pt x="102" y="114"/>
                  </a:lnTo>
                  <a:lnTo>
                    <a:pt x="101" y="113"/>
                  </a:lnTo>
                  <a:lnTo>
                    <a:pt x="100" y="114"/>
                  </a:lnTo>
                  <a:lnTo>
                    <a:pt x="100" y="114"/>
                  </a:lnTo>
                  <a:lnTo>
                    <a:pt x="101" y="113"/>
                  </a:lnTo>
                  <a:lnTo>
                    <a:pt x="92" y="107"/>
                  </a:lnTo>
                  <a:lnTo>
                    <a:pt x="85" y="103"/>
                  </a:lnTo>
                  <a:lnTo>
                    <a:pt x="73" y="97"/>
                  </a:lnTo>
                  <a:lnTo>
                    <a:pt x="61" y="92"/>
                  </a:lnTo>
                  <a:lnTo>
                    <a:pt x="58" y="91"/>
                  </a:lnTo>
                  <a:lnTo>
                    <a:pt x="53" y="90"/>
                  </a:lnTo>
                  <a:lnTo>
                    <a:pt x="53" y="90"/>
                  </a:lnTo>
                  <a:lnTo>
                    <a:pt x="53" y="90"/>
                  </a:lnTo>
                  <a:lnTo>
                    <a:pt x="53" y="90"/>
                  </a:lnTo>
                  <a:lnTo>
                    <a:pt x="52" y="90"/>
                  </a:lnTo>
                  <a:lnTo>
                    <a:pt x="51" y="90"/>
                  </a:lnTo>
                  <a:lnTo>
                    <a:pt x="51" y="90"/>
                  </a:lnTo>
                  <a:lnTo>
                    <a:pt x="51" y="90"/>
                  </a:lnTo>
                  <a:lnTo>
                    <a:pt x="51" y="90"/>
                  </a:lnTo>
                  <a:lnTo>
                    <a:pt x="51" y="89"/>
                  </a:lnTo>
                  <a:lnTo>
                    <a:pt x="51" y="89"/>
                  </a:lnTo>
                  <a:lnTo>
                    <a:pt x="52" y="89"/>
                  </a:lnTo>
                  <a:lnTo>
                    <a:pt x="51" y="88"/>
                  </a:lnTo>
                  <a:lnTo>
                    <a:pt x="51" y="88"/>
                  </a:lnTo>
                  <a:lnTo>
                    <a:pt x="50" y="88"/>
                  </a:lnTo>
                  <a:lnTo>
                    <a:pt x="50" y="89"/>
                  </a:lnTo>
                  <a:lnTo>
                    <a:pt x="51" y="90"/>
                  </a:lnTo>
                  <a:lnTo>
                    <a:pt x="50" y="90"/>
                  </a:lnTo>
                  <a:lnTo>
                    <a:pt x="50" y="90"/>
                  </a:lnTo>
                  <a:lnTo>
                    <a:pt x="49" y="90"/>
                  </a:lnTo>
                  <a:lnTo>
                    <a:pt x="49" y="91"/>
                  </a:lnTo>
                  <a:lnTo>
                    <a:pt x="50" y="91"/>
                  </a:lnTo>
                  <a:lnTo>
                    <a:pt x="50" y="91"/>
                  </a:lnTo>
                  <a:lnTo>
                    <a:pt x="51" y="91"/>
                  </a:lnTo>
                  <a:lnTo>
                    <a:pt x="49" y="92"/>
                  </a:lnTo>
                  <a:lnTo>
                    <a:pt x="47" y="92"/>
                  </a:lnTo>
                  <a:lnTo>
                    <a:pt x="47" y="90"/>
                  </a:lnTo>
                  <a:lnTo>
                    <a:pt x="47" y="90"/>
                  </a:lnTo>
                  <a:lnTo>
                    <a:pt x="47" y="89"/>
                  </a:lnTo>
                  <a:lnTo>
                    <a:pt x="46" y="88"/>
                  </a:lnTo>
                  <a:lnTo>
                    <a:pt x="45" y="89"/>
                  </a:lnTo>
                  <a:lnTo>
                    <a:pt x="45" y="89"/>
                  </a:lnTo>
                  <a:lnTo>
                    <a:pt x="43" y="89"/>
                  </a:lnTo>
                  <a:lnTo>
                    <a:pt x="43" y="88"/>
                  </a:lnTo>
                  <a:lnTo>
                    <a:pt x="43" y="87"/>
                  </a:lnTo>
                  <a:lnTo>
                    <a:pt x="37" y="86"/>
                  </a:lnTo>
                  <a:lnTo>
                    <a:pt x="32" y="87"/>
                  </a:lnTo>
                  <a:lnTo>
                    <a:pt x="22" y="90"/>
                  </a:lnTo>
                  <a:lnTo>
                    <a:pt x="18" y="92"/>
                  </a:lnTo>
                  <a:lnTo>
                    <a:pt x="16" y="92"/>
                  </a:lnTo>
                  <a:lnTo>
                    <a:pt x="15" y="93"/>
                  </a:lnTo>
                  <a:lnTo>
                    <a:pt x="14" y="93"/>
                  </a:lnTo>
                  <a:lnTo>
                    <a:pt x="12" y="95"/>
                  </a:lnTo>
                  <a:lnTo>
                    <a:pt x="11" y="97"/>
                  </a:lnTo>
                  <a:lnTo>
                    <a:pt x="9" y="95"/>
                  </a:lnTo>
                  <a:lnTo>
                    <a:pt x="8" y="96"/>
                  </a:lnTo>
                  <a:lnTo>
                    <a:pt x="8" y="95"/>
                  </a:lnTo>
                  <a:lnTo>
                    <a:pt x="8" y="95"/>
                  </a:lnTo>
                  <a:lnTo>
                    <a:pt x="8" y="95"/>
                  </a:lnTo>
                  <a:lnTo>
                    <a:pt x="9" y="94"/>
                  </a:lnTo>
                  <a:lnTo>
                    <a:pt x="7" y="92"/>
                  </a:lnTo>
                  <a:lnTo>
                    <a:pt x="7" y="92"/>
                  </a:lnTo>
                  <a:lnTo>
                    <a:pt x="8" y="93"/>
                  </a:lnTo>
                  <a:lnTo>
                    <a:pt x="10" y="93"/>
                  </a:lnTo>
                  <a:lnTo>
                    <a:pt x="11" y="92"/>
                  </a:lnTo>
                  <a:lnTo>
                    <a:pt x="11" y="90"/>
                  </a:lnTo>
                  <a:lnTo>
                    <a:pt x="9" y="88"/>
                  </a:lnTo>
                  <a:lnTo>
                    <a:pt x="7" y="85"/>
                  </a:lnTo>
                  <a:lnTo>
                    <a:pt x="6" y="85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7" y="84"/>
                  </a:lnTo>
                  <a:lnTo>
                    <a:pt x="7" y="84"/>
                  </a:lnTo>
                  <a:lnTo>
                    <a:pt x="6" y="83"/>
                  </a:lnTo>
                  <a:lnTo>
                    <a:pt x="6" y="84"/>
                  </a:lnTo>
                  <a:lnTo>
                    <a:pt x="5" y="84"/>
                  </a:lnTo>
                  <a:lnTo>
                    <a:pt x="5" y="85"/>
                  </a:lnTo>
                  <a:lnTo>
                    <a:pt x="5" y="85"/>
                  </a:lnTo>
                  <a:lnTo>
                    <a:pt x="5" y="85"/>
                  </a:lnTo>
                  <a:lnTo>
                    <a:pt x="5" y="85"/>
                  </a:lnTo>
                  <a:lnTo>
                    <a:pt x="5" y="85"/>
                  </a:lnTo>
                  <a:lnTo>
                    <a:pt x="4" y="85"/>
                  </a:lnTo>
                  <a:lnTo>
                    <a:pt x="4" y="84"/>
                  </a:lnTo>
                  <a:lnTo>
                    <a:pt x="5" y="84"/>
                  </a:lnTo>
                  <a:lnTo>
                    <a:pt x="6" y="82"/>
                  </a:lnTo>
                  <a:lnTo>
                    <a:pt x="6" y="81"/>
                  </a:lnTo>
                  <a:lnTo>
                    <a:pt x="4" y="80"/>
                  </a:lnTo>
                  <a:lnTo>
                    <a:pt x="3" y="83"/>
                  </a:lnTo>
                  <a:lnTo>
                    <a:pt x="4" y="81"/>
                  </a:lnTo>
                  <a:lnTo>
                    <a:pt x="4" y="80"/>
                  </a:lnTo>
                  <a:lnTo>
                    <a:pt x="5" y="79"/>
                  </a:lnTo>
                  <a:lnTo>
                    <a:pt x="6" y="79"/>
                  </a:lnTo>
                  <a:lnTo>
                    <a:pt x="5" y="79"/>
                  </a:lnTo>
                  <a:lnTo>
                    <a:pt x="6" y="79"/>
                  </a:lnTo>
                  <a:lnTo>
                    <a:pt x="5" y="78"/>
                  </a:lnTo>
                  <a:lnTo>
                    <a:pt x="5" y="77"/>
                  </a:lnTo>
                  <a:lnTo>
                    <a:pt x="6" y="77"/>
                  </a:lnTo>
                  <a:lnTo>
                    <a:pt x="5" y="76"/>
                  </a:lnTo>
                  <a:lnTo>
                    <a:pt x="6" y="76"/>
                  </a:lnTo>
                  <a:lnTo>
                    <a:pt x="5" y="68"/>
                  </a:lnTo>
                  <a:lnTo>
                    <a:pt x="4" y="60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1" y="48"/>
                  </a:lnTo>
                  <a:lnTo>
                    <a:pt x="3" y="46"/>
                  </a:lnTo>
                  <a:lnTo>
                    <a:pt x="18" y="37"/>
                  </a:lnTo>
                  <a:lnTo>
                    <a:pt x="19" y="36"/>
                  </a:lnTo>
                  <a:lnTo>
                    <a:pt x="21" y="32"/>
                  </a:lnTo>
                  <a:lnTo>
                    <a:pt x="21" y="31"/>
                  </a:lnTo>
                  <a:lnTo>
                    <a:pt x="24" y="29"/>
                  </a:lnTo>
                  <a:lnTo>
                    <a:pt x="43" y="17"/>
                  </a:lnTo>
                  <a:lnTo>
                    <a:pt x="55" y="11"/>
                  </a:lnTo>
                  <a:lnTo>
                    <a:pt x="55" y="11"/>
                  </a:lnTo>
                  <a:lnTo>
                    <a:pt x="45" y="17"/>
                  </a:lnTo>
                  <a:lnTo>
                    <a:pt x="49" y="17"/>
                  </a:lnTo>
                  <a:lnTo>
                    <a:pt x="51" y="16"/>
                  </a:lnTo>
                  <a:lnTo>
                    <a:pt x="51" y="15"/>
                  </a:lnTo>
                  <a:lnTo>
                    <a:pt x="52" y="16"/>
                  </a:lnTo>
                  <a:lnTo>
                    <a:pt x="52" y="15"/>
                  </a:lnTo>
                  <a:lnTo>
                    <a:pt x="53" y="16"/>
                  </a:lnTo>
                  <a:lnTo>
                    <a:pt x="53" y="15"/>
                  </a:lnTo>
                  <a:lnTo>
                    <a:pt x="53" y="14"/>
                  </a:lnTo>
                  <a:lnTo>
                    <a:pt x="56" y="13"/>
                  </a:lnTo>
                  <a:lnTo>
                    <a:pt x="57" y="10"/>
                  </a:lnTo>
                  <a:lnTo>
                    <a:pt x="58" y="9"/>
                  </a:lnTo>
                  <a:lnTo>
                    <a:pt x="56" y="10"/>
                  </a:lnTo>
                  <a:lnTo>
                    <a:pt x="72" y="0"/>
                  </a:lnTo>
                  <a:lnTo>
                    <a:pt x="76" y="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73">
              <a:extLst>
                <a:ext uri="{FF2B5EF4-FFF2-40B4-BE49-F238E27FC236}">
                  <a16:creationId xmlns:a16="http://schemas.microsoft.com/office/drawing/2014/main" id="{B3D32711-56AA-1ED1-03D6-1585FF603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6675" y="3643313"/>
              <a:ext cx="180975" cy="215900"/>
            </a:xfrm>
            <a:custGeom>
              <a:avLst/>
              <a:gdLst>
                <a:gd name="T0" fmla="*/ 57 w 114"/>
                <a:gd name="T1" fmla="*/ 10 h 136"/>
                <a:gd name="T2" fmla="*/ 60 w 114"/>
                <a:gd name="T3" fmla="*/ 12 h 136"/>
                <a:gd name="T4" fmla="*/ 70 w 114"/>
                <a:gd name="T5" fmla="*/ 8 h 136"/>
                <a:gd name="T6" fmla="*/ 82 w 114"/>
                <a:gd name="T7" fmla="*/ 9 h 136"/>
                <a:gd name="T8" fmla="*/ 86 w 114"/>
                <a:gd name="T9" fmla="*/ 11 h 136"/>
                <a:gd name="T10" fmla="*/ 87 w 114"/>
                <a:gd name="T11" fmla="*/ 14 h 136"/>
                <a:gd name="T12" fmla="*/ 90 w 114"/>
                <a:gd name="T13" fmla="*/ 14 h 136"/>
                <a:gd name="T14" fmla="*/ 99 w 114"/>
                <a:gd name="T15" fmla="*/ 23 h 136"/>
                <a:gd name="T16" fmla="*/ 99 w 114"/>
                <a:gd name="T17" fmla="*/ 35 h 136"/>
                <a:gd name="T18" fmla="*/ 97 w 114"/>
                <a:gd name="T19" fmla="*/ 37 h 136"/>
                <a:gd name="T20" fmla="*/ 94 w 114"/>
                <a:gd name="T21" fmla="*/ 40 h 136"/>
                <a:gd name="T22" fmla="*/ 98 w 114"/>
                <a:gd name="T23" fmla="*/ 41 h 136"/>
                <a:gd name="T24" fmla="*/ 100 w 114"/>
                <a:gd name="T25" fmla="*/ 52 h 136"/>
                <a:gd name="T26" fmla="*/ 110 w 114"/>
                <a:gd name="T27" fmla="*/ 55 h 136"/>
                <a:gd name="T28" fmla="*/ 113 w 114"/>
                <a:gd name="T29" fmla="*/ 63 h 136"/>
                <a:gd name="T30" fmla="*/ 113 w 114"/>
                <a:gd name="T31" fmla="*/ 66 h 136"/>
                <a:gd name="T32" fmla="*/ 112 w 114"/>
                <a:gd name="T33" fmla="*/ 73 h 136"/>
                <a:gd name="T34" fmla="*/ 109 w 114"/>
                <a:gd name="T35" fmla="*/ 75 h 136"/>
                <a:gd name="T36" fmla="*/ 97 w 114"/>
                <a:gd name="T37" fmla="*/ 78 h 136"/>
                <a:gd name="T38" fmla="*/ 93 w 114"/>
                <a:gd name="T39" fmla="*/ 81 h 136"/>
                <a:gd name="T40" fmla="*/ 88 w 114"/>
                <a:gd name="T41" fmla="*/ 83 h 136"/>
                <a:gd name="T42" fmla="*/ 75 w 114"/>
                <a:gd name="T43" fmla="*/ 93 h 136"/>
                <a:gd name="T44" fmla="*/ 72 w 114"/>
                <a:gd name="T45" fmla="*/ 94 h 136"/>
                <a:gd name="T46" fmla="*/ 64 w 114"/>
                <a:gd name="T47" fmla="*/ 99 h 136"/>
                <a:gd name="T48" fmla="*/ 59 w 114"/>
                <a:gd name="T49" fmla="*/ 101 h 136"/>
                <a:gd name="T50" fmla="*/ 59 w 114"/>
                <a:gd name="T51" fmla="*/ 103 h 136"/>
                <a:gd name="T52" fmla="*/ 58 w 114"/>
                <a:gd name="T53" fmla="*/ 101 h 136"/>
                <a:gd name="T54" fmla="*/ 54 w 114"/>
                <a:gd name="T55" fmla="*/ 106 h 136"/>
                <a:gd name="T56" fmla="*/ 47 w 114"/>
                <a:gd name="T57" fmla="*/ 110 h 136"/>
                <a:gd name="T58" fmla="*/ 50 w 114"/>
                <a:gd name="T59" fmla="*/ 118 h 136"/>
                <a:gd name="T60" fmla="*/ 53 w 114"/>
                <a:gd name="T61" fmla="*/ 122 h 136"/>
                <a:gd name="T62" fmla="*/ 51 w 114"/>
                <a:gd name="T63" fmla="*/ 123 h 136"/>
                <a:gd name="T64" fmla="*/ 50 w 114"/>
                <a:gd name="T65" fmla="*/ 123 h 136"/>
                <a:gd name="T66" fmla="*/ 48 w 114"/>
                <a:gd name="T67" fmla="*/ 127 h 136"/>
                <a:gd name="T68" fmla="*/ 47 w 114"/>
                <a:gd name="T69" fmla="*/ 130 h 136"/>
                <a:gd name="T70" fmla="*/ 46 w 114"/>
                <a:gd name="T71" fmla="*/ 132 h 136"/>
                <a:gd name="T72" fmla="*/ 40 w 114"/>
                <a:gd name="T73" fmla="*/ 130 h 136"/>
                <a:gd name="T74" fmla="*/ 45 w 114"/>
                <a:gd name="T75" fmla="*/ 114 h 136"/>
                <a:gd name="T76" fmla="*/ 45 w 114"/>
                <a:gd name="T77" fmla="*/ 101 h 136"/>
                <a:gd name="T78" fmla="*/ 43 w 114"/>
                <a:gd name="T79" fmla="*/ 99 h 136"/>
                <a:gd name="T80" fmla="*/ 44 w 114"/>
                <a:gd name="T81" fmla="*/ 95 h 136"/>
                <a:gd name="T82" fmla="*/ 42 w 114"/>
                <a:gd name="T83" fmla="*/ 96 h 136"/>
                <a:gd name="T84" fmla="*/ 39 w 114"/>
                <a:gd name="T85" fmla="*/ 92 h 136"/>
                <a:gd name="T86" fmla="*/ 38 w 114"/>
                <a:gd name="T87" fmla="*/ 93 h 136"/>
                <a:gd name="T88" fmla="*/ 37 w 114"/>
                <a:gd name="T89" fmla="*/ 95 h 136"/>
                <a:gd name="T90" fmla="*/ 35 w 114"/>
                <a:gd name="T91" fmla="*/ 95 h 136"/>
                <a:gd name="T92" fmla="*/ 37 w 114"/>
                <a:gd name="T93" fmla="*/ 92 h 136"/>
                <a:gd name="T94" fmla="*/ 19 w 114"/>
                <a:gd name="T95" fmla="*/ 85 h 136"/>
                <a:gd name="T96" fmla="*/ 19 w 114"/>
                <a:gd name="T97" fmla="*/ 69 h 136"/>
                <a:gd name="T98" fmla="*/ 17 w 114"/>
                <a:gd name="T99" fmla="*/ 59 h 136"/>
                <a:gd name="T100" fmla="*/ 15 w 114"/>
                <a:gd name="T101" fmla="*/ 47 h 136"/>
                <a:gd name="T102" fmla="*/ 9 w 114"/>
                <a:gd name="T103" fmla="*/ 37 h 136"/>
                <a:gd name="T104" fmla="*/ 3 w 114"/>
                <a:gd name="T105" fmla="*/ 34 h 136"/>
                <a:gd name="T106" fmla="*/ 1 w 114"/>
                <a:gd name="T107" fmla="*/ 26 h 136"/>
                <a:gd name="T108" fmla="*/ 1 w 114"/>
                <a:gd name="T109" fmla="*/ 18 h 136"/>
                <a:gd name="T110" fmla="*/ 4 w 114"/>
                <a:gd name="T111" fmla="*/ 12 h 136"/>
                <a:gd name="T112" fmla="*/ 4 w 114"/>
                <a:gd name="T113" fmla="*/ 7 h 136"/>
                <a:gd name="T114" fmla="*/ 11 w 114"/>
                <a:gd name="T115" fmla="*/ 9 h 136"/>
                <a:gd name="T116" fmla="*/ 18 w 114"/>
                <a:gd name="T117" fmla="*/ 5 h 136"/>
                <a:gd name="T118" fmla="*/ 21 w 114"/>
                <a:gd name="T119" fmla="*/ 4 h 136"/>
                <a:gd name="T120" fmla="*/ 39 w 114"/>
                <a:gd name="T121" fmla="*/ 0 h 136"/>
                <a:gd name="T122" fmla="*/ 47 w 114"/>
                <a:gd name="T123" fmla="*/ 2 h 136"/>
                <a:gd name="T124" fmla="*/ 53 w 114"/>
                <a:gd name="T125" fmla="*/ 5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4" h="136">
                  <a:moveTo>
                    <a:pt x="56" y="7"/>
                  </a:moveTo>
                  <a:lnTo>
                    <a:pt x="57" y="10"/>
                  </a:lnTo>
                  <a:lnTo>
                    <a:pt x="58" y="12"/>
                  </a:lnTo>
                  <a:lnTo>
                    <a:pt x="60" y="12"/>
                  </a:lnTo>
                  <a:lnTo>
                    <a:pt x="70" y="5"/>
                  </a:lnTo>
                  <a:lnTo>
                    <a:pt x="70" y="8"/>
                  </a:lnTo>
                  <a:lnTo>
                    <a:pt x="79" y="9"/>
                  </a:lnTo>
                  <a:lnTo>
                    <a:pt x="82" y="9"/>
                  </a:lnTo>
                  <a:lnTo>
                    <a:pt x="85" y="10"/>
                  </a:lnTo>
                  <a:lnTo>
                    <a:pt x="86" y="11"/>
                  </a:lnTo>
                  <a:lnTo>
                    <a:pt x="87" y="12"/>
                  </a:lnTo>
                  <a:lnTo>
                    <a:pt x="87" y="14"/>
                  </a:lnTo>
                  <a:lnTo>
                    <a:pt x="88" y="14"/>
                  </a:lnTo>
                  <a:lnTo>
                    <a:pt x="90" y="14"/>
                  </a:lnTo>
                  <a:lnTo>
                    <a:pt x="91" y="16"/>
                  </a:lnTo>
                  <a:lnTo>
                    <a:pt x="99" y="23"/>
                  </a:lnTo>
                  <a:lnTo>
                    <a:pt x="97" y="30"/>
                  </a:lnTo>
                  <a:lnTo>
                    <a:pt x="99" y="35"/>
                  </a:lnTo>
                  <a:lnTo>
                    <a:pt x="97" y="36"/>
                  </a:lnTo>
                  <a:lnTo>
                    <a:pt x="97" y="37"/>
                  </a:lnTo>
                  <a:lnTo>
                    <a:pt x="94" y="40"/>
                  </a:lnTo>
                  <a:lnTo>
                    <a:pt x="94" y="40"/>
                  </a:lnTo>
                  <a:lnTo>
                    <a:pt x="98" y="41"/>
                  </a:lnTo>
                  <a:lnTo>
                    <a:pt x="98" y="41"/>
                  </a:lnTo>
                  <a:lnTo>
                    <a:pt x="98" y="49"/>
                  </a:lnTo>
                  <a:lnTo>
                    <a:pt x="100" y="52"/>
                  </a:lnTo>
                  <a:lnTo>
                    <a:pt x="105" y="55"/>
                  </a:lnTo>
                  <a:lnTo>
                    <a:pt x="110" y="55"/>
                  </a:lnTo>
                  <a:lnTo>
                    <a:pt x="111" y="61"/>
                  </a:lnTo>
                  <a:lnTo>
                    <a:pt x="113" y="63"/>
                  </a:lnTo>
                  <a:lnTo>
                    <a:pt x="114" y="66"/>
                  </a:lnTo>
                  <a:lnTo>
                    <a:pt x="113" y="66"/>
                  </a:lnTo>
                  <a:lnTo>
                    <a:pt x="112" y="72"/>
                  </a:lnTo>
                  <a:lnTo>
                    <a:pt x="112" y="73"/>
                  </a:lnTo>
                  <a:lnTo>
                    <a:pt x="110" y="73"/>
                  </a:lnTo>
                  <a:lnTo>
                    <a:pt x="109" y="75"/>
                  </a:lnTo>
                  <a:lnTo>
                    <a:pt x="99" y="77"/>
                  </a:lnTo>
                  <a:lnTo>
                    <a:pt x="97" y="78"/>
                  </a:lnTo>
                  <a:lnTo>
                    <a:pt x="95" y="81"/>
                  </a:lnTo>
                  <a:lnTo>
                    <a:pt x="93" y="81"/>
                  </a:lnTo>
                  <a:lnTo>
                    <a:pt x="92" y="80"/>
                  </a:lnTo>
                  <a:lnTo>
                    <a:pt x="88" y="83"/>
                  </a:lnTo>
                  <a:lnTo>
                    <a:pt x="74" y="92"/>
                  </a:lnTo>
                  <a:lnTo>
                    <a:pt x="75" y="93"/>
                  </a:lnTo>
                  <a:lnTo>
                    <a:pt x="74" y="94"/>
                  </a:lnTo>
                  <a:lnTo>
                    <a:pt x="72" y="94"/>
                  </a:lnTo>
                  <a:lnTo>
                    <a:pt x="64" y="99"/>
                  </a:lnTo>
                  <a:lnTo>
                    <a:pt x="64" y="99"/>
                  </a:lnTo>
                  <a:lnTo>
                    <a:pt x="59" y="99"/>
                  </a:lnTo>
                  <a:lnTo>
                    <a:pt x="59" y="101"/>
                  </a:lnTo>
                  <a:lnTo>
                    <a:pt x="59" y="102"/>
                  </a:lnTo>
                  <a:lnTo>
                    <a:pt x="59" y="103"/>
                  </a:lnTo>
                  <a:lnTo>
                    <a:pt x="59" y="101"/>
                  </a:lnTo>
                  <a:lnTo>
                    <a:pt x="58" y="101"/>
                  </a:lnTo>
                  <a:lnTo>
                    <a:pt x="56" y="102"/>
                  </a:lnTo>
                  <a:lnTo>
                    <a:pt x="54" y="106"/>
                  </a:lnTo>
                  <a:lnTo>
                    <a:pt x="48" y="107"/>
                  </a:lnTo>
                  <a:lnTo>
                    <a:pt x="47" y="110"/>
                  </a:lnTo>
                  <a:lnTo>
                    <a:pt x="49" y="115"/>
                  </a:lnTo>
                  <a:lnTo>
                    <a:pt x="50" y="118"/>
                  </a:lnTo>
                  <a:lnTo>
                    <a:pt x="54" y="121"/>
                  </a:lnTo>
                  <a:lnTo>
                    <a:pt x="53" y="122"/>
                  </a:lnTo>
                  <a:lnTo>
                    <a:pt x="53" y="123"/>
                  </a:lnTo>
                  <a:lnTo>
                    <a:pt x="51" y="123"/>
                  </a:lnTo>
                  <a:lnTo>
                    <a:pt x="51" y="123"/>
                  </a:lnTo>
                  <a:lnTo>
                    <a:pt x="50" y="123"/>
                  </a:lnTo>
                  <a:lnTo>
                    <a:pt x="48" y="126"/>
                  </a:lnTo>
                  <a:lnTo>
                    <a:pt x="48" y="127"/>
                  </a:lnTo>
                  <a:lnTo>
                    <a:pt x="48" y="128"/>
                  </a:lnTo>
                  <a:lnTo>
                    <a:pt x="47" y="130"/>
                  </a:lnTo>
                  <a:lnTo>
                    <a:pt x="46" y="131"/>
                  </a:lnTo>
                  <a:lnTo>
                    <a:pt x="46" y="132"/>
                  </a:lnTo>
                  <a:lnTo>
                    <a:pt x="39" y="136"/>
                  </a:lnTo>
                  <a:lnTo>
                    <a:pt x="40" y="130"/>
                  </a:lnTo>
                  <a:lnTo>
                    <a:pt x="44" y="118"/>
                  </a:lnTo>
                  <a:lnTo>
                    <a:pt x="45" y="114"/>
                  </a:lnTo>
                  <a:lnTo>
                    <a:pt x="45" y="107"/>
                  </a:lnTo>
                  <a:lnTo>
                    <a:pt x="45" y="101"/>
                  </a:lnTo>
                  <a:lnTo>
                    <a:pt x="44" y="100"/>
                  </a:lnTo>
                  <a:lnTo>
                    <a:pt x="43" y="99"/>
                  </a:lnTo>
                  <a:lnTo>
                    <a:pt x="44" y="97"/>
                  </a:lnTo>
                  <a:lnTo>
                    <a:pt x="44" y="95"/>
                  </a:lnTo>
                  <a:lnTo>
                    <a:pt x="43" y="96"/>
                  </a:lnTo>
                  <a:lnTo>
                    <a:pt x="42" y="96"/>
                  </a:lnTo>
                  <a:lnTo>
                    <a:pt x="41" y="95"/>
                  </a:lnTo>
                  <a:lnTo>
                    <a:pt x="39" y="92"/>
                  </a:lnTo>
                  <a:lnTo>
                    <a:pt x="38" y="92"/>
                  </a:lnTo>
                  <a:lnTo>
                    <a:pt x="38" y="93"/>
                  </a:lnTo>
                  <a:lnTo>
                    <a:pt x="37" y="94"/>
                  </a:lnTo>
                  <a:lnTo>
                    <a:pt x="37" y="95"/>
                  </a:lnTo>
                  <a:lnTo>
                    <a:pt x="35" y="95"/>
                  </a:lnTo>
                  <a:lnTo>
                    <a:pt x="35" y="95"/>
                  </a:lnTo>
                  <a:lnTo>
                    <a:pt x="33" y="93"/>
                  </a:lnTo>
                  <a:lnTo>
                    <a:pt x="37" y="92"/>
                  </a:lnTo>
                  <a:lnTo>
                    <a:pt x="23" y="80"/>
                  </a:lnTo>
                  <a:lnTo>
                    <a:pt x="19" y="85"/>
                  </a:lnTo>
                  <a:lnTo>
                    <a:pt x="19" y="74"/>
                  </a:lnTo>
                  <a:lnTo>
                    <a:pt x="19" y="69"/>
                  </a:lnTo>
                  <a:lnTo>
                    <a:pt x="19" y="64"/>
                  </a:lnTo>
                  <a:lnTo>
                    <a:pt x="17" y="59"/>
                  </a:lnTo>
                  <a:lnTo>
                    <a:pt x="15" y="47"/>
                  </a:lnTo>
                  <a:lnTo>
                    <a:pt x="15" y="47"/>
                  </a:lnTo>
                  <a:lnTo>
                    <a:pt x="13" y="38"/>
                  </a:lnTo>
                  <a:lnTo>
                    <a:pt x="9" y="37"/>
                  </a:lnTo>
                  <a:lnTo>
                    <a:pt x="9" y="34"/>
                  </a:lnTo>
                  <a:lnTo>
                    <a:pt x="3" y="34"/>
                  </a:lnTo>
                  <a:lnTo>
                    <a:pt x="3" y="30"/>
                  </a:lnTo>
                  <a:lnTo>
                    <a:pt x="1" y="26"/>
                  </a:lnTo>
                  <a:lnTo>
                    <a:pt x="0" y="19"/>
                  </a:lnTo>
                  <a:lnTo>
                    <a:pt x="1" y="18"/>
                  </a:lnTo>
                  <a:lnTo>
                    <a:pt x="3" y="15"/>
                  </a:lnTo>
                  <a:lnTo>
                    <a:pt x="4" y="12"/>
                  </a:lnTo>
                  <a:lnTo>
                    <a:pt x="3" y="10"/>
                  </a:lnTo>
                  <a:lnTo>
                    <a:pt x="4" y="7"/>
                  </a:lnTo>
                  <a:lnTo>
                    <a:pt x="8" y="9"/>
                  </a:lnTo>
                  <a:lnTo>
                    <a:pt x="11" y="9"/>
                  </a:lnTo>
                  <a:lnTo>
                    <a:pt x="14" y="8"/>
                  </a:lnTo>
                  <a:lnTo>
                    <a:pt x="18" y="5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4" y="4"/>
                  </a:lnTo>
                  <a:lnTo>
                    <a:pt x="39" y="0"/>
                  </a:lnTo>
                  <a:lnTo>
                    <a:pt x="43" y="0"/>
                  </a:lnTo>
                  <a:lnTo>
                    <a:pt x="47" y="2"/>
                  </a:lnTo>
                  <a:lnTo>
                    <a:pt x="49" y="3"/>
                  </a:lnTo>
                  <a:lnTo>
                    <a:pt x="53" y="5"/>
                  </a:lnTo>
                  <a:lnTo>
                    <a:pt x="56" y="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74">
              <a:extLst>
                <a:ext uri="{FF2B5EF4-FFF2-40B4-BE49-F238E27FC236}">
                  <a16:creationId xmlns:a16="http://schemas.microsoft.com/office/drawing/2014/main" id="{093FB77F-3805-233E-1924-444C2EA2F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8538" y="3302000"/>
              <a:ext cx="127000" cy="141287"/>
            </a:xfrm>
            <a:custGeom>
              <a:avLst/>
              <a:gdLst>
                <a:gd name="T0" fmla="*/ 53 w 80"/>
                <a:gd name="T1" fmla="*/ 5 h 89"/>
                <a:gd name="T2" fmla="*/ 55 w 80"/>
                <a:gd name="T3" fmla="*/ 4 h 89"/>
                <a:gd name="T4" fmla="*/ 57 w 80"/>
                <a:gd name="T5" fmla="*/ 4 h 89"/>
                <a:gd name="T6" fmla="*/ 59 w 80"/>
                <a:gd name="T7" fmla="*/ 5 h 89"/>
                <a:gd name="T8" fmla="*/ 62 w 80"/>
                <a:gd name="T9" fmla="*/ 8 h 89"/>
                <a:gd name="T10" fmla="*/ 63 w 80"/>
                <a:gd name="T11" fmla="*/ 15 h 89"/>
                <a:gd name="T12" fmla="*/ 65 w 80"/>
                <a:gd name="T13" fmla="*/ 21 h 89"/>
                <a:gd name="T14" fmla="*/ 66 w 80"/>
                <a:gd name="T15" fmla="*/ 24 h 89"/>
                <a:gd name="T16" fmla="*/ 66 w 80"/>
                <a:gd name="T17" fmla="*/ 24 h 89"/>
                <a:gd name="T18" fmla="*/ 68 w 80"/>
                <a:gd name="T19" fmla="*/ 25 h 89"/>
                <a:gd name="T20" fmla="*/ 66 w 80"/>
                <a:gd name="T21" fmla="*/ 30 h 89"/>
                <a:gd name="T22" fmla="*/ 69 w 80"/>
                <a:gd name="T23" fmla="*/ 34 h 89"/>
                <a:gd name="T24" fmla="*/ 69 w 80"/>
                <a:gd name="T25" fmla="*/ 38 h 89"/>
                <a:gd name="T26" fmla="*/ 65 w 80"/>
                <a:gd name="T27" fmla="*/ 43 h 89"/>
                <a:gd name="T28" fmla="*/ 73 w 80"/>
                <a:gd name="T29" fmla="*/ 46 h 89"/>
                <a:gd name="T30" fmla="*/ 75 w 80"/>
                <a:gd name="T31" fmla="*/ 50 h 89"/>
                <a:gd name="T32" fmla="*/ 74 w 80"/>
                <a:gd name="T33" fmla="*/ 53 h 89"/>
                <a:gd name="T34" fmla="*/ 78 w 80"/>
                <a:gd name="T35" fmla="*/ 54 h 89"/>
                <a:gd name="T36" fmla="*/ 80 w 80"/>
                <a:gd name="T37" fmla="*/ 55 h 89"/>
                <a:gd name="T38" fmla="*/ 77 w 80"/>
                <a:gd name="T39" fmla="*/ 57 h 89"/>
                <a:gd name="T40" fmla="*/ 75 w 80"/>
                <a:gd name="T41" fmla="*/ 59 h 89"/>
                <a:gd name="T42" fmla="*/ 72 w 80"/>
                <a:gd name="T43" fmla="*/ 60 h 89"/>
                <a:gd name="T44" fmla="*/ 70 w 80"/>
                <a:gd name="T45" fmla="*/ 61 h 89"/>
                <a:gd name="T46" fmla="*/ 69 w 80"/>
                <a:gd name="T47" fmla="*/ 61 h 89"/>
                <a:gd name="T48" fmla="*/ 66 w 80"/>
                <a:gd name="T49" fmla="*/ 63 h 89"/>
                <a:gd name="T50" fmla="*/ 66 w 80"/>
                <a:gd name="T51" fmla="*/ 66 h 89"/>
                <a:gd name="T52" fmla="*/ 68 w 80"/>
                <a:gd name="T53" fmla="*/ 70 h 89"/>
                <a:gd name="T54" fmla="*/ 68 w 80"/>
                <a:gd name="T55" fmla="*/ 72 h 89"/>
                <a:gd name="T56" fmla="*/ 65 w 80"/>
                <a:gd name="T57" fmla="*/ 73 h 89"/>
                <a:gd name="T58" fmla="*/ 57 w 80"/>
                <a:gd name="T59" fmla="*/ 72 h 89"/>
                <a:gd name="T60" fmla="*/ 50 w 80"/>
                <a:gd name="T61" fmla="*/ 75 h 89"/>
                <a:gd name="T62" fmla="*/ 44 w 80"/>
                <a:gd name="T63" fmla="*/ 75 h 89"/>
                <a:gd name="T64" fmla="*/ 43 w 80"/>
                <a:gd name="T65" fmla="*/ 77 h 89"/>
                <a:gd name="T66" fmla="*/ 37 w 80"/>
                <a:gd name="T67" fmla="*/ 81 h 89"/>
                <a:gd name="T68" fmla="*/ 36 w 80"/>
                <a:gd name="T69" fmla="*/ 83 h 89"/>
                <a:gd name="T70" fmla="*/ 30 w 80"/>
                <a:gd name="T71" fmla="*/ 88 h 89"/>
                <a:gd name="T72" fmla="*/ 28 w 80"/>
                <a:gd name="T73" fmla="*/ 89 h 89"/>
                <a:gd name="T74" fmla="*/ 21 w 80"/>
                <a:gd name="T75" fmla="*/ 83 h 89"/>
                <a:gd name="T76" fmla="*/ 19 w 80"/>
                <a:gd name="T77" fmla="*/ 82 h 89"/>
                <a:gd name="T78" fmla="*/ 13 w 80"/>
                <a:gd name="T79" fmla="*/ 73 h 89"/>
                <a:gd name="T80" fmla="*/ 9 w 80"/>
                <a:gd name="T81" fmla="*/ 63 h 89"/>
                <a:gd name="T82" fmla="*/ 7 w 80"/>
                <a:gd name="T83" fmla="*/ 61 h 89"/>
                <a:gd name="T84" fmla="*/ 3 w 80"/>
                <a:gd name="T85" fmla="*/ 54 h 89"/>
                <a:gd name="T86" fmla="*/ 10 w 80"/>
                <a:gd name="T87" fmla="*/ 43 h 89"/>
                <a:gd name="T88" fmla="*/ 12 w 80"/>
                <a:gd name="T89" fmla="*/ 45 h 89"/>
                <a:gd name="T90" fmla="*/ 15 w 80"/>
                <a:gd name="T91" fmla="*/ 46 h 89"/>
                <a:gd name="T92" fmla="*/ 26 w 80"/>
                <a:gd name="T93" fmla="*/ 38 h 89"/>
                <a:gd name="T94" fmla="*/ 29 w 80"/>
                <a:gd name="T95" fmla="*/ 38 h 89"/>
                <a:gd name="T96" fmla="*/ 32 w 80"/>
                <a:gd name="T97" fmla="*/ 39 h 89"/>
                <a:gd name="T98" fmla="*/ 34 w 80"/>
                <a:gd name="T99" fmla="*/ 34 h 89"/>
                <a:gd name="T100" fmla="*/ 36 w 80"/>
                <a:gd name="T101" fmla="*/ 30 h 89"/>
                <a:gd name="T102" fmla="*/ 35 w 80"/>
                <a:gd name="T103" fmla="*/ 26 h 89"/>
                <a:gd name="T104" fmla="*/ 32 w 80"/>
                <a:gd name="T105" fmla="*/ 21 h 89"/>
                <a:gd name="T106" fmla="*/ 38 w 80"/>
                <a:gd name="T107" fmla="*/ 19 h 89"/>
                <a:gd name="T108" fmla="*/ 40 w 80"/>
                <a:gd name="T109" fmla="*/ 16 h 89"/>
                <a:gd name="T110" fmla="*/ 39 w 80"/>
                <a:gd name="T111" fmla="*/ 13 h 89"/>
                <a:gd name="T112" fmla="*/ 41 w 80"/>
                <a:gd name="T113" fmla="*/ 9 h 89"/>
                <a:gd name="T114" fmla="*/ 41 w 80"/>
                <a:gd name="T115" fmla="*/ 5 h 89"/>
                <a:gd name="T116" fmla="*/ 38 w 80"/>
                <a:gd name="T117" fmla="*/ 2 h 89"/>
                <a:gd name="T118" fmla="*/ 41 w 80"/>
                <a:gd name="T119" fmla="*/ 1 h 89"/>
                <a:gd name="T120" fmla="*/ 52 w 80"/>
                <a:gd name="T121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0" h="89">
                  <a:moveTo>
                    <a:pt x="52" y="0"/>
                  </a:moveTo>
                  <a:lnTo>
                    <a:pt x="53" y="5"/>
                  </a:lnTo>
                  <a:lnTo>
                    <a:pt x="54" y="4"/>
                  </a:lnTo>
                  <a:lnTo>
                    <a:pt x="55" y="4"/>
                  </a:lnTo>
                  <a:lnTo>
                    <a:pt x="56" y="4"/>
                  </a:lnTo>
                  <a:lnTo>
                    <a:pt x="57" y="4"/>
                  </a:lnTo>
                  <a:lnTo>
                    <a:pt x="57" y="5"/>
                  </a:lnTo>
                  <a:lnTo>
                    <a:pt x="59" y="5"/>
                  </a:lnTo>
                  <a:lnTo>
                    <a:pt x="60" y="4"/>
                  </a:lnTo>
                  <a:lnTo>
                    <a:pt x="62" y="8"/>
                  </a:lnTo>
                  <a:lnTo>
                    <a:pt x="62" y="11"/>
                  </a:lnTo>
                  <a:lnTo>
                    <a:pt x="63" y="15"/>
                  </a:lnTo>
                  <a:lnTo>
                    <a:pt x="63" y="15"/>
                  </a:lnTo>
                  <a:lnTo>
                    <a:pt x="65" y="21"/>
                  </a:lnTo>
                  <a:lnTo>
                    <a:pt x="66" y="23"/>
                  </a:lnTo>
                  <a:lnTo>
                    <a:pt x="66" y="24"/>
                  </a:lnTo>
                  <a:lnTo>
                    <a:pt x="66" y="24"/>
                  </a:lnTo>
                  <a:lnTo>
                    <a:pt x="66" y="24"/>
                  </a:lnTo>
                  <a:lnTo>
                    <a:pt x="67" y="23"/>
                  </a:lnTo>
                  <a:lnTo>
                    <a:pt x="68" y="25"/>
                  </a:lnTo>
                  <a:lnTo>
                    <a:pt x="66" y="30"/>
                  </a:lnTo>
                  <a:lnTo>
                    <a:pt x="66" y="30"/>
                  </a:lnTo>
                  <a:lnTo>
                    <a:pt x="69" y="30"/>
                  </a:lnTo>
                  <a:lnTo>
                    <a:pt x="69" y="34"/>
                  </a:lnTo>
                  <a:lnTo>
                    <a:pt x="67" y="38"/>
                  </a:lnTo>
                  <a:lnTo>
                    <a:pt x="69" y="38"/>
                  </a:lnTo>
                  <a:lnTo>
                    <a:pt x="68" y="40"/>
                  </a:lnTo>
                  <a:lnTo>
                    <a:pt x="65" y="43"/>
                  </a:lnTo>
                  <a:lnTo>
                    <a:pt x="67" y="44"/>
                  </a:lnTo>
                  <a:lnTo>
                    <a:pt x="73" y="46"/>
                  </a:lnTo>
                  <a:lnTo>
                    <a:pt x="72" y="47"/>
                  </a:lnTo>
                  <a:lnTo>
                    <a:pt x="75" y="50"/>
                  </a:lnTo>
                  <a:lnTo>
                    <a:pt x="74" y="53"/>
                  </a:lnTo>
                  <a:lnTo>
                    <a:pt x="74" y="53"/>
                  </a:lnTo>
                  <a:lnTo>
                    <a:pt x="74" y="54"/>
                  </a:lnTo>
                  <a:lnTo>
                    <a:pt x="78" y="54"/>
                  </a:lnTo>
                  <a:lnTo>
                    <a:pt x="79" y="54"/>
                  </a:lnTo>
                  <a:lnTo>
                    <a:pt x="80" y="55"/>
                  </a:lnTo>
                  <a:lnTo>
                    <a:pt x="79" y="57"/>
                  </a:lnTo>
                  <a:lnTo>
                    <a:pt x="77" y="57"/>
                  </a:lnTo>
                  <a:lnTo>
                    <a:pt x="76" y="58"/>
                  </a:lnTo>
                  <a:lnTo>
                    <a:pt x="75" y="59"/>
                  </a:lnTo>
                  <a:lnTo>
                    <a:pt x="72" y="60"/>
                  </a:lnTo>
                  <a:lnTo>
                    <a:pt x="72" y="60"/>
                  </a:lnTo>
                  <a:lnTo>
                    <a:pt x="72" y="60"/>
                  </a:lnTo>
                  <a:lnTo>
                    <a:pt x="70" y="61"/>
                  </a:lnTo>
                  <a:lnTo>
                    <a:pt x="70" y="61"/>
                  </a:lnTo>
                  <a:lnTo>
                    <a:pt x="69" y="61"/>
                  </a:lnTo>
                  <a:lnTo>
                    <a:pt x="66" y="62"/>
                  </a:lnTo>
                  <a:lnTo>
                    <a:pt x="66" y="63"/>
                  </a:lnTo>
                  <a:lnTo>
                    <a:pt x="65" y="63"/>
                  </a:lnTo>
                  <a:lnTo>
                    <a:pt x="66" y="66"/>
                  </a:lnTo>
                  <a:lnTo>
                    <a:pt x="67" y="69"/>
                  </a:lnTo>
                  <a:lnTo>
                    <a:pt x="68" y="70"/>
                  </a:lnTo>
                  <a:lnTo>
                    <a:pt x="68" y="71"/>
                  </a:lnTo>
                  <a:lnTo>
                    <a:pt x="68" y="72"/>
                  </a:lnTo>
                  <a:lnTo>
                    <a:pt x="66" y="73"/>
                  </a:lnTo>
                  <a:lnTo>
                    <a:pt x="65" y="73"/>
                  </a:lnTo>
                  <a:lnTo>
                    <a:pt x="63" y="72"/>
                  </a:lnTo>
                  <a:lnTo>
                    <a:pt x="57" y="72"/>
                  </a:lnTo>
                  <a:lnTo>
                    <a:pt x="50" y="74"/>
                  </a:lnTo>
                  <a:lnTo>
                    <a:pt x="50" y="75"/>
                  </a:lnTo>
                  <a:lnTo>
                    <a:pt x="47" y="74"/>
                  </a:lnTo>
                  <a:lnTo>
                    <a:pt x="44" y="75"/>
                  </a:lnTo>
                  <a:lnTo>
                    <a:pt x="44" y="76"/>
                  </a:lnTo>
                  <a:lnTo>
                    <a:pt x="43" y="77"/>
                  </a:lnTo>
                  <a:lnTo>
                    <a:pt x="42" y="76"/>
                  </a:lnTo>
                  <a:lnTo>
                    <a:pt x="37" y="81"/>
                  </a:lnTo>
                  <a:lnTo>
                    <a:pt x="37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0" y="88"/>
                  </a:lnTo>
                  <a:lnTo>
                    <a:pt x="30" y="88"/>
                  </a:lnTo>
                  <a:lnTo>
                    <a:pt x="28" y="89"/>
                  </a:lnTo>
                  <a:lnTo>
                    <a:pt x="23" y="86"/>
                  </a:lnTo>
                  <a:lnTo>
                    <a:pt x="21" y="83"/>
                  </a:lnTo>
                  <a:lnTo>
                    <a:pt x="20" y="84"/>
                  </a:lnTo>
                  <a:lnTo>
                    <a:pt x="19" y="82"/>
                  </a:lnTo>
                  <a:lnTo>
                    <a:pt x="18" y="80"/>
                  </a:lnTo>
                  <a:lnTo>
                    <a:pt x="13" y="7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2"/>
                  </a:lnTo>
                  <a:lnTo>
                    <a:pt x="7" y="61"/>
                  </a:lnTo>
                  <a:lnTo>
                    <a:pt x="0" y="60"/>
                  </a:lnTo>
                  <a:lnTo>
                    <a:pt x="3" y="54"/>
                  </a:lnTo>
                  <a:lnTo>
                    <a:pt x="9" y="44"/>
                  </a:lnTo>
                  <a:lnTo>
                    <a:pt x="10" y="43"/>
                  </a:lnTo>
                  <a:lnTo>
                    <a:pt x="11" y="43"/>
                  </a:lnTo>
                  <a:lnTo>
                    <a:pt x="12" y="45"/>
                  </a:lnTo>
                  <a:lnTo>
                    <a:pt x="14" y="46"/>
                  </a:lnTo>
                  <a:lnTo>
                    <a:pt x="15" y="46"/>
                  </a:lnTo>
                  <a:lnTo>
                    <a:pt x="21" y="42"/>
                  </a:lnTo>
                  <a:lnTo>
                    <a:pt x="26" y="38"/>
                  </a:lnTo>
                  <a:lnTo>
                    <a:pt x="26" y="37"/>
                  </a:lnTo>
                  <a:lnTo>
                    <a:pt x="29" y="38"/>
                  </a:lnTo>
                  <a:lnTo>
                    <a:pt x="29" y="39"/>
                  </a:lnTo>
                  <a:lnTo>
                    <a:pt x="32" y="39"/>
                  </a:lnTo>
                  <a:lnTo>
                    <a:pt x="33" y="35"/>
                  </a:lnTo>
                  <a:lnTo>
                    <a:pt x="34" y="34"/>
                  </a:lnTo>
                  <a:lnTo>
                    <a:pt x="34" y="34"/>
                  </a:lnTo>
                  <a:lnTo>
                    <a:pt x="36" y="30"/>
                  </a:lnTo>
                  <a:lnTo>
                    <a:pt x="36" y="27"/>
                  </a:lnTo>
                  <a:lnTo>
                    <a:pt x="35" y="26"/>
                  </a:lnTo>
                  <a:lnTo>
                    <a:pt x="36" y="24"/>
                  </a:lnTo>
                  <a:lnTo>
                    <a:pt x="32" y="21"/>
                  </a:lnTo>
                  <a:lnTo>
                    <a:pt x="37" y="18"/>
                  </a:lnTo>
                  <a:lnTo>
                    <a:pt x="38" y="19"/>
                  </a:lnTo>
                  <a:lnTo>
                    <a:pt x="39" y="18"/>
                  </a:lnTo>
                  <a:lnTo>
                    <a:pt x="40" y="16"/>
                  </a:lnTo>
                  <a:lnTo>
                    <a:pt x="40" y="14"/>
                  </a:lnTo>
                  <a:lnTo>
                    <a:pt x="39" y="13"/>
                  </a:lnTo>
                  <a:lnTo>
                    <a:pt x="42" y="9"/>
                  </a:lnTo>
                  <a:lnTo>
                    <a:pt x="41" y="9"/>
                  </a:lnTo>
                  <a:lnTo>
                    <a:pt x="41" y="7"/>
                  </a:lnTo>
                  <a:lnTo>
                    <a:pt x="41" y="5"/>
                  </a:lnTo>
                  <a:lnTo>
                    <a:pt x="40" y="3"/>
                  </a:lnTo>
                  <a:lnTo>
                    <a:pt x="38" y="2"/>
                  </a:lnTo>
                  <a:lnTo>
                    <a:pt x="38" y="1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10" name="Oval 109">
            <a:extLst>
              <a:ext uri="{FF2B5EF4-FFF2-40B4-BE49-F238E27FC236}">
                <a16:creationId xmlns:a16="http://schemas.microsoft.com/office/drawing/2014/main" id="{432D1955-7FCC-F042-E314-33B5AEFBA931}"/>
              </a:ext>
            </a:extLst>
          </p:cNvPr>
          <p:cNvSpPr/>
          <p:nvPr/>
        </p:nvSpPr>
        <p:spPr>
          <a:xfrm>
            <a:off x="4048125" y="2631022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1" name="Rectangle 32">
            <a:extLst>
              <a:ext uri="{FF2B5EF4-FFF2-40B4-BE49-F238E27FC236}">
                <a16:creationId xmlns:a16="http://schemas.microsoft.com/office/drawing/2014/main" id="{BA3B2A71-9003-CA93-597D-9EA46B48DD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650" y="2410472"/>
            <a:ext cx="48731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Amsterdam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591ACB3-A8FB-FE07-1F7F-662AC500B75A}"/>
              </a:ext>
            </a:extLst>
          </p:cNvPr>
          <p:cNvSpPr/>
          <p:nvPr/>
        </p:nvSpPr>
        <p:spPr>
          <a:xfrm>
            <a:off x="4349750" y="2643722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827F68F-AD1B-99FA-E6C5-C1DC93458F45}"/>
              </a:ext>
            </a:extLst>
          </p:cNvPr>
          <p:cNvSpPr/>
          <p:nvPr/>
        </p:nvSpPr>
        <p:spPr>
          <a:xfrm>
            <a:off x="4216400" y="300884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559E85C7-26A0-B694-6035-A9AD4650052F}"/>
              </a:ext>
            </a:extLst>
          </p:cNvPr>
          <p:cNvSpPr/>
          <p:nvPr/>
        </p:nvSpPr>
        <p:spPr>
          <a:xfrm>
            <a:off x="3559175" y="3031072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3869FC42-B881-9CBF-F7CC-A322E7907366}"/>
              </a:ext>
            </a:extLst>
          </p:cNvPr>
          <p:cNvSpPr/>
          <p:nvPr/>
        </p:nvSpPr>
        <p:spPr>
          <a:xfrm>
            <a:off x="3705225" y="324379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0A318DFD-CB11-0182-3CEB-8972714C9875}"/>
              </a:ext>
            </a:extLst>
          </p:cNvPr>
          <p:cNvSpPr/>
          <p:nvPr/>
        </p:nvSpPr>
        <p:spPr>
          <a:xfrm>
            <a:off x="3940175" y="3704172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7C56D836-91BA-7A04-23D1-FA129EA70C61}"/>
              </a:ext>
            </a:extLst>
          </p:cNvPr>
          <p:cNvSpPr/>
          <p:nvPr/>
        </p:nvSpPr>
        <p:spPr>
          <a:xfrm>
            <a:off x="4213225" y="371369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55E2CEA3-5FC3-CE20-3B1B-6A029A5094FA}"/>
              </a:ext>
            </a:extLst>
          </p:cNvPr>
          <p:cNvSpPr/>
          <p:nvPr/>
        </p:nvSpPr>
        <p:spPr>
          <a:xfrm>
            <a:off x="4546600" y="3888322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C2FFE714-39C4-F3BA-6B39-6AEA0BB06967}"/>
              </a:ext>
            </a:extLst>
          </p:cNvPr>
          <p:cNvSpPr/>
          <p:nvPr/>
        </p:nvSpPr>
        <p:spPr>
          <a:xfrm>
            <a:off x="4873625" y="3361272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56C892AF-15B0-BF65-4EC5-2F053EAE9A05}"/>
              </a:ext>
            </a:extLst>
          </p:cNvPr>
          <p:cNvSpPr/>
          <p:nvPr/>
        </p:nvSpPr>
        <p:spPr>
          <a:xfrm>
            <a:off x="5486400" y="146579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1" name="Rectangle 32">
            <a:extLst>
              <a:ext uri="{FF2B5EF4-FFF2-40B4-BE49-F238E27FC236}">
                <a16:creationId xmlns:a16="http://schemas.microsoft.com/office/drawing/2014/main" id="{0CDE99B5-CCF8-5771-2FC9-21854BEE8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552" y="2864109"/>
            <a:ext cx="46807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The Hague 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2" name="Rectangle 32">
            <a:extLst>
              <a:ext uri="{FF2B5EF4-FFF2-40B4-BE49-F238E27FC236}">
                <a16:creationId xmlns:a16="http://schemas.microsoft.com/office/drawing/2014/main" id="{2BB012FB-0819-9979-15CE-980BE15678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8728" y="3059112"/>
            <a:ext cx="46807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Rotterdam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3" name="Rectangle 32">
            <a:extLst>
              <a:ext uri="{FF2B5EF4-FFF2-40B4-BE49-F238E27FC236}">
                <a16:creationId xmlns:a16="http://schemas.microsoft.com/office/drawing/2014/main" id="{AA6F4470-B4B2-A376-A8E3-7C6AC2435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1912" y="1272311"/>
            <a:ext cx="44082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Groningen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4" name="Rectangle 32">
            <a:extLst>
              <a:ext uri="{FF2B5EF4-FFF2-40B4-BE49-F238E27FC236}">
                <a16:creationId xmlns:a16="http://schemas.microsoft.com/office/drawing/2014/main" id="{4674125B-1216-C5C3-0492-27FD1A8E9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4913" y="3137257"/>
            <a:ext cx="40075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Nijmegen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5" name="Rectangle 32">
            <a:extLst>
              <a:ext uri="{FF2B5EF4-FFF2-40B4-BE49-F238E27FC236}">
                <a16:creationId xmlns:a16="http://schemas.microsoft.com/office/drawing/2014/main" id="{E1A55819-E3C3-3CBE-EBAE-76260FC16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7413" y="3724730"/>
            <a:ext cx="44082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Eindhoven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6" name="Rectangle 32">
            <a:extLst>
              <a:ext uri="{FF2B5EF4-FFF2-40B4-BE49-F238E27FC236}">
                <a16:creationId xmlns:a16="http://schemas.microsoft.com/office/drawing/2014/main" id="{AA10EE74-94E6-1822-1A09-9AA242B4E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794" y="3535821"/>
            <a:ext cx="24686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Breda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7" name="Rectangle 32">
            <a:extLst>
              <a:ext uri="{FF2B5EF4-FFF2-40B4-BE49-F238E27FC236}">
                <a16:creationId xmlns:a16="http://schemas.microsoft.com/office/drawing/2014/main" id="{22EE57BA-76F0-B22E-3B2B-80D996B4A6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2607" y="2853183"/>
            <a:ext cx="31739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Utrecht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cxnSp>
        <p:nvCxnSpPr>
          <p:cNvPr id="129" name="Connector: Elbow 128">
            <a:extLst>
              <a:ext uri="{FF2B5EF4-FFF2-40B4-BE49-F238E27FC236}">
                <a16:creationId xmlns:a16="http://schemas.microsoft.com/office/drawing/2014/main" id="{0E3351D5-499C-B72B-2A46-4AE94A4DDDE4}"/>
              </a:ext>
            </a:extLst>
          </p:cNvPr>
          <p:cNvCxnSpPr>
            <a:cxnSpLocks/>
            <a:stCxn id="110" idx="0"/>
            <a:endCxn id="111" idx="3"/>
          </p:cNvCxnSpPr>
          <p:nvPr/>
        </p:nvCxnSpPr>
        <p:spPr>
          <a:xfrm rot="16200000" flipV="1">
            <a:off x="3846431" y="2408560"/>
            <a:ext cx="158994" cy="285929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Rectangle 32">
            <a:extLst>
              <a:ext uri="{FF2B5EF4-FFF2-40B4-BE49-F238E27FC236}">
                <a16:creationId xmlns:a16="http://schemas.microsoft.com/office/drawing/2014/main" id="{29DC8828-1224-B445-DBC2-F04B2463A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6946" y="2279311"/>
            <a:ext cx="30296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Almere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cxnSp>
        <p:nvCxnSpPr>
          <p:cNvPr id="135" name="Connector: Elbow 134">
            <a:extLst>
              <a:ext uri="{FF2B5EF4-FFF2-40B4-BE49-F238E27FC236}">
                <a16:creationId xmlns:a16="http://schemas.microsoft.com/office/drawing/2014/main" id="{6BEC88A6-0BC3-002D-37B0-25AA373DCF60}"/>
              </a:ext>
            </a:extLst>
          </p:cNvPr>
          <p:cNvCxnSpPr>
            <a:cxnSpLocks/>
            <a:stCxn id="112" idx="0"/>
            <a:endCxn id="134" idx="3"/>
          </p:cNvCxnSpPr>
          <p:nvPr/>
        </p:nvCxnSpPr>
        <p:spPr>
          <a:xfrm rot="16200000" flipV="1">
            <a:off x="4173789" y="2446993"/>
            <a:ext cx="302855" cy="90603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Connector: Elbow 140">
            <a:extLst>
              <a:ext uri="{FF2B5EF4-FFF2-40B4-BE49-F238E27FC236}">
                <a16:creationId xmlns:a16="http://schemas.microsoft.com/office/drawing/2014/main" id="{19AB6D1C-46CC-E30C-233C-9399818F0C59}"/>
              </a:ext>
            </a:extLst>
          </p:cNvPr>
          <p:cNvCxnSpPr>
            <a:cxnSpLocks/>
            <a:stCxn id="114" idx="0"/>
            <a:endCxn id="121" idx="3"/>
          </p:cNvCxnSpPr>
          <p:nvPr/>
        </p:nvCxnSpPr>
        <p:spPr>
          <a:xfrm rot="16200000" flipV="1">
            <a:off x="3501083" y="2952212"/>
            <a:ext cx="105407" cy="52313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nector: Elbow 143">
            <a:extLst>
              <a:ext uri="{FF2B5EF4-FFF2-40B4-BE49-F238E27FC236}">
                <a16:creationId xmlns:a16="http://schemas.microsoft.com/office/drawing/2014/main" id="{DD219F38-B410-7D0C-F2EF-E055A913241E}"/>
              </a:ext>
            </a:extLst>
          </p:cNvPr>
          <p:cNvCxnSpPr>
            <a:cxnSpLocks/>
            <a:stCxn id="115" idx="0"/>
            <a:endCxn id="122" idx="3"/>
          </p:cNvCxnSpPr>
          <p:nvPr/>
        </p:nvCxnSpPr>
        <p:spPr>
          <a:xfrm rot="16200000" flipV="1">
            <a:off x="3439835" y="2957639"/>
            <a:ext cx="123129" cy="449187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Connector: Elbow 149">
            <a:extLst>
              <a:ext uri="{FF2B5EF4-FFF2-40B4-BE49-F238E27FC236}">
                <a16:creationId xmlns:a16="http://schemas.microsoft.com/office/drawing/2014/main" id="{6F40F6DF-5392-7F79-4A1C-53BDDF5FE402}"/>
              </a:ext>
            </a:extLst>
          </p:cNvPr>
          <p:cNvCxnSpPr>
            <a:cxnSpLocks/>
            <a:stCxn id="113" idx="0"/>
            <a:endCxn id="127" idx="1"/>
          </p:cNvCxnSpPr>
          <p:nvPr/>
        </p:nvCxnSpPr>
        <p:spPr>
          <a:xfrm rot="5400000" flipH="1" flipV="1">
            <a:off x="4252833" y="2899073"/>
            <a:ext cx="94108" cy="125440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Connector: Elbow 154">
            <a:extLst>
              <a:ext uri="{FF2B5EF4-FFF2-40B4-BE49-F238E27FC236}">
                <a16:creationId xmlns:a16="http://schemas.microsoft.com/office/drawing/2014/main" id="{9DAEB71A-5739-904B-C058-A3BFAF3ECF1F}"/>
              </a:ext>
            </a:extLst>
          </p:cNvPr>
          <p:cNvCxnSpPr>
            <a:cxnSpLocks/>
            <a:stCxn id="119" idx="0"/>
            <a:endCxn id="124" idx="1"/>
          </p:cNvCxnSpPr>
          <p:nvPr/>
        </p:nvCxnSpPr>
        <p:spPr>
          <a:xfrm rot="5400000" flipH="1" flipV="1">
            <a:off x="4873423" y="3219783"/>
            <a:ext cx="162459" cy="120521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Rectangle 32">
            <a:extLst>
              <a:ext uri="{FF2B5EF4-FFF2-40B4-BE49-F238E27FC236}">
                <a16:creationId xmlns:a16="http://schemas.microsoft.com/office/drawing/2014/main" id="{33E125A8-7D1F-F5CB-25EF-BEC30BCCE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7047" y="3483605"/>
            <a:ext cx="29014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Tilburg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cxnSp>
        <p:nvCxnSpPr>
          <p:cNvPr id="162" name="Connector: Elbow 161">
            <a:extLst>
              <a:ext uri="{FF2B5EF4-FFF2-40B4-BE49-F238E27FC236}">
                <a16:creationId xmlns:a16="http://schemas.microsoft.com/office/drawing/2014/main" id="{7A8C1AE0-4620-8954-9B95-6251397B6A75}"/>
              </a:ext>
            </a:extLst>
          </p:cNvPr>
          <p:cNvCxnSpPr>
            <a:cxnSpLocks/>
            <a:stCxn id="117" idx="0"/>
            <a:endCxn id="161" idx="1"/>
          </p:cNvCxnSpPr>
          <p:nvPr/>
        </p:nvCxnSpPr>
        <p:spPr>
          <a:xfrm rot="5400000" flipH="1" flipV="1">
            <a:off x="4186251" y="3592902"/>
            <a:ext cx="168536" cy="7305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Connector: Elbow 165">
            <a:extLst>
              <a:ext uri="{FF2B5EF4-FFF2-40B4-BE49-F238E27FC236}">
                <a16:creationId xmlns:a16="http://schemas.microsoft.com/office/drawing/2014/main" id="{A12AB1FD-BAD2-CB24-1E69-9DC95415895A}"/>
              </a:ext>
            </a:extLst>
          </p:cNvPr>
          <p:cNvCxnSpPr>
            <a:cxnSpLocks/>
            <a:stCxn id="118" idx="0"/>
            <a:endCxn id="125" idx="1"/>
          </p:cNvCxnSpPr>
          <p:nvPr/>
        </p:nvCxnSpPr>
        <p:spPr>
          <a:xfrm rot="5400000" flipH="1" flipV="1">
            <a:off x="4581372" y="3772281"/>
            <a:ext cx="102036" cy="130046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Connector: Elbow 170">
            <a:extLst>
              <a:ext uri="{FF2B5EF4-FFF2-40B4-BE49-F238E27FC236}">
                <a16:creationId xmlns:a16="http://schemas.microsoft.com/office/drawing/2014/main" id="{562E95FF-6E77-1557-9707-64A62E6BF1E6}"/>
              </a:ext>
            </a:extLst>
          </p:cNvPr>
          <p:cNvCxnSpPr>
            <a:cxnSpLocks/>
            <a:stCxn id="116" idx="0"/>
            <a:endCxn id="126" idx="3"/>
          </p:cNvCxnSpPr>
          <p:nvPr/>
        </p:nvCxnSpPr>
        <p:spPr>
          <a:xfrm rot="16200000" flipV="1">
            <a:off x="3841402" y="3584632"/>
            <a:ext cx="106795" cy="132286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Rectangle 32">
            <a:extLst>
              <a:ext uri="{FF2B5EF4-FFF2-40B4-BE49-F238E27FC236}">
                <a16:creationId xmlns:a16="http://schemas.microsoft.com/office/drawing/2014/main" id="{C1D5B066-8695-C82A-B3BE-FB7815C69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8895" y="4147246"/>
            <a:ext cx="82407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North Brabant </a:t>
            </a:r>
            <a:endParaRPr kumimoji="0" lang="zh-CN" altLang="zh-CN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81" name="Rectangle 32">
            <a:extLst>
              <a:ext uri="{FF2B5EF4-FFF2-40B4-BE49-F238E27FC236}">
                <a16:creationId xmlns:a16="http://schemas.microsoft.com/office/drawing/2014/main" id="{A28AD419-907D-F454-8773-1FFF46B9E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3436" y="2798535"/>
            <a:ext cx="82407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South Holland </a:t>
            </a:r>
            <a:endParaRPr kumimoji="0" lang="zh-CN" altLang="zh-CN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82" name="Rectangle 32">
            <a:extLst>
              <a:ext uri="{FF2B5EF4-FFF2-40B4-BE49-F238E27FC236}">
                <a16:creationId xmlns:a16="http://schemas.microsoft.com/office/drawing/2014/main" id="{C0A9FE5A-126F-6983-FD4C-25F9436799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937" y="2061785"/>
            <a:ext cx="82407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North Holland </a:t>
            </a:r>
            <a:endParaRPr kumimoji="0" lang="zh-CN" altLang="zh-CN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cxnSp>
        <p:nvCxnSpPr>
          <p:cNvPr id="183" name="Connector: Elbow 182">
            <a:extLst>
              <a:ext uri="{FF2B5EF4-FFF2-40B4-BE49-F238E27FC236}">
                <a16:creationId xmlns:a16="http://schemas.microsoft.com/office/drawing/2014/main" id="{0170D104-9C81-6CC8-2095-315309111C19}"/>
              </a:ext>
            </a:extLst>
          </p:cNvPr>
          <p:cNvCxnSpPr>
            <a:cxnSpLocks/>
            <a:stCxn id="120" idx="0"/>
            <a:endCxn id="123" idx="1"/>
          </p:cNvCxnSpPr>
          <p:nvPr/>
        </p:nvCxnSpPr>
        <p:spPr>
          <a:xfrm rot="5400000" flipH="1" flipV="1">
            <a:off x="5528574" y="1312460"/>
            <a:ext cx="131930" cy="17474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4737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6DE2D-F90B-EABE-6533-F9D01D553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DEE47-9DD4-083B-3ECB-A3F7FB454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Nijmegen – Gelderland Province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D8845339-DAE2-F1B7-61FA-881DBC13C835}"/>
              </a:ext>
            </a:extLst>
          </p:cNvPr>
          <p:cNvSpPr>
            <a:spLocks/>
          </p:cNvSpPr>
          <p:nvPr/>
        </p:nvSpPr>
        <p:spPr bwMode="auto">
          <a:xfrm>
            <a:off x="1115616" y="1347614"/>
            <a:ext cx="2918668" cy="3261846"/>
          </a:xfrm>
          <a:custGeom>
            <a:avLst/>
            <a:gdLst>
              <a:gd name="T0" fmla="*/ 1746 w 2645"/>
              <a:gd name="T1" fmla="*/ 176 h 2956"/>
              <a:gd name="T2" fmla="*/ 1810 w 2645"/>
              <a:gd name="T3" fmla="*/ 165 h 2956"/>
              <a:gd name="T4" fmla="*/ 1883 w 2645"/>
              <a:gd name="T5" fmla="*/ 159 h 2956"/>
              <a:gd name="T6" fmla="*/ 1939 w 2645"/>
              <a:gd name="T7" fmla="*/ 180 h 2956"/>
              <a:gd name="T8" fmla="*/ 2036 w 2645"/>
              <a:gd name="T9" fmla="*/ 282 h 2956"/>
              <a:gd name="T10" fmla="*/ 2072 w 2645"/>
              <a:gd name="T11" fmla="*/ 508 h 2956"/>
              <a:gd name="T12" fmla="*/ 2145 w 2645"/>
              <a:gd name="T13" fmla="*/ 718 h 2956"/>
              <a:gd name="T14" fmla="*/ 2195 w 2645"/>
              <a:gd name="T15" fmla="*/ 789 h 2956"/>
              <a:gd name="T16" fmla="*/ 2190 w 2645"/>
              <a:gd name="T17" fmla="*/ 804 h 2956"/>
              <a:gd name="T18" fmla="*/ 2261 w 2645"/>
              <a:gd name="T19" fmla="*/ 831 h 2956"/>
              <a:gd name="T20" fmla="*/ 2171 w 2645"/>
              <a:gd name="T21" fmla="*/ 1004 h 2956"/>
              <a:gd name="T22" fmla="*/ 2275 w 2645"/>
              <a:gd name="T23" fmla="*/ 1132 h 2956"/>
              <a:gd name="T24" fmla="*/ 2273 w 2645"/>
              <a:gd name="T25" fmla="*/ 1270 h 2956"/>
              <a:gd name="T26" fmla="*/ 2153 w 2645"/>
              <a:gd name="T27" fmla="*/ 1402 h 2956"/>
              <a:gd name="T28" fmla="*/ 2401 w 2645"/>
              <a:gd name="T29" fmla="*/ 1529 h 2956"/>
              <a:gd name="T30" fmla="*/ 2465 w 2645"/>
              <a:gd name="T31" fmla="*/ 1646 h 2956"/>
              <a:gd name="T32" fmla="*/ 2427 w 2645"/>
              <a:gd name="T33" fmla="*/ 1754 h 2956"/>
              <a:gd name="T34" fmla="*/ 2569 w 2645"/>
              <a:gd name="T35" fmla="*/ 1789 h 2956"/>
              <a:gd name="T36" fmla="*/ 2645 w 2645"/>
              <a:gd name="T37" fmla="*/ 1844 h 2956"/>
              <a:gd name="T38" fmla="*/ 2526 w 2645"/>
              <a:gd name="T39" fmla="*/ 1901 h 2956"/>
              <a:gd name="T40" fmla="*/ 2485 w 2645"/>
              <a:gd name="T41" fmla="*/ 1981 h 2956"/>
              <a:gd name="T42" fmla="*/ 2388 w 2645"/>
              <a:gd name="T43" fmla="*/ 1991 h 2956"/>
              <a:gd name="T44" fmla="*/ 2304 w 2645"/>
              <a:gd name="T45" fmla="*/ 2036 h 2956"/>
              <a:gd name="T46" fmla="*/ 2292 w 2645"/>
              <a:gd name="T47" fmla="*/ 2028 h 2956"/>
              <a:gd name="T48" fmla="*/ 2185 w 2645"/>
              <a:gd name="T49" fmla="*/ 2084 h 2956"/>
              <a:gd name="T50" fmla="*/ 2177 w 2645"/>
              <a:gd name="T51" fmla="*/ 2188 h 2956"/>
              <a:gd name="T52" fmla="*/ 2256 w 2645"/>
              <a:gd name="T53" fmla="*/ 2325 h 2956"/>
              <a:gd name="T54" fmla="*/ 2250 w 2645"/>
              <a:gd name="T55" fmla="*/ 2391 h 2956"/>
              <a:gd name="T56" fmla="*/ 2137 w 2645"/>
              <a:gd name="T57" fmla="*/ 2410 h 2956"/>
              <a:gd name="T58" fmla="*/ 1885 w 2645"/>
              <a:gd name="T59" fmla="*/ 2404 h 2956"/>
              <a:gd name="T60" fmla="*/ 1672 w 2645"/>
              <a:gd name="T61" fmla="*/ 2471 h 2956"/>
              <a:gd name="T62" fmla="*/ 1466 w 2645"/>
              <a:gd name="T63" fmla="*/ 2481 h 2956"/>
              <a:gd name="T64" fmla="*/ 1436 w 2645"/>
              <a:gd name="T65" fmla="*/ 2554 h 2956"/>
              <a:gd name="T66" fmla="*/ 1197 w 2645"/>
              <a:gd name="T67" fmla="*/ 2684 h 2956"/>
              <a:gd name="T68" fmla="*/ 1182 w 2645"/>
              <a:gd name="T69" fmla="*/ 2742 h 2956"/>
              <a:gd name="T70" fmla="*/ 997 w 2645"/>
              <a:gd name="T71" fmla="*/ 2892 h 2956"/>
              <a:gd name="T72" fmla="*/ 930 w 2645"/>
              <a:gd name="T73" fmla="*/ 2956 h 2956"/>
              <a:gd name="T74" fmla="*/ 680 w 2645"/>
              <a:gd name="T75" fmla="*/ 2743 h 2956"/>
              <a:gd name="T76" fmla="*/ 612 w 2645"/>
              <a:gd name="T77" fmla="*/ 2721 h 2956"/>
              <a:gd name="T78" fmla="*/ 418 w 2645"/>
              <a:gd name="T79" fmla="*/ 2413 h 2956"/>
              <a:gd name="T80" fmla="*/ 301 w 2645"/>
              <a:gd name="T81" fmla="*/ 2109 h 2956"/>
              <a:gd name="T82" fmla="*/ 241 w 2645"/>
              <a:gd name="T83" fmla="*/ 2039 h 2956"/>
              <a:gd name="T84" fmla="*/ 124 w 2645"/>
              <a:gd name="T85" fmla="*/ 1776 h 2956"/>
              <a:gd name="T86" fmla="*/ 340 w 2645"/>
              <a:gd name="T87" fmla="*/ 1430 h 2956"/>
              <a:gd name="T88" fmla="*/ 412 w 2645"/>
              <a:gd name="T89" fmla="*/ 1472 h 2956"/>
              <a:gd name="T90" fmla="*/ 504 w 2645"/>
              <a:gd name="T91" fmla="*/ 1530 h 2956"/>
              <a:gd name="T92" fmla="*/ 847 w 2645"/>
              <a:gd name="T93" fmla="*/ 1257 h 2956"/>
              <a:gd name="T94" fmla="*/ 957 w 2645"/>
              <a:gd name="T95" fmla="*/ 1261 h 2956"/>
              <a:gd name="T96" fmla="*/ 1045 w 2645"/>
              <a:gd name="T97" fmla="*/ 1284 h 2956"/>
              <a:gd name="T98" fmla="*/ 1117 w 2645"/>
              <a:gd name="T99" fmla="*/ 1110 h 2956"/>
              <a:gd name="T100" fmla="*/ 1185 w 2645"/>
              <a:gd name="T101" fmla="*/ 981 h 2956"/>
              <a:gd name="T102" fmla="*/ 1154 w 2645"/>
              <a:gd name="T103" fmla="*/ 863 h 2956"/>
              <a:gd name="T104" fmla="*/ 1037 w 2645"/>
              <a:gd name="T105" fmla="*/ 694 h 2956"/>
              <a:gd name="T106" fmla="*/ 1292 w 2645"/>
              <a:gd name="T107" fmla="*/ 638 h 2956"/>
              <a:gd name="T108" fmla="*/ 1336 w 2645"/>
              <a:gd name="T109" fmla="*/ 540 h 2956"/>
              <a:gd name="T110" fmla="*/ 1311 w 2645"/>
              <a:gd name="T111" fmla="*/ 462 h 2956"/>
              <a:gd name="T112" fmla="*/ 1381 w 2645"/>
              <a:gd name="T113" fmla="*/ 313 h 2956"/>
              <a:gd name="T114" fmla="*/ 1364 w 2645"/>
              <a:gd name="T115" fmla="*/ 186 h 2956"/>
              <a:gd name="T116" fmla="*/ 1267 w 2645"/>
              <a:gd name="T117" fmla="*/ 86 h 2956"/>
              <a:gd name="T118" fmla="*/ 1378 w 2645"/>
              <a:gd name="T119" fmla="*/ 27 h 2956"/>
              <a:gd name="T120" fmla="*/ 1735 w 2645"/>
              <a:gd name="T121" fmla="*/ 0 h 29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645" h="2956">
                <a:moveTo>
                  <a:pt x="1735" y="0"/>
                </a:moveTo>
                <a:lnTo>
                  <a:pt x="1746" y="176"/>
                </a:lnTo>
                <a:lnTo>
                  <a:pt x="1778" y="167"/>
                </a:lnTo>
                <a:lnTo>
                  <a:pt x="1810" y="165"/>
                </a:lnTo>
                <a:lnTo>
                  <a:pt x="1859" y="166"/>
                </a:lnTo>
                <a:lnTo>
                  <a:pt x="1883" y="159"/>
                </a:lnTo>
                <a:lnTo>
                  <a:pt x="1882" y="171"/>
                </a:lnTo>
                <a:lnTo>
                  <a:pt x="1939" y="180"/>
                </a:lnTo>
                <a:lnTo>
                  <a:pt x="1988" y="167"/>
                </a:lnTo>
                <a:lnTo>
                  <a:pt x="2036" y="282"/>
                </a:lnTo>
                <a:lnTo>
                  <a:pt x="2066" y="388"/>
                </a:lnTo>
                <a:lnTo>
                  <a:pt x="2072" y="508"/>
                </a:lnTo>
                <a:lnTo>
                  <a:pt x="2086" y="511"/>
                </a:lnTo>
                <a:lnTo>
                  <a:pt x="2145" y="718"/>
                </a:lnTo>
                <a:lnTo>
                  <a:pt x="2176" y="777"/>
                </a:lnTo>
                <a:lnTo>
                  <a:pt x="2195" y="789"/>
                </a:lnTo>
                <a:lnTo>
                  <a:pt x="2186" y="800"/>
                </a:lnTo>
                <a:lnTo>
                  <a:pt x="2190" y="804"/>
                </a:lnTo>
                <a:lnTo>
                  <a:pt x="2218" y="779"/>
                </a:lnTo>
                <a:lnTo>
                  <a:pt x="2261" y="831"/>
                </a:lnTo>
                <a:lnTo>
                  <a:pt x="2171" y="1004"/>
                </a:lnTo>
                <a:lnTo>
                  <a:pt x="2171" y="1004"/>
                </a:lnTo>
                <a:lnTo>
                  <a:pt x="2272" y="1012"/>
                </a:lnTo>
                <a:lnTo>
                  <a:pt x="2275" y="1132"/>
                </a:lnTo>
                <a:lnTo>
                  <a:pt x="2225" y="1257"/>
                </a:lnTo>
                <a:lnTo>
                  <a:pt x="2273" y="1270"/>
                </a:lnTo>
                <a:lnTo>
                  <a:pt x="2241" y="1328"/>
                </a:lnTo>
                <a:lnTo>
                  <a:pt x="2153" y="1402"/>
                </a:lnTo>
                <a:lnTo>
                  <a:pt x="2227" y="1437"/>
                </a:lnTo>
                <a:lnTo>
                  <a:pt x="2401" y="1529"/>
                </a:lnTo>
                <a:lnTo>
                  <a:pt x="2361" y="1544"/>
                </a:lnTo>
                <a:lnTo>
                  <a:pt x="2465" y="1646"/>
                </a:lnTo>
                <a:lnTo>
                  <a:pt x="2426" y="1726"/>
                </a:lnTo>
                <a:lnTo>
                  <a:pt x="2427" y="1754"/>
                </a:lnTo>
                <a:lnTo>
                  <a:pt x="2447" y="1767"/>
                </a:lnTo>
                <a:lnTo>
                  <a:pt x="2569" y="1789"/>
                </a:lnTo>
                <a:lnTo>
                  <a:pt x="2614" y="1810"/>
                </a:lnTo>
                <a:lnTo>
                  <a:pt x="2645" y="1844"/>
                </a:lnTo>
                <a:lnTo>
                  <a:pt x="2593" y="1899"/>
                </a:lnTo>
                <a:lnTo>
                  <a:pt x="2526" y="1901"/>
                </a:lnTo>
                <a:lnTo>
                  <a:pt x="2507" y="1949"/>
                </a:lnTo>
                <a:lnTo>
                  <a:pt x="2485" y="1981"/>
                </a:lnTo>
                <a:lnTo>
                  <a:pt x="2390" y="2000"/>
                </a:lnTo>
                <a:lnTo>
                  <a:pt x="2388" y="1991"/>
                </a:lnTo>
                <a:lnTo>
                  <a:pt x="2367" y="2002"/>
                </a:lnTo>
                <a:lnTo>
                  <a:pt x="2304" y="2036"/>
                </a:lnTo>
                <a:lnTo>
                  <a:pt x="2296" y="2025"/>
                </a:lnTo>
                <a:lnTo>
                  <a:pt x="2292" y="2028"/>
                </a:lnTo>
                <a:lnTo>
                  <a:pt x="2196" y="2080"/>
                </a:lnTo>
                <a:lnTo>
                  <a:pt x="2185" y="2084"/>
                </a:lnTo>
                <a:lnTo>
                  <a:pt x="2159" y="2104"/>
                </a:lnTo>
                <a:lnTo>
                  <a:pt x="2177" y="2188"/>
                </a:lnTo>
                <a:lnTo>
                  <a:pt x="2224" y="2287"/>
                </a:lnTo>
                <a:lnTo>
                  <a:pt x="2256" y="2325"/>
                </a:lnTo>
                <a:lnTo>
                  <a:pt x="2260" y="2372"/>
                </a:lnTo>
                <a:lnTo>
                  <a:pt x="2250" y="2391"/>
                </a:lnTo>
                <a:lnTo>
                  <a:pt x="2196" y="2410"/>
                </a:lnTo>
                <a:lnTo>
                  <a:pt x="2137" y="2410"/>
                </a:lnTo>
                <a:lnTo>
                  <a:pt x="2095" y="2402"/>
                </a:lnTo>
                <a:lnTo>
                  <a:pt x="1885" y="2404"/>
                </a:lnTo>
                <a:lnTo>
                  <a:pt x="1679" y="2461"/>
                </a:lnTo>
                <a:lnTo>
                  <a:pt x="1672" y="2471"/>
                </a:lnTo>
                <a:lnTo>
                  <a:pt x="1572" y="2455"/>
                </a:lnTo>
                <a:lnTo>
                  <a:pt x="1466" y="2481"/>
                </a:lnTo>
                <a:lnTo>
                  <a:pt x="1474" y="2518"/>
                </a:lnTo>
                <a:lnTo>
                  <a:pt x="1436" y="2554"/>
                </a:lnTo>
                <a:lnTo>
                  <a:pt x="1397" y="2513"/>
                </a:lnTo>
                <a:lnTo>
                  <a:pt x="1197" y="2684"/>
                </a:lnTo>
                <a:lnTo>
                  <a:pt x="1220" y="2700"/>
                </a:lnTo>
                <a:lnTo>
                  <a:pt x="1182" y="2742"/>
                </a:lnTo>
                <a:lnTo>
                  <a:pt x="1180" y="2744"/>
                </a:lnTo>
                <a:lnTo>
                  <a:pt x="997" y="2892"/>
                </a:lnTo>
                <a:lnTo>
                  <a:pt x="993" y="2892"/>
                </a:lnTo>
                <a:lnTo>
                  <a:pt x="930" y="2956"/>
                </a:lnTo>
                <a:lnTo>
                  <a:pt x="766" y="2827"/>
                </a:lnTo>
                <a:lnTo>
                  <a:pt x="680" y="2743"/>
                </a:lnTo>
                <a:lnTo>
                  <a:pt x="649" y="2766"/>
                </a:lnTo>
                <a:lnTo>
                  <a:pt x="612" y="2721"/>
                </a:lnTo>
                <a:lnTo>
                  <a:pt x="580" y="2633"/>
                </a:lnTo>
                <a:lnTo>
                  <a:pt x="418" y="2413"/>
                </a:lnTo>
                <a:lnTo>
                  <a:pt x="301" y="2110"/>
                </a:lnTo>
                <a:lnTo>
                  <a:pt x="301" y="2109"/>
                </a:lnTo>
                <a:lnTo>
                  <a:pt x="289" y="2079"/>
                </a:lnTo>
                <a:lnTo>
                  <a:pt x="241" y="2039"/>
                </a:lnTo>
                <a:lnTo>
                  <a:pt x="0" y="2013"/>
                </a:lnTo>
                <a:lnTo>
                  <a:pt x="124" y="1776"/>
                </a:lnTo>
                <a:lnTo>
                  <a:pt x="304" y="1437"/>
                </a:lnTo>
                <a:lnTo>
                  <a:pt x="340" y="1430"/>
                </a:lnTo>
                <a:lnTo>
                  <a:pt x="383" y="1427"/>
                </a:lnTo>
                <a:lnTo>
                  <a:pt x="412" y="1472"/>
                </a:lnTo>
                <a:lnTo>
                  <a:pt x="454" y="1499"/>
                </a:lnTo>
                <a:lnTo>
                  <a:pt x="504" y="1530"/>
                </a:lnTo>
                <a:lnTo>
                  <a:pt x="705" y="1380"/>
                </a:lnTo>
                <a:lnTo>
                  <a:pt x="847" y="1257"/>
                </a:lnTo>
                <a:lnTo>
                  <a:pt x="868" y="1219"/>
                </a:lnTo>
                <a:lnTo>
                  <a:pt x="957" y="1261"/>
                </a:lnTo>
                <a:lnTo>
                  <a:pt x="957" y="1280"/>
                </a:lnTo>
                <a:lnTo>
                  <a:pt x="1045" y="1284"/>
                </a:lnTo>
                <a:lnTo>
                  <a:pt x="1096" y="1160"/>
                </a:lnTo>
                <a:lnTo>
                  <a:pt x="1117" y="1110"/>
                </a:lnTo>
                <a:lnTo>
                  <a:pt x="1128" y="1115"/>
                </a:lnTo>
                <a:lnTo>
                  <a:pt x="1185" y="981"/>
                </a:lnTo>
                <a:lnTo>
                  <a:pt x="1186" y="908"/>
                </a:lnTo>
                <a:lnTo>
                  <a:pt x="1154" y="863"/>
                </a:lnTo>
                <a:lnTo>
                  <a:pt x="1188" y="809"/>
                </a:lnTo>
                <a:lnTo>
                  <a:pt x="1037" y="694"/>
                </a:lnTo>
                <a:lnTo>
                  <a:pt x="1210" y="610"/>
                </a:lnTo>
                <a:lnTo>
                  <a:pt x="1292" y="638"/>
                </a:lnTo>
                <a:lnTo>
                  <a:pt x="1309" y="603"/>
                </a:lnTo>
                <a:lnTo>
                  <a:pt x="1336" y="540"/>
                </a:lnTo>
                <a:lnTo>
                  <a:pt x="1353" y="484"/>
                </a:lnTo>
                <a:lnTo>
                  <a:pt x="1311" y="462"/>
                </a:lnTo>
                <a:lnTo>
                  <a:pt x="1397" y="319"/>
                </a:lnTo>
                <a:lnTo>
                  <a:pt x="1381" y="313"/>
                </a:lnTo>
                <a:lnTo>
                  <a:pt x="1364" y="245"/>
                </a:lnTo>
                <a:lnTo>
                  <a:pt x="1364" y="186"/>
                </a:lnTo>
                <a:lnTo>
                  <a:pt x="1337" y="123"/>
                </a:lnTo>
                <a:lnTo>
                  <a:pt x="1267" y="86"/>
                </a:lnTo>
                <a:lnTo>
                  <a:pt x="1263" y="29"/>
                </a:lnTo>
                <a:lnTo>
                  <a:pt x="1378" y="27"/>
                </a:lnTo>
                <a:lnTo>
                  <a:pt x="1380" y="26"/>
                </a:lnTo>
                <a:lnTo>
                  <a:pt x="1735" y="0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A3398782-F1CC-B2DC-3FCE-DE2EFE0A2206}"/>
              </a:ext>
            </a:extLst>
          </p:cNvPr>
          <p:cNvSpPr>
            <a:spLocks/>
          </p:cNvSpPr>
          <p:nvPr/>
        </p:nvSpPr>
        <p:spPr bwMode="auto">
          <a:xfrm>
            <a:off x="5364088" y="1347614"/>
            <a:ext cx="2918668" cy="3261846"/>
          </a:xfrm>
          <a:custGeom>
            <a:avLst/>
            <a:gdLst>
              <a:gd name="T0" fmla="*/ 1746 w 2645"/>
              <a:gd name="T1" fmla="*/ 176 h 2956"/>
              <a:gd name="T2" fmla="*/ 1810 w 2645"/>
              <a:gd name="T3" fmla="*/ 165 h 2956"/>
              <a:gd name="T4" fmla="*/ 1883 w 2645"/>
              <a:gd name="T5" fmla="*/ 159 h 2956"/>
              <a:gd name="T6" fmla="*/ 1939 w 2645"/>
              <a:gd name="T7" fmla="*/ 180 h 2956"/>
              <a:gd name="T8" fmla="*/ 2036 w 2645"/>
              <a:gd name="T9" fmla="*/ 282 h 2956"/>
              <a:gd name="T10" fmla="*/ 2072 w 2645"/>
              <a:gd name="T11" fmla="*/ 508 h 2956"/>
              <a:gd name="T12" fmla="*/ 2145 w 2645"/>
              <a:gd name="T13" fmla="*/ 718 h 2956"/>
              <a:gd name="T14" fmla="*/ 2195 w 2645"/>
              <a:gd name="T15" fmla="*/ 789 h 2956"/>
              <a:gd name="T16" fmla="*/ 2190 w 2645"/>
              <a:gd name="T17" fmla="*/ 804 h 2956"/>
              <a:gd name="T18" fmla="*/ 2261 w 2645"/>
              <a:gd name="T19" fmla="*/ 831 h 2956"/>
              <a:gd name="T20" fmla="*/ 2171 w 2645"/>
              <a:gd name="T21" fmla="*/ 1004 h 2956"/>
              <a:gd name="T22" fmla="*/ 2275 w 2645"/>
              <a:gd name="T23" fmla="*/ 1132 h 2956"/>
              <a:gd name="T24" fmla="*/ 2273 w 2645"/>
              <a:gd name="T25" fmla="*/ 1270 h 2956"/>
              <a:gd name="T26" fmla="*/ 2153 w 2645"/>
              <a:gd name="T27" fmla="*/ 1402 h 2956"/>
              <a:gd name="T28" fmla="*/ 2401 w 2645"/>
              <a:gd name="T29" fmla="*/ 1529 h 2956"/>
              <a:gd name="T30" fmla="*/ 2465 w 2645"/>
              <a:gd name="T31" fmla="*/ 1646 h 2956"/>
              <a:gd name="T32" fmla="*/ 2427 w 2645"/>
              <a:gd name="T33" fmla="*/ 1754 h 2956"/>
              <a:gd name="T34" fmla="*/ 2569 w 2645"/>
              <a:gd name="T35" fmla="*/ 1789 h 2956"/>
              <a:gd name="T36" fmla="*/ 2645 w 2645"/>
              <a:gd name="T37" fmla="*/ 1844 h 2956"/>
              <a:gd name="T38" fmla="*/ 2526 w 2645"/>
              <a:gd name="T39" fmla="*/ 1901 h 2956"/>
              <a:gd name="T40" fmla="*/ 2485 w 2645"/>
              <a:gd name="T41" fmla="*/ 1981 h 2956"/>
              <a:gd name="T42" fmla="*/ 2388 w 2645"/>
              <a:gd name="T43" fmla="*/ 1991 h 2956"/>
              <a:gd name="T44" fmla="*/ 2304 w 2645"/>
              <a:gd name="T45" fmla="*/ 2036 h 2956"/>
              <a:gd name="T46" fmla="*/ 2292 w 2645"/>
              <a:gd name="T47" fmla="*/ 2028 h 2956"/>
              <a:gd name="T48" fmla="*/ 2185 w 2645"/>
              <a:gd name="T49" fmla="*/ 2084 h 2956"/>
              <a:gd name="T50" fmla="*/ 2177 w 2645"/>
              <a:gd name="T51" fmla="*/ 2188 h 2956"/>
              <a:gd name="T52" fmla="*/ 2256 w 2645"/>
              <a:gd name="T53" fmla="*/ 2325 h 2956"/>
              <a:gd name="T54" fmla="*/ 2250 w 2645"/>
              <a:gd name="T55" fmla="*/ 2391 h 2956"/>
              <a:gd name="T56" fmla="*/ 2137 w 2645"/>
              <a:gd name="T57" fmla="*/ 2410 h 2956"/>
              <a:gd name="T58" fmla="*/ 1885 w 2645"/>
              <a:gd name="T59" fmla="*/ 2404 h 2956"/>
              <a:gd name="T60" fmla="*/ 1672 w 2645"/>
              <a:gd name="T61" fmla="*/ 2471 h 2956"/>
              <a:gd name="T62" fmla="*/ 1466 w 2645"/>
              <a:gd name="T63" fmla="*/ 2481 h 2956"/>
              <a:gd name="T64" fmla="*/ 1436 w 2645"/>
              <a:gd name="T65" fmla="*/ 2554 h 2956"/>
              <a:gd name="T66" fmla="*/ 1197 w 2645"/>
              <a:gd name="T67" fmla="*/ 2684 h 2956"/>
              <a:gd name="T68" fmla="*/ 1182 w 2645"/>
              <a:gd name="T69" fmla="*/ 2742 h 2956"/>
              <a:gd name="T70" fmla="*/ 997 w 2645"/>
              <a:gd name="T71" fmla="*/ 2892 h 2956"/>
              <a:gd name="T72" fmla="*/ 930 w 2645"/>
              <a:gd name="T73" fmla="*/ 2956 h 2956"/>
              <a:gd name="T74" fmla="*/ 680 w 2645"/>
              <a:gd name="T75" fmla="*/ 2743 h 2956"/>
              <a:gd name="T76" fmla="*/ 612 w 2645"/>
              <a:gd name="T77" fmla="*/ 2721 h 2956"/>
              <a:gd name="T78" fmla="*/ 418 w 2645"/>
              <a:gd name="T79" fmla="*/ 2413 h 2956"/>
              <a:gd name="T80" fmla="*/ 301 w 2645"/>
              <a:gd name="T81" fmla="*/ 2109 h 2956"/>
              <a:gd name="T82" fmla="*/ 241 w 2645"/>
              <a:gd name="T83" fmla="*/ 2039 h 2956"/>
              <a:gd name="T84" fmla="*/ 124 w 2645"/>
              <a:gd name="T85" fmla="*/ 1776 h 2956"/>
              <a:gd name="T86" fmla="*/ 340 w 2645"/>
              <a:gd name="T87" fmla="*/ 1430 h 2956"/>
              <a:gd name="T88" fmla="*/ 412 w 2645"/>
              <a:gd name="T89" fmla="*/ 1472 h 2956"/>
              <a:gd name="T90" fmla="*/ 504 w 2645"/>
              <a:gd name="T91" fmla="*/ 1530 h 2956"/>
              <a:gd name="T92" fmla="*/ 847 w 2645"/>
              <a:gd name="T93" fmla="*/ 1257 h 2956"/>
              <a:gd name="T94" fmla="*/ 957 w 2645"/>
              <a:gd name="T95" fmla="*/ 1261 h 2956"/>
              <a:gd name="T96" fmla="*/ 1045 w 2645"/>
              <a:gd name="T97" fmla="*/ 1284 h 2956"/>
              <a:gd name="T98" fmla="*/ 1117 w 2645"/>
              <a:gd name="T99" fmla="*/ 1110 h 2956"/>
              <a:gd name="T100" fmla="*/ 1185 w 2645"/>
              <a:gd name="T101" fmla="*/ 981 h 2956"/>
              <a:gd name="T102" fmla="*/ 1154 w 2645"/>
              <a:gd name="T103" fmla="*/ 863 h 2956"/>
              <a:gd name="T104" fmla="*/ 1037 w 2645"/>
              <a:gd name="T105" fmla="*/ 694 h 2956"/>
              <a:gd name="T106" fmla="*/ 1292 w 2645"/>
              <a:gd name="T107" fmla="*/ 638 h 2956"/>
              <a:gd name="T108" fmla="*/ 1336 w 2645"/>
              <a:gd name="T109" fmla="*/ 540 h 2956"/>
              <a:gd name="T110" fmla="*/ 1311 w 2645"/>
              <a:gd name="T111" fmla="*/ 462 h 2956"/>
              <a:gd name="T112" fmla="*/ 1381 w 2645"/>
              <a:gd name="T113" fmla="*/ 313 h 2956"/>
              <a:gd name="T114" fmla="*/ 1364 w 2645"/>
              <a:gd name="T115" fmla="*/ 186 h 2956"/>
              <a:gd name="T116" fmla="*/ 1267 w 2645"/>
              <a:gd name="T117" fmla="*/ 86 h 2956"/>
              <a:gd name="T118" fmla="*/ 1378 w 2645"/>
              <a:gd name="T119" fmla="*/ 27 h 2956"/>
              <a:gd name="T120" fmla="*/ 1735 w 2645"/>
              <a:gd name="T121" fmla="*/ 0 h 29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645" h="2956">
                <a:moveTo>
                  <a:pt x="1735" y="0"/>
                </a:moveTo>
                <a:lnTo>
                  <a:pt x="1746" y="176"/>
                </a:lnTo>
                <a:lnTo>
                  <a:pt x="1778" y="167"/>
                </a:lnTo>
                <a:lnTo>
                  <a:pt x="1810" y="165"/>
                </a:lnTo>
                <a:lnTo>
                  <a:pt x="1859" y="166"/>
                </a:lnTo>
                <a:lnTo>
                  <a:pt x="1883" y="159"/>
                </a:lnTo>
                <a:lnTo>
                  <a:pt x="1882" y="171"/>
                </a:lnTo>
                <a:lnTo>
                  <a:pt x="1939" y="180"/>
                </a:lnTo>
                <a:lnTo>
                  <a:pt x="1988" y="167"/>
                </a:lnTo>
                <a:lnTo>
                  <a:pt x="2036" y="282"/>
                </a:lnTo>
                <a:lnTo>
                  <a:pt x="2066" y="388"/>
                </a:lnTo>
                <a:lnTo>
                  <a:pt x="2072" y="508"/>
                </a:lnTo>
                <a:lnTo>
                  <a:pt x="2086" y="511"/>
                </a:lnTo>
                <a:lnTo>
                  <a:pt x="2145" y="718"/>
                </a:lnTo>
                <a:lnTo>
                  <a:pt x="2176" y="777"/>
                </a:lnTo>
                <a:lnTo>
                  <a:pt x="2195" y="789"/>
                </a:lnTo>
                <a:lnTo>
                  <a:pt x="2186" y="800"/>
                </a:lnTo>
                <a:lnTo>
                  <a:pt x="2190" y="804"/>
                </a:lnTo>
                <a:lnTo>
                  <a:pt x="2218" y="779"/>
                </a:lnTo>
                <a:lnTo>
                  <a:pt x="2261" y="831"/>
                </a:lnTo>
                <a:lnTo>
                  <a:pt x="2171" y="1004"/>
                </a:lnTo>
                <a:lnTo>
                  <a:pt x="2171" y="1004"/>
                </a:lnTo>
                <a:lnTo>
                  <a:pt x="2272" y="1012"/>
                </a:lnTo>
                <a:lnTo>
                  <a:pt x="2275" y="1132"/>
                </a:lnTo>
                <a:lnTo>
                  <a:pt x="2225" y="1257"/>
                </a:lnTo>
                <a:lnTo>
                  <a:pt x="2273" y="1270"/>
                </a:lnTo>
                <a:lnTo>
                  <a:pt x="2241" y="1328"/>
                </a:lnTo>
                <a:lnTo>
                  <a:pt x="2153" y="1402"/>
                </a:lnTo>
                <a:lnTo>
                  <a:pt x="2227" y="1437"/>
                </a:lnTo>
                <a:lnTo>
                  <a:pt x="2401" y="1529"/>
                </a:lnTo>
                <a:lnTo>
                  <a:pt x="2361" y="1544"/>
                </a:lnTo>
                <a:lnTo>
                  <a:pt x="2465" y="1646"/>
                </a:lnTo>
                <a:lnTo>
                  <a:pt x="2426" y="1726"/>
                </a:lnTo>
                <a:lnTo>
                  <a:pt x="2427" y="1754"/>
                </a:lnTo>
                <a:lnTo>
                  <a:pt x="2447" y="1767"/>
                </a:lnTo>
                <a:lnTo>
                  <a:pt x="2569" y="1789"/>
                </a:lnTo>
                <a:lnTo>
                  <a:pt x="2614" y="1810"/>
                </a:lnTo>
                <a:lnTo>
                  <a:pt x="2645" y="1844"/>
                </a:lnTo>
                <a:lnTo>
                  <a:pt x="2593" y="1899"/>
                </a:lnTo>
                <a:lnTo>
                  <a:pt x="2526" y="1901"/>
                </a:lnTo>
                <a:lnTo>
                  <a:pt x="2507" y="1949"/>
                </a:lnTo>
                <a:lnTo>
                  <a:pt x="2485" y="1981"/>
                </a:lnTo>
                <a:lnTo>
                  <a:pt x="2390" y="2000"/>
                </a:lnTo>
                <a:lnTo>
                  <a:pt x="2388" y="1991"/>
                </a:lnTo>
                <a:lnTo>
                  <a:pt x="2367" y="2002"/>
                </a:lnTo>
                <a:lnTo>
                  <a:pt x="2304" y="2036"/>
                </a:lnTo>
                <a:lnTo>
                  <a:pt x="2296" y="2025"/>
                </a:lnTo>
                <a:lnTo>
                  <a:pt x="2292" y="2028"/>
                </a:lnTo>
                <a:lnTo>
                  <a:pt x="2196" y="2080"/>
                </a:lnTo>
                <a:lnTo>
                  <a:pt x="2185" y="2084"/>
                </a:lnTo>
                <a:lnTo>
                  <a:pt x="2159" y="2104"/>
                </a:lnTo>
                <a:lnTo>
                  <a:pt x="2177" y="2188"/>
                </a:lnTo>
                <a:lnTo>
                  <a:pt x="2224" y="2287"/>
                </a:lnTo>
                <a:lnTo>
                  <a:pt x="2256" y="2325"/>
                </a:lnTo>
                <a:lnTo>
                  <a:pt x="2260" y="2372"/>
                </a:lnTo>
                <a:lnTo>
                  <a:pt x="2250" y="2391"/>
                </a:lnTo>
                <a:lnTo>
                  <a:pt x="2196" y="2410"/>
                </a:lnTo>
                <a:lnTo>
                  <a:pt x="2137" y="2410"/>
                </a:lnTo>
                <a:lnTo>
                  <a:pt x="2095" y="2402"/>
                </a:lnTo>
                <a:lnTo>
                  <a:pt x="1885" y="2404"/>
                </a:lnTo>
                <a:lnTo>
                  <a:pt x="1679" y="2461"/>
                </a:lnTo>
                <a:lnTo>
                  <a:pt x="1672" y="2471"/>
                </a:lnTo>
                <a:lnTo>
                  <a:pt x="1572" y="2455"/>
                </a:lnTo>
                <a:lnTo>
                  <a:pt x="1466" y="2481"/>
                </a:lnTo>
                <a:lnTo>
                  <a:pt x="1474" y="2518"/>
                </a:lnTo>
                <a:lnTo>
                  <a:pt x="1436" y="2554"/>
                </a:lnTo>
                <a:lnTo>
                  <a:pt x="1397" y="2513"/>
                </a:lnTo>
                <a:lnTo>
                  <a:pt x="1197" y="2684"/>
                </a:lnTo>
                <a:lnTo>
                  <a:pt x="1220" y="2700"/>
                </a:lnTo>
                <a:lnTo>
                  <a:pt x="1182" y="2742"/>
                </a:lnTo>
                <a:lnTo>
                  <a:pt x="1180" y="2744"/>
                </a:lnTo>
                <a:lnTo>
                  <a:pt x="997" y="2892"/>
                </a:lnTo>
                <a:lnTo>
                  <a:pt x="993" y="2892"/>
                </a:lnTo>
                <a:lnTo>
                  <a:pt x="930" y="2956"/>
                </a:lnTo>
                <a:lnTo>
                  <a:pt x="766" y="2827"/>
                </a:lnTo>
                <a:lnTo>
                  <a:pt x="680" y="2743"/>
                </a:lnTo>
                <a:lnTo>
                  <a:pt x="649" y="2766"/>
                </a:lnTo>
                <a:lnTo>
                  <a:pt x="612" y="2721"/>
                </a:lnTo>
                <a:lnTo>
                  <a:pt x="580" y="2633"/>
                </a:lnTo>
                <a:lnTo>
                  <a:pt x="418" y="2413"/>
                </a:lnTo>
                <a:lnTo>
                  <a:pt x="301" y="2110"/>
                </a:lnTo>
                <a:lnTo>
                  <a:pt x="301" y="2109"/>
                </a:lnTo>
                <a:lnTo>
                  <a:pt x="289" y="2079"/>
                </a:lnTo>
                <a:lnTo>
                  <a:pt x="241" y="2039"/>
                </a:lnTo>
                <a:lnTo>
                  <a:pt x="0" y="2013"/>
                </a:lnTo>
                <a:lnTo>
                  <a:pt x="124" y="1776"/>
                </a:lnTo>
                <a:lnTo>
                  <a:pt x="304" y="1437"/>
                </a:lnTo>
                <a:lnTo>
                  <a:pt x="340" y="1430"/>
                </a:lnTo>
                <a:lnTo>
                  <a:pt x="383" y="1427"/>
                </a:lnTo>
                <a:lnTo>
                  <a:pt x="412" y="1472"/>
                </a:lnTo>
                <a:lnTo>
                  <a:pt x="454" y="1499"/>
                </a:lnTo>
                <a:lnTo>
                  <a:pt x="504" y="1530"/>
                </a:lnTo>
                <a:lnTo>
                  <a:pt x="705" y="1380"/>
                </a:lnTo>
                <a:lnTo>
                  <a:pt x="847" y="1257"/>
                </a:lnTo>
                <a:lnTo>
                  <a:pt x="868" y="1219"/>
                </a:lnTo>
                <a:lnTo>
                  <a:pt x="957" y="1261"/>
                </a:lnTo>
                <a:lnTo>
                  <a:pt x="957" y="1280"/>
                </a:lnTo>
                <a:lnTo>
                  <a:pt x="1045" y="1284"/>
                </a:lnTo>
                <a:lnTo>
                  <a:pt x="1096" y="1160"/>
                </a:lnTo>
                <a:lnTo>
                  <a:pt x="1117" y="1110"/>
                </a:lnTo>
                <a:lnTo>
                  <a:pt x="1128" y="1115"/>
                </a:lnTo>
                <a:lnTo>
                  <a:pt x="1185" y="981"/>
                </a:lnTo>
                <a:lnTo>
                  <a:pt x="1186" y="908"/>
                </a:lnTo>
                <a:lnTo>
                  <a:pt x="1154" y="863"/>
                </a:lnTo>
                <a:lnTo>
                  <a:pt x="1188" y="809"/>
                </a:lnTo>
                <a:lnTo>
                  <a:pt x="1037" y="694"/>
                </a:lnTo>
                <a:lnTo>
                  <a:pt x="1210" y="610"/>
                </a:lnTo>
                <a:lnTo>
                  <a:pt x="1292" y="638"/>
                </a:lnTo>
                <a:lnTo>
                  <a:pt x="1309" y="603"/>
                </a:lnTo>
                <a:lnTo>
                  <a:pt x="1336" y="540"/>
                </a:lnTo>
                <a:lnTo>
                  <a:pt x="1353" y="484"/>
                </a:lnTo>
                <a:lnTo>
                  <a:pt x="1311" y="462"/>
                </a:lnTo>
                <a:lnTo>
                  <a:pt x="1397" y="319"/>
                </a:lnTo>
                <a:lnTo>
                  <a:pt x="1381" y="313"/>
                </a:lnTo>
                <a:lnTo>
                  <a:pt x="1364" y="245"/>
                </a:lnTo>
                <a:lnTo>
                  <a:pt x="1364" y="186"/>
                </a:lnTo>
                <a:lnTo>
                  <a:pt x="1337" y="123"/>
                </a:lnTo>
                <a:lnTo>
                  <a:pt x="1267" y="86"/>
                </a:lnTo>
                <a:lnTo>
                  <a:pt x="1263" y="29"/>
                </a:lnTo>
                <a:lnTo>
                  <a:pt x="1378" y="27"/>
                </a:lnTo>
                <a:lnTo>
                  <a:pt x="1380" y="26"/>
                </a:lnTo>
                <a:lnTo>
                  <a:pt x="1735" y="0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473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1ADB3-A3B7-5987-BDF8-BDFC8DDB1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E5830-44EE-E7FF-8520-95A4F0CEA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Breda – North Brabant Province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21C7BCD1-8BF1-FDBC-F3F0-2E4C505012D8}"/>
              </a:ext>
            </a:extLst>
          </p:cNvPr>
          <p:cNvSpPr>
            <a:spLocks/>
          </p:cNvSpPr>
          <p:nvPr/>
        </p:nvSpPr>
        <p:spPr bwMode="auto">
          <a:xfrm>
            <a:off x="971600" y="1203598"/>
            <a:ext cx="2927649" cy="3477325"/>
          </a:xfrm>
          <a:custGeom>
            <a:avLst/>
            <a:gdLst>
              <a:gd name="T0" fmla="*/ 1364 w 2711"/>
              <a:gd name="T1" fmla="*/ 231 h 3220"/>
              <a:gd name="T2" fmla="*/ 1422 w 2711"/>
              <a:gd name="T3" fmla="*/ 282 h 3220"/>
              <a:gd name="T4" fmla="*/ 1669 w 2711"/>
              <a:gd name="T5" fmla="*/ 183 h 3220"/>
              <a:gd name="T6" fmla="*/ 1959 w 2711"/>
              <a:gd name="T7" fmla="*/ 216 h 3220"/>
              <a:gd name="T8" fmla="*/ 2064 w 2711"/>
              <a:gd name="T9" fmla="*/ 263 h 3220"/>
              <a:gd name="T10" fmla="*/ 2086 w 2711"/>
              <a:gd name="T11" fmla="*/ 332 h 3220"/>
              <a:gd name="T12" fmla="*/ 2139 w 2711"/>
              <a:gd name="T13" fmla="*/ 338 h 3220"/>
              <a:gd name="T14" fmla="*/ 2349 w 2711"/>
              <a:gd name="T15" fmla="*/ 545 h 3220"/>
              <a:gd name="T16" fmla="*/ 2358 w 2711"/>
              <a:gd name="T17" fmla="*/ 812 h 3220"/>
              <a:gd name="T18" fmla="*/ 2310 w 2711"/>
              <a:gd name="T19" fmla="*/ 857 h 3220"/>
              <a:gd name="T20" fmla="*/ 2245 w 2711"/>
              <a:gd name="T21" fmla="*/ 945 h 3220"/>
              <a:gd name="T22" fmla="*/ 2338 w 2711"/>
              <a:gd name="T23" fmla="*/ 973 h 3220"/>
              <a:gd name="T24" fmla="*/ 2383 w 2711"/>
              <a:gd name="T25" fmla="*/ 1231 h 3220"/>
              <a:gd name="T26" fmla="*/ 2618 w 2711"/>
              <a:gd name="T27" fmla="*/ 1322 h 3220"/>
              <a:gd name="T28" fmla="*/ 2691 w 2711"/>
              <a:gd name="T29" fmla="*/ 1491 h 3220"/>
              <a:gd name="T30" fmla="*/ 2678 w 2711"/>
              <a:gd name="T31" fmla="*/ 1574 h 3220"/>
              <a:gd name="T32" fmla="*/ 2654 w 2711"/>
              <a:gd name="T33" fmla="*/ 1736 h 3220"/>
              <a:gd name="T34" fmla="*/ 2599 w 2711"/>
              <a:gd name="T35" fmla="*/ 1768 h 3220"/>
              <a:gd name="T36" fmla="*/ 2303 w 2711"/>
              <a:gd name="T37" fmla="*/ 1849 h 3220"/>
              <a:gd name="T38" fmla="*/ 2214 w 2711"/>
              <a:gd name="T39" fmla="*/ 1921 h 3220"/>
              <a:gd name="T40" fmla="*/ 2107 w 2711"/>
              <a:gd name="T41" fmla="*/ 1956 h 3220"/>
              <a:gd name="T42" fmla="*/ 1810 w 2711"/>
              <a:gd name="T43" fmla="*/ 2195 h 3220"/>
              <a:gd name="T44" fmla="*/ 1719 w 2711"/>
              <a:gd name="T45" fmla="*/ 2218 h 3220"/>
              <a:gd name="T46" fmla="*/ 1510 w 2711"/>
              <a:gd name="T47" fmla="*/ 2329 h 3220"/>
              <a:gd name="T48" fmla="*/ 1401 w 2711"/>
              <a:gd name="T49" fmla="*/ 2410 h 3220"/>
              <a:gd name="T50" fmla="*/ 1409 w 2711"/>
              <a:gd name="T51" fmla="*/ 2446 h 3220"/>
              <a:gd name="T52" fmla="*/ 1377 w 2711"/>
              <a:gd name="T53" fmla="*/ 2415 h 3220"/>
              <a:gd name="T54" fmla="*/ 1283 w 2711"/>
              <a:gd name="T55" fmla="*/ 2533 h 3220"/>
              <a:gd name="T56" fmla="*/ 1114 w 2711"/>
              <a:gd name="T57" fmla="*/ 2610 h 3220"/>
              <a:gd name="T58" fmla="*/ 1195 w 2711"/>
              <a:gd name="T59" fmla="*/ 2809 h 3220"/>
              <a:gd name="T60" fmla="*/ 1262 w 2711"/>
              <a:gd name="T61" fmla="*/ 2908 h 3220"/>
              <a:gd name="T62" fmla="*/ 1219 w 2711"/>
              <a:gd name="T63" fmla="*/ 2920 h 3220"/>
              <a:gd name="T64" fmla="*/ 1184 w 2711"/>
              <a:gd name="T65" fmla="*/ 2931 h 3220"/>
              <a:gd name="T66" fmla="*/ 1148 w 2711"/>
              <a:gd name="T67" fmla="*/ 3020 h 3220"/>
              <a:gd name="T68" fmla="*/ 1124 w 2711"/>
              <a:gd name="T69" fmla="*/ 3091 h 3220"/>
              <a:gd name="T70" fmla="*/ 1104 w 2711"/>
              <a:gd name="T71" fmla="*/ 3140 h 3220"/>
              <a:gd name="T72" fmla="*/ 965 w 2711"/>
              <a:gd name="T73" fmla="*/ 3093 h 3220"/>
              <a:gd name="T74" fmla="*/ 1068 w 2711"/>
              <a:gd name="T75" fmla="*/ 2703 h 3220"/>
              <a:gd name="T76" fmla="*/ 1068 w 2711"/>
              <a:gd name="T77" fmla="*/ 2407 h 3220"/>
              <a:gd name="T78" fmla="*/ 1029 w 2711"/>
              <a:gd name="T79" fmla="*/ 2356 h 3220"/>
              <a:gd name="T80" fmla="*/ 1046 w 2711"/>
              <a:gd name="T81" fmla="*/ 2254 h 3220"/>
              <a:gd name="T82" fmla="*/ 1013 w 2711"/>
              <a:gd name="T83" fmla="*/ 2266 h 3220"/>
              <a:gd name="T84" fmla="*/ 927 w 2711"/>
              <a:gd name="T85" fmla="*/ 2181 h 3220"/>
              <a:gd name="T86" fmla="*/ 901 w 2711"/>
              <a:gd name="T87" fmla="*/ 2205 h 3220"/>
              <a:gd name="T88" fmla="*/ 878 w 2711"/>
              <a:gd name="T89" fmla="*/ 2235 h 3220"/>
              <a:gd name="T90" fmla="*/ 838 w 2711"/>
              <a:gd name="T91" fmla="*/ 2250 h 3220"/>
              <a:gd name="T92" fmla="*/ 881 w 2711"/>
              <a:gd name="T93" fmla="*/ 2170 h 3220"/>
              <a:gd name="T94" fmla="*/ 447 w 2711"/>
              <a:gd name="T95" fmla="*/ 2003 h 3220"/>
              <a:gd name="T96" fmla="*/ 438 w 2711"/>
              <a:gd name="T97" fmla="*/ 1641 h 3220"/>
              <a:gd name="T98" fmla="*/ 410 w 2711"/>
              <a:gd name="T99" fmla="*/ 1404 h 3220"/>
              <a:gd name="T100" fmla="*/ 351 w 2711"/>
              <a:gd name="T101" fmla="*/ 1126 h 3220"/>
              <a:gd name="T102" fmla="*/ 212 w 2711"/>
              <a:gd name="T103" fmla="*/ 869 h 3220"/>
              <a:gd name="T104" fmla="*/ 72 w 2711"/>
              <a:gd name="T105" fmla="*/ 789 h 3220"/>
              <a:gd name="T106" fmla="*/ 30 w 2711"/>
              <a:gd name="T107" fmla="*/ 618 h 3220"/>
              <a:gd name="T108" fmla="*/ 30 w 2711"/>
              <a:gd name="T109" fmla="*/ 431 h 3220"/>
              <a:gd name="T110" fmla="*/ 89 w 2711"/>
              <a:gd name="T111" fmla="*/ 293 h 3220"/>
              <a:gd name="T112" fmla="*/ 94 w 2711"/>
              <a:gd name="T113" fmla="*/ 171 h 3220"/>
              <a:gd name="T114" fmla="*/ 264 w 2711"/>
              <a:gd name="T115" fmla="*/ 208 h 3220"/>
              <a:gd name="T116" fmla="*/ 424 w 2711"/>
              <a:gd name="T117" fmla="*/ 112 h 3220"/>
              <a:gd name="T118" fmla="*/ 527 w 2711"/>
              <a:gd name="T119" fmla="*/ 98 h 3220"/>
              <a:gd name="T120" fmla="*/ 944 w 2711"/>
              <a:gd name="T121" fmla="*/ 0 h 3220"/>
              <a:gd name="T122" fmla="*/ 1111 w 2711"/>
              <a:gd name="T123" fmla="*/ 55 h 3220"/>
              <a:gd name="T124" fmla="*/ 1268 w 2711"/>
              <a:gd name="T125" fmla="*/ 114 h 3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11" h="3220">
                <a:moveTo>
                  <a:pt x="1334" y="167"/>
                </a:moveTo>
                <a:lnTo>
                  <a:pt x="1364" y="231"/>
                </a:lnTo>
                <a:lnTo>
                  <a:pt x="1372" y="288"/>
                </a:lnTo>
                <a:lnTo>
                  <a:pt x="1422" y="282"/>
                </a:lnTo>
                <a:lnTo>
                  <a:pt x="1650" y="129"/>
                </a:lnTo>
                <a:lnTo>
                  <a:pt x="1669" y="183"/>
                </a:lnTo>
                <a:lnTo>
                  <a:pt x="1898" y="221"/>
                </a:lnTo>
                <a:lnTo>
                  <a:pt x="1959" y="216"/>
                </a:lnTo>
                <a:lnTo>
                  <a:pt x="2042" y="243"/>
                </a:lnTo>
                <a:lnTo>
                  <a:pt x="2064" y="263"/>
                </a:lnTo>
                <a:lnTo>
                  <a:pt x="2079" y="285"/>
                </a:lnTo>
                <a:lnTo>
                  <a:pt x="2086" y="332"/>
                </a:lnTo>
                <a:lnTo>
                  <a:pt x="2111" y="323"/>
                </a:lnTo>
                <a:lnTo>
                  <a:pt x="2139" y="338"/>
                </a:lnTo>
                <a:lnTo>
                  <a:pt x="2165" y="387"/>
                </a:lnTo>
                <a:lnTo>
                  <a:pt x="2349" y="545"/>
                </a:lnTo>
                <a:lnTo>
                  <a:pt x="2303" y="709"/>
                </a:lnTo>
                <a:lnTo>
                  <a:pt x="2358" y="812"/>
                </a:lnTo>
                <a:lnTo>
                  <a:pt x="2311" y="842"/>
                </a:lnTo>
                <a:lnTo>
                  <a:pt x="2310" y="857"/>
                </a:lnTo>
                <a:lnTo>
                  <a:pt x="2237" y="944"/>
                </a:lnTo>
                <a:lnTo>
                  <a:pt x="2245" y="945"/>
                </a:lnTo>
                <a:lnTo>
                  <a:pt x="2330" y="969"/>
                </a:lnTo>
                <a:lnTo>
                  <a:pt x="2338" y="973"/>
                </a:lnTo>
                <a:lnTo>
                  <a:pt x="2344" y="1182"/>
                </a:lnTo>
                <a:lnTo>
                  <a:pt x="2383" y="1231"/>
                </a:lnTo>
                <a:lnTo>
                  <a:pt x="2493" y="1315"/>
                </a:lnTo>
                <a:lnTo>
                  <a:pt x="2618" y="1322"/>
                </a:lnTo>
                <a:lnTo>
                  <a:pt x="2631" y="1447"/>
                </a:lnTo>
                <a:lnTo>
                  <a:pt x="2691" y="1491"/>
                </a:lnTo>
                <a:lnTo>
                  <a:pt x="2711" y="1567"/>
                </a:lnTo>
                <a:lnTo>
                  <a:pt x="2678" y="1574"/>
                </a:lnTo>
                <a:lnTo>
                  <a:pt x="2667" y="1713"/>
                </a:lnTo>
                <a:lnTo>
                  <a:pt x="2654" y="1736"/>
                </a:lnTo>
                <a:lnTo>
                  <a:pt x="2614" y="1723"/>
                </a:lnTo>
                <a:lnTo>
                  <a:pt x="2599" y="1768"/>
                </a:lnTo>
                <a:lnTo>
                  <a:pt x="2353" y="1828"/>
                </a:lnTo>
                <a:lnTo>
                  <a:pt x="2303" y="1849"/>
                </a:lnTo>
                <a:lnTo>
                  <a:pt x="2272" y="1924"/>
                </a:lnTo>
                <a:lnTo>
                  <a:pt x="2214" y="1921"/>
                </a:lnTo>
                <a:lnTo>
                  <a:pt x="2187" y="1905"/>
                </a:lnTo>
                <a:lnTo>
                  <a:pt x="2107" y="1956"/>
                </a:lnTo>
                <a:lnTo>
                  <a:pt x="1785" y="2174"/>
                </a:lnTo>
                <a:lnTo>
                  <a:pt x="1810" y="2195"/>
                </a:lnTo>
                <a:lnTo>
                  <a:pt x="1769" y="2213"/>
                </a:lnTo>
                <a:lnTo>
                  <a:pt x="1719" y="2218"/>
                </a:lnTo>
                <a:lnTo>
                  <a:pt x="1513" y="2328"/>
                </a:lnTo>
                <a:lnTo>
                  <a:pt x="1510" y="2329"/>
                </a:lnTo>
                <a:lnTo>
                  <a:pt x="1410" y="2370"/>
                </a:lnTo>
                <a:lnTo>
                  <a:pt x="1401" y="2410"/>
                </a:lnTo>
                <a:lnTo>
                  <a:pt x="1413" y="2430"/>
                </a:lnTo>
                <a:lnTo>
                  <a:pt x="1409" y="2446"/>
                </a:lnTo>
                <a:lnTo>
                  <a:pt x="1392" y="2415"/>
                </a:lnTo>
                <a:lnTo>
                  <a:pt x="1377" y="2415"/>
                </a:lnTo>
                <a:lnTo>
                  <a:pt x="1338" y="2436"/>
                </a:lnTo>
                <a:lnTo>
                  <a:pt x="1283" y="2533"/>
                </a:lnTo>
                <a:lnTo>
                  <a:pt x="1140" y="2538"/>
                </a:lnTo>
                <a:lnTo>
                  <a:pt x="1114" y="2610"/>
                </a:lnTo>
                <a:lnTo>
                  <a:pt x="1163" y="2740"/>
                </a:lnTo>
                <a:lnTo>
                  <a:pt x="1195" y="2809"/>
                </a:lnTo>
                <a:lnTo>
                  <a:pt x="1278" y="2879"/>
                </a:lnTo>
                <a:lnTo>
                  <a:pt x="1262" y="2908"/>
                </a:lnTo>
                <a:lnTo>
                  <a:pt x="1257" y="2925"/>
                </a:lnTo>
                <a:lnTo>
                  <a:pt x="1219" y="2920"/>
                </a:lnTo>
                <a:lnTo>
                  <a:pt x="1217" y="2916"/>
                </a:lnTo>
                <a:lnTo>
                  <a:pt x="1184" y="2931"/>
                </a:lnTo>
                <a:lnTo>
                  <a:pt x="1136" y="2994"/>
                </a:lnTo>
                <a:lnTo>
                  <a:pt x="1148" y="3020"/>
                </a:lnTo>
                <a:lnTo>
                  <a:pt x="1145" y="3042"/>
                </a:lnTo>
                <a:lnTo>
                  <a:pt x="1124" y="3091"/>
                </a:lnTo>
                <a:lnTo>
                  <a:pt x="1108" y="3117"/>
                </a:lnTo>
                <a:lnTo>
                  <a:pt x="1104" y="3140"/>
                </a:lnTo>
                <a:lnTo>
                  <a:pt x="943" y="3220"/>
                </a:lnTo>
                <a:lnTo>
                  <a:pt x="965" y="3093"/>
                </a:lnTo>
                <a:lnTo>
                  <a:pt x="1050" y="2810"/>
                </a:lnTo>
                <a:lnTo>
                  <a:pt x="1068" y="2703"/>
                </a:lnTo>
                <a:lnTo>
                  <a:pt x="1076" y="2542"/>
                </a:lnTo>
                <a:lnTo>
                  <a:pt x="1068" y="2407"/>
                </a:lnTo>
                <a:lnTo>
                  <a:pt x="1041" y="2388"/>
                </a:lnTo>
                <a:lnTo>
                  <a:pt x="1029" y="2356"/>
                </a:lnTo>
                <a:lnTo>
                  <a:pt x="1051" y="2290"/>
                </a:lnTo>
                <a:lnTo>
                  <a:pt x="1046" y="2254"/>
                </a:lnTo>
                <a:lnTo>
                  <a:pt x="1024" y="2269"/>
                </a:lnTo>
                <a:lnTo>
                  <a:pt x="1013" y="2266"/>
                </a:lnTo>
                <a:lnTo>
                  <a:pt x="972" y="2237"/>
                </a:lnTo>
                <a:lnTo>
                  <a:pt x="927" y="2181"/>
                </a:lnTo>
                <a:lnTo>
                  <a:pt x="904" y="2180"/>
                </a:lnTo>
                <a:lnTo>
                  <a:pt x="901" y="2205"/>
                </a:lnTo>
                <a:lnTo>
                  <a:pt x="886" y="2212"/>
                </a:lnTo>
                <a:lnTo>
                  <a:pt x="878" y="2235"/>
                </a:lnTo>
                <a:lnTo>
                  <a:pt x="843" y="2248"/>
                </a:lnTo>
                <a:lnTo>
                  <a:pt x="838" y="2250"/>
                </a:lnTo>
                <a:lnTo>
                  <a:pt x="805" y="2205"/>
                </a:lnTo>
                <a:lnTo>
                  <a:pt x="881" y="2170"/>
                </a:lnTo>
                <a:lnTo>
                  <a:pt x="573" y="1903"/>
                </a:lnTo>
                <a:lnTo>
                  <a:pt x="447" y="2003"/>
                </a:lnTo>
                <a:lnTo>
                  <a:pt x="454" y="1760"/>
                </a:lnTo>
                <a:lnTo>
                  <a:pt x="438" y="1641"/>
                </a:lnTo>
                <a:lnTo>
                  <a:pt x="445" y="1531"/>
                </a:lnTo>
                <a:lnTo>
                  <a:pt x="410" y="1404"/>
                </a:lnTo>
                <a:lnTo>
                  <a:pt x="351" y="1129"/>
                </a:lnTo>
                <a:lnTo>
                  <a:pt x="351" y="1126"/>
                </a:lnTo>
                <a:lnTo>
                  <a:pt x="303" y="897"/>
                </a:lnTo>
                <a:lnTo>
                  <a:pt x="212" y="869"/>
                </a:lnTo>
                <a:lnTo>
                  <a:pt x="221" y="795"/>
                </a:lnTo>
                <a:lnTo>
                  <a:pt x="72" y="789"/>
                </a:lnTo>
                <a:lnTo>
                  <a:pt x="79" y="694"/>
                </a:lnTo>
                <a:lnTo>
                  <a:pt x="30" y="618"/>
                </a:lnTo>
                <a:lnTo>
                  <a:pt x="0" y="453"/>
                </a:lnTo>
                <a:lnTo>
                  <a:pt x="30" y="431"/>
                </a:lnTo>
                <a:lnTo>
                  <a:pt x="73" y="353"/>
                </a:lnTo>
                <a:lnTo>
                  <a:pt x="89" y="293"/>
                </a:lnTo>
                <a:lnTo>
                  <a:pt x="82" y="241"/>
                </a:lnTo>
                <a:lnTo>
                  <a:pt x="94" y="171"/>
                </a:lnTo>
                <a:lnTo>
                  <a:pt x="185" y="206"/>
                </a:lnTo>
                <a:lnTo>
                  <a:pt x="264" y="208"/>
                </a:lnTo>
                <a:lnTo>
                  <a:pt x="318" y="187"/>
                </a:lnTo>
                <a:lnTo>
                  <a:pt x="424" y="112"/>
                </a:lnTo>
                <a:lnTo>
                  <a:pt x="522" y="99"/>
                </a:lnTo>
                <a:lnTo>
                  <a:pt x="527" y="98"/>
                </a:lnTo>
                <a:lnTo>
                  <a:pt x="593" y="94"/>
                </a:lnTo>
                <a:lnTo>
                  <a:pt x="944" y="0"/>
                </a:lnTo>
                <a:lnTo>
                  <a:pt x="1029" y="6"/>
                </a:lnTo>
                <a:lnTo>
                  <a:pt x="1111" y="55"/>
                </a:lnTo>
                <a:lnTo>
                  <a:pt x="1162" y="85"/>
                </a:lnTo>
                <a:lnTo>
                  <a:pt x="1268" y="114"/>
                </a:lnTo>
                <a:lnTo>
                  <a:pt x="1334" y="167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B21B09AF-D3A1-42E1-E121-0F6DB45B6951}"/>
              </a:ext>
            </a:extLst>
          </p:cNvPr>
          <p:cNvSpPr>
            <a:spLocks/>
          </p:cNvSpPr>
          <p:nvPr/>
        </p:nvSpPr>
        <p:spPr bwMode="auto">
          <a:xfrm>
            <a:off x="5257855" y="1203598"/>
            <a:ext cx="2927649" cy="3477325"/>
          </a:xfrm>
          <a:custGeom>
            <a:avLst/>
            <a:gdLst>
              <a:gd name="T0" fmla="*/ 1364 w 2711"/>
              <a:gd name="T1" fmla="*/ 231 h 3220"/>
              <a:gd name="T2" fmla="*/ 1422 w 2711"/>
              <a:gd name="T3" fmla="*/ 282 h 3220"/>
              <a:gd name="T4" fmla="*/ 1669 w 2711"/>
              <a:gd name="T5" fmla="*/ 183 h 3220"/>
              <a:gd name="T6" fmla="*/ 1959 w 2711"/>
              <a:gd name="T7" fmla="*/ 216 h 3220"/>
              <a:gd name="T8" fmla="*/ 2064 w 2711"/>
              <a:gd name="T9" fmla="*/ 263 h 3220"/>
              <a:gd name="T10" fmla="*/ 2086 w 2711"/>
              <a:gd name="T11" fmla="*/ 332 h 3220"/>
              <a:gd name="T12" fmla="*/ 2139 w 2711"/>
              <a:gd name="T13" fmla="*/ 338 h 3220"/>
              <a:gd name="T14" fmla="*/ 2349 w 2711"/>
              <a:gd name="T15" fmla="*/ 545 h 3220"/>
              <a:gd name="T16" fmla="*/ 2358 w 2711"/>
              <a:gd name="T17" fmla="*/ 812 h 3220"/>
              <a:gd name="T18" fmla="*/ 2310 w 2711"/>
              <a:gd name="T19" fmla="*/ 857 h 3220"/>
              <a:gd name="T20" fmla="*/ 2245 w 2711"/>
              <a:gd name="T21" fmla="*/ 945 h 3220"/>
              <a:gd name="T22" fmla="*/ 2338 w 2711"/>
              <a:gd name="T23" fmla="*/ 973 h 3220"/>
              <a:gd name="T24" fmla="*/ 2383 w 2711"/>
              <a:gd name="T25" fmla="*/ 1231 h 3220"/>
              <a:gd name="T26" fmla="*/ 2618 w 2711"/>
              <a:gd name="T27" fmla="*/ 1322 h 3220"/>
              <a:gd name="T28" fmla="*/ 2691 w 2711"/>
              <a:gd name="T29" fmla="*/ 1491 h 3220"/>
              <a:gd name="T30" fmla="*/ 2678 w 2711"/>
              <a:gd name="T31" fmla="*/ 1574 h 3220"/>
              <a:gd name="T32" fmla="*/ 2654 w 2711"/>
              <a:gd name="T33" fmla="*/ 1736 h 3220"/>
              <a:gd name="T34" fmla="*/ 2599 w 2711"/>
              <a:gd name="T35" fmla="*/ 1768 h 3220"/>
              <a:gd name="T36" fmla="*/ 2303 w 2711"/>
              <a:gd name="T37" fmla="*/ 1849 h 3220"/>
              <a:gd name="T38" fmla="*/ 2214 w 2711"/>
              <a:gd name="T39" fmla="*/ 1921 h 3220"/>
              <a:gd name="T40" fmla="*/ 2107 w 2711"/>
              <a:gd name="T41" fmla="*/ 1956 h 3220"/>
              <a:gd name="T42" fmla="*/ 1810 w 2711"/>
              <a:gd name="T43" fmla="*/ 2195 h 3220"/>
              <a:gd name="T44" fmla="*/ 1719 w 2711"/>
              <a:gd name="T45" fmla="*/ 2218 h 3220"/>
              <a:gd name="T46" fmla="*/ 1510 w 2711"/>
              <a:gd name="T47" fmla="*/ 2329 h 3220"/>
              <a:gd name="T48" fmla="*/ 1401 w 2711"/>
              <a:gd name="T49" fmla="*/ 2410 h 3220"/>
              <a:gd name="T50" fmla="*/ 1409 w 2711"/>
              <a:gd name="T51" fmla="*/ 2446 h 3220"/>
              <a:gd name="T52" fmla="*/ 1377 w 2711"/>
              <a:gd name="T53" fmla="*/ 2415 h 3220"/>
              <a:gd name="T54" fmla="*/ 1283 w 2711"/>
              <a:gd name="T55" fmla="*/ 2533 h 3220"/>
              <a:gd name="T56" fmla="*/ 1114 w 2711"/>
              <a:gd name="T57" fmla="*/ 2610 h 3220"/>
              <a:gd name="T58" fmla="*/ 1195 w 2711"/>
              <a:gd name="T59" fmla="*/ 2809 h 3220"/>
              <a:gd name="T60" fmla="*/ 1262 w 2711"/>
              <a:gd name="T61" fmla="*/ 2908 h 3220"/>
              <a:gd name="T62" fmla="*/ 1219 w 2711"/>
              <a:gd name="T63" fmla="*/ 2920 h 3220"/>
              <a:gd name="T64" fmla="*/ 1184 w 2711"/>
              <a:gd name="T65" fmla="*/ 2931 h 3220"/>
              <a:gd name="T66" fmla="*/ 1148 w 2711"/>
              <a:gd name="T67" fmla="*/ 3020 h 3220"/>
              <a:gd name="T68" fmla="*/ 1124 w 2711"/>
              <a:gd name="T69" fmla="*/ 3091 h 3220"/>
              <a:gd name="T70" fmla="*/ 1104 w 2711"/>
              <a:gd name="T71" fmla="*/ 3140 h 3220"/>
              <a:gd name="T72" fmla="*/ 965 w 2711"/>
              <a:gd name="T73" fmla="*/ 3093 h 3220"/>
              <a:gd name="T74" fmla="*/ 1068 w 2711"/>
              <a:gd name="T75" fmla="*/ 2703 h 3220"/>
              <a:gd name="T76" fmla="*/ 1068 w 2711"/>
              <a:gd name="T77" fmla="*/ 2407 h 3220"/>
              <a:gd name="T78" fmla="*/ 1029 w 2711"/>
              <a:gd name="T79" fmla="*/ 2356 h 3220"/>
              <a:gd name="T80" fmla="*/ 1046 w 2711"/>
              <a:gd name="T81" fmla="*/ 2254 h 3220"/>
              <a:gd name="T82" fmla="*/ 1013 w 2711"/>
              <a:gd name="T83" fmla="*/ 2266 h 3220"/>
              <a:gd name="T84" fmla="*/ 927 w 2711"/>
              <a:gd name="T85" fmla="*/ 2181 h 3220"/>
              <a:gd name="T86" fmla="*/ 901 w 2711"/>
              <a:gd name="T87" fmla="*/ 2205 h 3220"/>
              <a:gd name="T88" fmla="*/ 878 w 2711"/>
              <a:gd name="T89" fmla="*/ 2235 h 3220"/>
              <a:gd name="T90" fmla="*/ 838 w 2711"/>
              <a:gd name="T91" fmla="*/ 2250 h 3220"/>
              <a:gd name="T92" fmla="*/ 881 w 2711"/>
              <a:gd name="T93" fmla="*/ 2170 h 3220"/>
              <a:gd name="T94" fmla="*/ 447 w 2711"/>
              <a:gd name="T95" fmla="*/ 2003 h 3220"/>
              <a:gd name="T96" fmla="*/ 438 w 2711"/>
              <a:gd name="T97" fmla="*/ 1641 h 3220"/>
              <a:gd name="T98" fmla="*/ 410 w 2711"/>
              <a:gd name="T99" fmla="*/ 1404 h 3220"/>
              <a:gd name="T100" fmla="*/ 351 w 2711"/>
              <a:gd name="T101" fmla="*/ 1126 h 3220"/>
              <a:gd name="T102" fmla="*/ 212 w 2711"/>
              <a:gd name="T103" fmla="*/ 869 h 3220"/>
              <a:gd name="T104" fmla="*/ 72 w 2711"/>
              <a:gd name="T105" fmla="*/ 789 h 3220"/>
              <a:gd name="T106" fmla="*/ 30 w 2711"/>
              <a:gd name="T107" fmla="*/ 618 h 3220"/>
              <a:gd name="T108" fmla="*/ 30 w 2711"/>
              <a:gd name="T109" fmla="*/ 431 h 3220"/>
              <a:gd name="T110" fmla="*/ 89 w 2711"/>
              <a:gd name="T111" fmla="*/ 293 h 3220"/>
              <a:gd name="T112" fmla="*/ 94 w 2711"/>
              <a:gd name="T113" fmla="*/ 171 h 3220"/>
              <a:gd name="T114" fmla="*/ 264 w 2711"/>
              <a:gd name="T115" fmla="*/ 208 h 3220"/>
              <a:gd name="T116" fmla="*/ 424 w 2711"/>
              <a:gd name="T117" fmla="*/ 112 h 3220"/>
              <a:gd name="T118" fmla="*/ 527 w 2711"/>
              <a:gd name="T119" fmla="*/ 98 h 3220"/>
              <a:gd name="T120" fmla="*/ 944 w 2711"/>
              <a:gd name="T121" fmla="*/ 0 h 3220"/>
              <a:gd name="T122" fmla="*/ 1111 w 2711"/>
              <a:gd name="T123" fmla="*/ 55 h 3220"/>
              <a:gd name="T124" fmla="*/ 1268 w 2711"/>
              <a:gd name="T125" fmla="*/ 114 h 3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11" h="3220">
                <a:moveTo>
                  <a:pt x="1334" y="167"/>
                </a:moveTo>
                <a:lnTo>
                  <a:pt x="1364" y="231"/>
                </a:lnTo>
                <a:lnTo>
                  <a:pt x="1372" y="288"/>
                </a:lnTo>
                <a:lnTo>
                  <a:pt x="1422" y="282"/>
                </a:lnTo>
                <a:lnTo>
                  <a:pt x="1650" y="129"/>
                </a:lnTo>
                <a:lnTo>
                  <a:pt x="1669" y="183"/>
                </a:lnTo>
                <a:lnTo>
                  <a:pt x="1898" y="221"/>
                </a:lnTo>
                <a:lnTo>
                  <a:pt x="1959" y="216"/>
                </a:lnTo>
                <a:lnTo>
                  <a:pt x="2042" y="243"/>
                </a:lnTo>
                <a:lnTo>
                  <a:pt x="2064" y="263"/>
                </a:lnTo>
                <a:lnTo>
                  <a:pt x="2079" y="285"/>
                </a:lnTo>
                <a:lnTo>
                  <a:pt x="2086" y="332"/>
                </a:lnTo>
                <a:lnTo>
                  <a:pt x="2111" y="323"/>
                </a:lnTo>
                <a:lnTo>
                  <a:pt x="2139" y="338"/>
                </a:lnTo>
                <a:lnTo>
                  <a:pt x="2165" y="387"/>
                </a:lnTo>
                <a:lnTo>
                  <a:pt x="2349" y="545"/>
                </a:lnTo>
                <a:lnTo>
                  <a:pt x="2303" y="709"/>
                </a:lnTo>
                <a:lnTo>
                  <a:pt x="2358" y="812"/>
                </a:lnTo>
                <a:lnTo>
                  <a:pt x="2311" y="842"/>
                </a:lnTo>
                <a:lnTo>
                  <a:pt x="2310" y="857"/>
                </a:lnTo>
                <a:lnTo>
                  <a:pt x="2237" y="944"/>
                </a:lnTo>
                <a:lnTo>
                  <a:pt x="2245" y="945"/>
                </a:lnTo>
                <a:lnTo>
                  <a:pt x="2330" y="969"/>
                </a:lnTo>
                <a:lnTo>
                  <a:pt x="2338" y="973"/>
                </a:lnTo>
                <a:lnTo>
                  <a:pt x="2344" y="1182"/>
                </a:lnTo>
                <a:lnTo>
                  <a:pt x="2383" y="1231"/>
                </a:lnTo>
                <a:lnTo>
                  <a:pt x="2493" y="1315"/>
                </a:lnTo>
                <a:lnTo>
                  <a:pt x="2618" y="1322"/>
                </a:lnTo>
                <a:lnTo>
                  <a:pt x="2631" y="1447"/>
                </a:lnTo>
                <a:lnTo>
                  <a:pt x="2691" y="1491"/>
                </a:lnTo>
                <a:lnTo>
                  <a:pt x="2711" y="1567"/>
                </a:lnTo>
                <a:lnTo>
                  <a:pt x="2678" y="1574"/>
                </a:lnTo>
                <a:lnTo>
                  <a:pt x="2667" y="1713"/>
                </a:lnTo>
                <a:lnTo>
                  <a:pt x="2654" y="1736"/>
                </a:lnTo>
                <a:lnTo>
                  <a:pt x="2614" y="1723"/>
                </a:lnTo>
                <a:lnTo>
                  <a:pt x="2599" y="1768"/>
                </a:lnTo>
                <a:lnTo>
                  <a:pt x="2353" y="1828"/>
                </a:lnTo>
                <a:lnTo>
                  <a:pt x="2303" y="1849"/>
                </a:lnTo>
                <a:lnTo>
                  <a:pt x="2272" y="1924"/>
                </a:lnTo>
                <a:lnTo>
                  <a:pt x="2214" y="1921"/>
                </a:lnTo>
                <a:lnTo>
                  <a:pt x="2187" y="1905"/>
                </a:lnTo>
                <a:lnTo>
                  <a:pt x="2107" y="1956"/>
                </a:lnTo>
                <a:lnTo>
                  <a:pt x="1785" y="2174"/>
                </a:lnTo>
                <a:lnTo>
                  <a:pt x="1810" y="2195"/>
                </a:lnTo>
                <a:lnTo>
                  <a:pt x="1769" y="2213"/>
                </a:lnTo>
                <a:lnTo>
                  <a:pt x="1719" y="2218"/>
                </a:lnTo>
                <a:lnTo>
                  <a:pt x="1513" y="2328"/>
                </a:lnTo>
                <a:lnTo>
                  <a:pt x="1510" y="2329"/>
                </a:lnTo>
                <a:lnTo>
                  <a:pt x="1410" y="2370"/>
                </a:lnTo>
                <a:lnTo>
                  <a:pt x="1401" y="2410"/>
                </a:lnTo>
                <a:lnTo>
                  <a:pt x="1413" y="2430"/>
                </a:lnTo>
                <a:lnTo>
                  <a:pt x="1409" y="2446"/>
                </a:lnTo>
                <a:lnTo>
                  <a:pt x="1392" y="2415"/>
                </a:lnTo>
                <a:lnTo>
                  <a:pt x="1377" y="2415"/>
                </a:lnTo>
                <a:lnTo>
                  <a:pt x="1338" y="2436"/>
                </a:lnTo>
                <a:lnTo>
                  <a:pt x="1283" y="2533"/>
                </a:lnTo>
                <a:lnTo>
                  <a:pt x="1140" y="2538"/>
                </a:lnTo>
                <a:lnTo>
                  <a:pt x="1114" y="2610"/>
                </a:lnTo>
                <a:lnTo>
                  <a:pt x="1163" y="2740"/>
                </a:lnTo>
                <a:lnTo>
                  <a:pt x="1195" y="2809"/>
                </a:lnTo>
                <a:lnTo>
                  <a:pt x="1278" y="2879"/>
                </a:lnTo>
                <a:lnTo>
                  <a:pt x="1262" y="2908"/>
                </a:lnTo>
                <a:lnTo>
                  <a:pt x="1257" y="2925"/>
                </a:lnTo>
                <a:lnTo>
                  <a:pt x="1219" y="2920"/>
                </a:lnTo>
                <a:lnTo>
                  <a:pt x="1217" y="2916"/>
                </a:lnTo>
                <a:lnTo>
                  <a:pt x="1184" y="2931"/>
                </a:lnTo>
                <a:lnTo>
                  <a:pt x="1136" y="2994"/>
                </a:lnTo>
                <a:lnTo>
                  <a:pt x="1148" y="3020"/>
                </a:lnTo>
                <a:lnTo>
                  <a:pt x="1145" y="3042"/>
                </a:lnTo>
                <a:lnTo>
                  <a:pt x="1124" y="3091"/>
                </a:lnTo>
                <a:lnTo>
                  <a:pt x="1108" y="3117"/>
                </a:lnTo>
                <a:lnTo>
                  <a:pt x="1104" y="3140"/>
                </a:lnTo>
                <a:lnTo>
                  <a:pt x="943" y="3220"/>
                </a:lnTo>
                <a:lnTo>
                  <a:pt x="965" y="3093"/>
                </a:lnTo>
                <a:lnTo>
                  <a:pt x="1050" y="2810"/>
                </a:lnTo>
                <a:lnTo>
                  <a:pt x="1068" y="2703"/>
                </a:lnTo>
                <a:lnTo>
                  <a:pt x="1076" y="2542"/>
                </a:lnTo>
                <a:lnTo>
                  <a:pt x="1068" y="2407"/>
                </a:lnTo>
                <a:lnTo>
                  <a:pt x="1041" y="2388"/>
                </a:lnTo>
                <a:lnTo>
                  <a:pt x="1029" y="2356"/>
                </a:lnTo>
                <a:lnTo>
                  <a:pt x="1051" y="2290"/>
                </a:lnTo>
                <a:lnTo>
                  <a:pt x="1046" y="2254"/>
                </a:lnTo>
                <a:lnTo>
                  <a:pt x="1024" y="2269"/>
                </a:lnTo>
                <a:lnTo>
                  <a:pt x="1013" y="2266"/>
                </a:lnTo>
                <a:lnTo>
                  <a:pt x="972" y="2237"/>
                </a:lnTo>
                <a:lnTo>
                  <a:pt x="927" y="2181"/>
                </a:lnTo>
                <a:lnTo>
                  <a:pt x="904" y="2180"/>
                </a:lnTo>
                <a:lnTo>
                  <a:pt x="901" y="2205"/>
                </a:lnTo>
                <a:lnTo>
                  <a:pt x="886" y="2212"/>
                </a:lnTo>
                <a:lnTo>
                  <a:pt x="878" y="2235"/>
                </a:lnTo>
                <a:lnTo>
                  <a:pt x="843" y="2248"/>
                </a:lnTo>
                <a:lnTo>
                  <a:pt x="838" y="2250"/>
                </a:lnTo>
                <a:lnTo>
                  <a:pt x="805" y="2205"/>
                </a:lnTo>
                <a:lnTo>
                  <a:pt x="881" y="2170"/>
                </a:lnTo>
                <a:lnTo>
                  <a:pt x="573" y="1903"/>
                </a:lnTo>
                <a:lnTo>
                  <a:pt x="447" y="2003"/>
                </a:lnTo>
                <a:lnTo>
                  <a:pt x="454" y="1760"/>
                </a:lnTo>
                <a:lnTo>
                  <a:pt x="438" y="1641"/>
                </a:lnTo>
                <a:lnTo>
                  <a:pt x="445" y="1531"/>
                </a:lnTo>
                <a:lnTo>
                  <a:pt x="410" y="1404"/>
                </a:lnTo>
                <a:lnTo>
                  <a:pt x="351" y="1129"/>
                </a:lnTo>
                <a:lnTo>
                  <a:pt x="351" y="1126"/>
                </a:lnTo>
                <a:lnTo>
                  <a:pt x="303" y="897"/>
                </a:lnTo>
                <a:lnTo>
                  <a:pt x="212" y="869"/>
                </a:lnTo>
                <a:lnTo>
                  <a:pt x="221" y="795"/>
                </a:lnTo>
                <a:lnTo>
                  <a:pt x="72" y="789"/>
                </a:lnTo>
                <a:lnTo>
                  <a:pt x="79" y="694"/>
                </a:lnTo>
                <a:lnTo>
                  <a:pt x="30" y="618"/>
                </a:lnTo>
                <a:lnTo>
                  <a:pt x="0" y="453"/>
                </a:lnTo>
                <a:lnTo>
                  <a:pt x="30" y="431"/>
                </a:lnTo>
                <a:lnTo>
                  <a:pt x="73" y="353"/>
                </a:lnTo>
                <a:lnTo>
                  <a:pt x="89" y="293"/>
                </a:lnTo>
                <a:lnTo>
                  <a:pt x="82" y="241"/>
                </a:lnTo>
                <a:lnTo>
                  <a:pt x="94" y="171"/>
                </a:lnTo>
                <a:lnTo>
                  <a:pt x="185" y="206"/>
                </a:lnTo>
                <a:lnTo>
                  <a:pt x="264" y="208"/>
                </a:lnTo>
                <a:lnTo>
                  <a:pt x="318" y="187"/>
                </a:lnTo>
                <a:lnTo>
                  <a:pt x="424" y="112"/>
                </a:lnTo>
                <a:lnTo>
                  <a:pt x="522" y="99"/>
                </a:lnTo>
                <a:lnTo>
                  <a:pt x="527" y="98"/>
                </a:lnTo>
                <a:lnTo>
                  <a:pt x="593" y="94"/>
                </a:lnTo>
                <a:lnTo>
                  <a:pt x="944" y="0"/>
                </a:lnTo>
                <a:lnTo>
                  <a:pt x="1029" y="6"/>
                </a:lnTo>
                <a:lnTo>
                  <a:pt x="1111" y="55"/>
                </a:lnTo>
                <a:lnTo>
                  <a:pt x="1162" y="85"/>
                </a:lnTo>
                <a:lnTo>
                  <a:pt x="1268" y="114"/>
                </a:lnTo>
                <a:lnTo>
                  <a:pt x="1334" y="167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953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DFF0C-F6C2-51A4-021E-38A2EE47B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95C2B-0354-9544-DA38-FDFB9D3D0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Amsterdam – North Holland Province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F7A73BAD-7729-AF86-AF42-F675A94CA234}"/>
              </a:ext>
            </a:extLst>
          </p:cNvPr>
          <p:cNvSpPr>
            <a:spLocks noEditPoints="1"/>
          </p:cNvSpPr>
          <p:nvPr/>
        </p:nvSpPr>
        <p:spPr bwMode="auto">
          <a:xfrm>
            <a:off x="611560" y="1635646"/>
            <a:ext cx="3795911" cy="2535587"/>
          </a:xfrm>
          <a:custGeom>
            <a:avLst/>
            <a:gdLst>
              <a:gd name="T0" fmla="*/ 2131 w 2795"/>
              <a:gd name="T1" fmla="*/ 1318 h 1867"/>
              <a:gd name="T2" fmla="*/ 2363 w 2795"/>
              <a:gd name="T3" fmla="*/ 1273 h 1867"/>
              <a:gd name="T4" fmla="*/ 2461 w 2795"/>
              <a:gd name="T5" fmla="*/ 1387 h 1867"/>
              <a:gd name="T6" fmla="*/ 2699 w 2795"/>
              <a:gd name="T7" fmla="*/ 1451 h 1867"/>
              <a:gd name="T8" fmla="*/ 2759 w 2795"/>
              <a:gd name="T9" fmla="*/ 1667 h 1867"/>
              <a:gd name="T10" fmla="*/ 2623 w 2795"/>
              <a:gd name="T11" fmla="*/ 1850 h 1867"/>
              <a:gd name="T12" fmla="*/ 2477 w 2795"/>
              <a:gd name="T13" fmla="*/ 1781 h 1867"/>
              <a:gd name="T14" fmla="*/ 2177 w 2795"/>
              <a:gd name="T15" fmla="*/ 1824 h 1867"/>
              <a:gd name="T16" fmla="*/ 2025 w 2795"/>
              <a:gd name="T17" fmla="*/ 1618 h 1867"/>
              <a:gd name="T18" fmla="*/ 1742 w 2795"/>
              <a:gd name="T19" fmla="*/ 1830 h 1867"/>
              <a:gd name="T20" fmla="*/ 1479 w 2795"/>
              <a:gd name="T21" fmla="*/ 1496 h 1867"/>
              <a:gd name="T22" fmla="*/ 1543 w 2795"/>
              <a:gd name="T23" fmla="*/ 1405 h 1867"/>
              <a:gd name="T24" fmla="*/ 1544 w 2795"/>
              <a:gd name="T25" fmla="*/ 1303 h 1867"/>
              <a:gd name="T26" fmla="*/ 1760 w 2795"/>
              <a:gd name="T27" fmla="*/ 1261 h 1867"/>
              <a:gd name="T28" fmla="*/ 1922 w 2795"/>
              <a:gd name="T29" fmla="*/ 1264 h 1867"/>
              <a:gd name="T30" fmla="*/ 2109 w 2795"/>
              <a:gd name="T31" fmla="*/ 777 h 1867"/>
              <a:gd name="T32" fmla="*/ 2107 w 2795"/>
              <a:gd name="T33" fmla="*/ 732 h 1867"/>
              <a:gd name="T34" fmla="*/ 957 w 2795"/>
              <a:gd name="T35" fmla="*/ 84 h 1867"/>
              <a:gd name="T36" fmla="*/ 1042 w 2795"/>
              <a:gd name="T37" fmla="*/ 23 h 1867"/>
              <a:gd name="T38" fmla="*/ 1213 w 2795"/>
              <a:gd name="T39" fmla="*/ 77 h 1867"/>
              <a:gd name="T40" fmla="*/ 1418 w 2795"/>
              <a:gd name="T41" fmla="*/ 185 h 1867"/>
              <a:gd name="T42" fmla="*/ 1649 w 2795"/>
              <a:gd name="T43" fmla="*/ 115 h 1867"/>
              <a:gd name="T44" fmla="*/ 1925 w 2795"/>
              <a:gd name="T45" fmla="*/ 107 h 1867"/>
              <a:gd name="T46" fmla="*/ 2248 w 2795"/>
              <a:gd name="T47" fmla="*/ 191 h 1867"/>
              <a:gd name="T48" fmla="*/ 2281 w 2795"/>
              <a:gd name="T49" fmla="*/ 339 h 1867"/>
              <a:gd name="T50" fmla="*/ 2083 w 2795"/>
              <a:gd name="T51" fmla="*/ 594 h 1867"/>
              <a:gd name="T52" fmla="*/ 1959 w 2795"/>
              <a:gd name="T53" fmla="*/ 659 h 1867"/>
              <a:gd name="T54" fmla="*/ 1939 w 2795"/>
              <a:gd name="T55" fmla="*/ 664 h 1867"/>
              <a:gd name="T56" fmla="*/ 1810 w 2795"/>
              <a:gd name="T57" fmla="*/ 727 h 1867"/>
              <a:gd name="T58" fmla="*/ 1883 w 2795"/>
              <a:gd name="T59" fmla="*/ 817 h 1867"/>
              <a:gd name="T60" fmla="*/ 1896 w 2795"/>
              <a:gd name="T61" fmla="*/ 857 h 1867"/>
              <a:gd name="T62" fmla="*/ 2044 w 2795"/>
              <a:gd name="T63" fmla="*/ 935 h 1867"/>
              <a:gd name="T64" fmla="*/ 2147 w 2795"/>
              <a:gd name="T65" fmla="*/ 918 h 1867"/>
              <a:gd name="T66" fmla="*/ 2140 w 2795"/>
              <a:gd name="T67" fmla="*/ 995 h 1867"/>
              <a:gd name="T68" fmla="*/ 2067 w 2795"/>
              <a:gd name="T69" fmla="*/ 1053 h 1867"/>
              <a:gd name="T70" fmla="*/ 1904 w 2795"/>
              <a:gd name="T71" fmla="*/ 913 h 1867"/>
              <a:gd name="T72" fmla="*/ 1889 w 2795"/>
              <a:gd name="T73" fmla="*/ 868 h 1867"/>
              <a:gd name="T74" fmla="*/ 1827 w 2795"/>
              <a:gd name="T75" fmla="*/ 810 h 1867"/>
              <a:gd name="T76" fmla="*/ 1891 w 2795"/>
              <a:gd name="T77" fmla="*/ 927 h 1867"/>
              <a:gd name="T78" fmla="*/ 2091 w 2795"/>
              <a:gd name="T79" fmla="*/ 1069 h 1867"/>
              <a:gd name="T80" fmla="*/ 1777 w 2795"/>
              <a:gd name="T81" fmla="*/ 919 h 1867"/>
              <a:gd name="T82" fmla="*/ 1677 w 2795"/>
              <a:gd name="T83" fmla="*/ 1069 h 1867"/>
              <a:gd name="T84" fmla="*/ 1554 w 2795"/>
              <a:gd name="T85" fmla="*/ 1165 h 1867"/>
              <a:gd name="T86" fmla="*/ 1436 w 2795"/>
              <a:gd name="T87" fmla="*/ 1166 h 1867"/>
              <a:gd name="T88" fmla="*/ 1339 w 2795"/>
              <a:gd name="T89" fmla="*/ 1329 h 1867"/>
              <a:gd name="T90" fmla="*/ 1207 w 2795"/>
              <a:gd name="T91" fmla="*/ 1323 h 1867"/>
              <a:gd name="T92" fmla="*/ 935 w 2795"/>
              <a:gd name="T93" fmla="*/ 1328 h 1867"/>
              <a:gd name="T94" fmla="*/ 811 w 2795"/>
              <a:gd name="T95" fmla="*/ 1259 h 1867"/>
              <a:gd name="T96" fmla="*/ 379 w 2795"/>
              <a:gd name="T97" fmla="*/ 1032 h 1867"/>
              <a:gd name="T98" fmla="*/ 208 w 2795"/>
              <a:gd name="T99" fmla="*/ 643 h 1867"/>
              <a:gd name="T100" fmla="*/ 81 w 2795"/>
              <a:gd name="T101" fmla="*/ 0 h 1867"/>
              <a:gd name="T102" fmla="*/ 1693 w 2795"/>
              <a:gd name="T103" fmla="*/ 801 h 1867"/>
              <a:gd name="T104" fmla="*/ 1774 w 2795"/>
              <a:gd name="T105" fmla="*/ 767 h 1867"/>
              <a:gd name="T106" fmla="*/ 1717 w 2795"/>
              <a:gd name="T107" fmla="*/ 611 h 1867"/>
              <a:gd name="T108" fmla="*/ 1704 w 2795"/>
              <a:gd name="T109" fmla="*/ 617 h 1867"/>
              <a:gd name="T110" fmla="*/ 1718 w 2795"/>
              <a:gd name="T111" fmla="*/ 641 h 1867"/>
              <a:gd name="T112" fmla="*/ 1802 w 2795"/>
              <a:gd name="T113" fmla="*/ 632 h 18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795" h="1867">
                <a:moveTo>
                  <a:pt x="1976" y="1384"/>
                </a:moveTo>
                <a:lnTo>
                  <a:pt x="1980" y="1395"/>
                </a:lnTo>
                <a:lnTo>
                  <a:pt x="1977" y="1422"/>
                </a:lnTo>
                <a:lnTo>
                  <a:pt x="1979" y="1426"/>
                </a:lnTo>
                <a:lnTo>
                  <a:pt x="1980" y="1425"/>
                </a:lnTo>
                <a:lnTo>
                  <a:pt x="1982" y="1429"/>
                </a:lnTo>
                <a:lnTo>
                  <a:pt x="1985" y="1427"/>
                </a:lnTo>
                <a:lnTo>
                  <a:pt x="2119" y="1302"/>
                </a:lnTo>
                <a:lnTo>
                  <a:pt x="2123" y="1320"/>
                </a:lnTo>
                <a:lnTo>
                  <a:pt x="2131" y="1318"/>
                </a:lnTo>
                <a:lnTo>
                  <a:pt x="2135" y="1304"/>
                </a:lnTo>
                <a:lnTo>
                  <a:pt x="2128" y="1233"/>
                </a:lnTo>
                <a:lnTo>
                  <a:pt x="2160" y="1225"/>
                </a:lnTo>
                <a:lnTo>
                  <a:pt x="2214" y="1227"/>
                </a:lnTo>
                <a:lnTo>
                  <a:pt x="2294" y="1249"/>
                </a:lnTo>
                <a:lnTo>
                  <a:pt x="2324" y="1261"/>
                </a:lnTo>
                <a:lnTo>
                  <a:pt x="2331" y="1267"/>
                </a:lnTo>
                <a:lnTo>
                  <a:pt x="2328" y="1271"/>
                </a:lnTo>
                <a:lnTo>
                  <a:pt x="2337" y="1276"/>
                </a:lnTo>
                <a:lnTo>
                  <a:pt x="2363" y="1273"/>
                </a:lnTo>
                <a:lnTo>
                  <a:pt x="2430" y="1299"/>
                </a:lnTo>
                <a:lnTo>
                  <a:pt x="2455" y="1314"/>
                </a:lnTo>
                <a:lnTo>
                  <a:pt x="2451" y="1332"/>
                </a:lnTo>
                <a:lnTo>
                  <a:pt x="2455" y="1336"/>
                </a:lnTo>
                <a:lnTo>
                  <a:pt x="2444" y="1345"/>
                </a:lnTo>
                <a:lnTo>
                  <a:pt x="2419" y="1363"/>
                </a:lnTo>
                <a:lnTo>
                  <a:pt x="2436" y="1394"/>
                </a:lnTo>
                <a:lnTo>
                  <a:pt x="2428" y="1398"/>
                </a:lnTo>
                <a:lnTo>
                  <a:pt x="2430" y="1403"/>
                </a:lnTo>
                <a:lnTo>
                  <a:pt x="2461" y="1387"/>
                </a:lnTo>
                <a:lnTo>
                  <a:pt x="2467" y="1379"/>
                </a:lnTo>
                <a:lnTo>
                  <a:pt x="2482" y="1368"/>
                </a:lnTo>
                <a:lnTo>
                  <a:pt x="2486" y="1352"/>
                </a:lnTo>
                <a:lnTo>
                  <a:pt x="2478" y="1334"/>
                </a:lnTo>
                <a:lnTo>
                  <a:pt x="2512" y="1337"/>
                </a:lnTo>
                <a:lnTo>
                  <a:pt x="2557" y="1368"/>
                </a:lnTo>
                <a:lnTo>
                  <a:pt x="2676" y="1424"/>
                </a:lnTo>
                <a:lnTo>
                  <a:pt x="2687" y="1430"/>
                </a:lnTo>
                <a:lnTo>
                  <a:pt x="2680" y="1443"/>
                </a:lnTo>
                <a:lnTo>
                  <a:pt x="2699" y="1451"/>
                </a:lnTo>
                <a:lnTo>
                  <a:pt x="2743" y="1477"/>
                </a:lnTo>
                <a:lnTo>
                  <a:pt x="2712" y="1512"/>
                </a:lnTo>
                <a:lnTo>
                  <a:pt x="2707" y="1555"/>
                </a:lnTo>
                <a:lnTo>
                  <a:pt x="2715" y="1596"/>
                </a:lnTo>
                <a:lnTo>
                  <a:pt x="2731" y="1617"/>
                </a:lnTo>
                <a:lnTo>
                  <a:pt x="2753" y="1628"/>
                </a:lnTo>
                <a:lnTo>
                  <a:pt x="2785" y="1622"/>
                </a:lnTo>
                <a:lnTo>
                  <a:pt x="2795" y="1634"/>
                </a:lnTo>
                <a:lnTo>
                  <a:pt x="2782" y="1665"/>
                </a:lnTo>
                <a:lnTo>
                  <a:pt x="2759" y="1667"/>
                </a:lnTo>
                <a:lnTo>
                  <a:pt x="2733" y="1688"/>
                </a:lnTo>
                <a:lnTo>
                  <a:pt x="2727" y="1702"/>
                </a:lnTo>
                <a:lnTo>
                  <a:pt x="2728" y="1715"/>
                </a:lnTo>
                <a:lnTo>
                  <a:pt x="2772" y="1778"/>
                </a:lnTo>
                <a:lnTo>
                  <a:pt x="2769" y="1803"/>
                </a:lnTo>
                <a:lnTo>
                  <a:pt x="2758" y="1814"/>
                </a:lnTo>
                <a:lnTo>
                  <a:pt x="2753" y="1822"/>
                </a:lnTo>
                <a:lnTo>
                  <a:pt x="2753" y="1843"/>
                </a:lnTo>
                <a:lnTo>
                  <a:pt x="2646" y="1821"/>
                </a:lnTo>
                <a:lnTo>
                  <a:pt x="2623" y="1850"/>
                </a:lnTo>
                <a:lnTo>
                  <a:pt x="2567" y="1867"/>
                </a:lnTo>
                <a:lnTo>
                  <a:pt x="2477" y="1862"/>
                </a:lnTo>
                <a:lnTo>
                  <a:pt x="2468" y="1858"/>
                </a:lnTo>
                <a:lnTo>
                  <a:pt x="2481" y="1846"/>
                </a:lnTo>
                <a:lnTo>
                  <a:pt x="2470" y="1842"/>
                </a:lnTo>
                <a:lnTo>
                  <a:pt x="2473" y="1832"/>
                </a:lnTo>
                <a:lnTo>
                  <a:pt x="2484" y="1835"/>
                </a:lnTo>
                <a:lnTo>
                  <a:pt x="2484" y="1827"/>
                </a:lnTo>
                <a:lnTo>
                  <a:pt x="2482" y="1778"/>
                </a:lnTo>
                <a:lnTo>
                  <a:pt x="2477" y="1781"/>
                </a:lnTo>
                <a:lnTo>
                  <a:pt x="2466" y="1756"/>
                </a:lnTo>
                <a:lnTo>
                  <a:pt x="2438" y="1729"/>
                </a:lnTo>
                <a:lnTo>
                  <a:pt x="2387" y="1762"/>
                </a:lnTo>
                <a:lnTo>
                  <a:pt x="2370" y="1746"/>
                </a:lnTo>
                <a:lnTo>
                  <a:pt x="2313" y="1810"/>
                </a:lnTo>
                <a:lnTo>
                  <a:pt x="2299" y="1794"/>
                </a:lnTo>
                <a:lnTo>
                  <a:pt x="2289" y="1802"/>
                </a:lnTo>
                <a:lnTo>
                  <a:pt x="2243" y="1765"/>
                </a:lnTo>
                <a:lnTo>
                  <a:pt x="2224" y="1738"/>
                </a:lnTo>
                <a:lnTo>
                  <a:pt x="2177" y="1824"/>
                </a:lnTo>
                <a:lnTo>
                  <a:pt x="2166" y="1814"/>
                </a:lnTo>
                <a:lnTo>
                  <a:pt x="2158" y="1808"/>
                </a:lnTo>
                <a:lnTo>
                  <a:pt x="2157" y="1569"/>
                </a:lnTo>
                <a:lnTo>
                  <a:pt x="2129" y="1565"/>
                </a:lnTo>
                <a:lnTo>
                  <a:pt x="2118" y="1560"/>
                </a:lnTo>
                <a:lnTo>
                  <a:pt x="2103" y="1554"/>
                </a:lnTo>
                <a:lnTo>
                  <a:pt x="2092" y="1554"/>
                </a:lnTo>
                <a:lnTo>
                  <a:pt x="2056" y="1579"/>
                </a:lnTo>
                <a:lnTo>
                  <a:pt x="2037" y="1617"/>
                </a:lnTo>
                <a:lnTo>
                  <a:pt x="2025" y="1618"/>
                </a:lnTo>
                <a:lnTo>
                  <a:pt x="2022" y="1641"/>
                </a:lnTo>
                <a:lnTo>
                  <a:pt x="2022" y="1645"/>
                </a:lnTo>
                <a:lnTo>
                  <a:pt x="2011" y="1648"/>
                </a:lnTo>
                <a:lnTo>
                  <a:pt x="2011" y="1685"/>
                </a:lnTo>
                <a:lnTo>
                  <a:pt x="1979" y="1729"/>
                </a:lnTo>
                <a:lnTo>
                  <a:pt x="1875" y="1713"/>
                </a:lnTo>
                <a:lnTo>
                  <a:pt x="1788" y="1786"/>
                </a:lnTo>
                <a:lnTo>
                  <a:pt x="1777" y="1795"/>
                </a:lnTo>
                <a:lnTo>
                  <a:pt x="1756" y="1843"/>
                </a:lnTo>
                <a:lnTo>
                  <a:pt x="1742" y="1830"/>
                </a:lnTo>
                <a:lnTo>
                  <a:pt x="1719" y="1834"/>
                </a:lnTo>
                <a:lnTo>
                  <a:pt x="1708" y="1859"/>
                </a:lnTo>
                <a:lnTo>
                  <a:pt x="1675" y="1853"/>
                </a:lnTo>
                <a:lnTo>
                  <a:pt x="1665" y="1858"/>
                </a:lnTo>
                <a:lnTo>
                  <a:pt x="1655" y="1837"/>
                </a:lnTo>
                <a:lnTo>
                  <a:pt x="1576" y="1687"/>
                </a:lnTo>
                <a:lnTo>
                  <a:pt x="1548" y="1632"/>
                </a:lnTo>
                <a:lnTo>
                  <a:pt x="1482" y="1517"/>
                </a:lnTo>
                <a:lnTo>
                  <a:pt x="1475" y="1500"/>
                </a:lnTo>
                <a:lnTo>
                  <a:pt x="1479" y="1496"/>
                </a:lnTo>
                <a:lnTo>
                  <a:pt x="1475" y="1491"/>
                </a:lnTo>
                <a:lnTo>
                  <a:pt x="1475" y="1490"/>
                </a:lnTo>
                <a:lnTo>
                  <a:pt x="1483" y="1484"/>
                </a:lnTo>
                <a:lnTo>
                  <a:pt x="1480" y="1481"/>
                </a:lnTo>
                <a:lnTo>
                  <a:pt x="1511" y="1451"/>
                </a:lnTo>
                <a:lnTo>
                  <a:pt x="1526" y="1443"/>
                </a:lnTo>
                <a:lnTo>
                  <a:pt x="1519" y="1427"/>
                </a:lnTo>
                <a:lnTo>
                  <a:pt x="1538" y="1416"/>
                </a:lnTo>
                <a:lnTo>
                  <a:pt x="1546" y="1412"/>
                </a:lnTo>
                <a:lnTo>
                  <a:pt x="1543" y="1405"/>
                </a:lnTo>
                <a:lnTo>
                  <a:pt x="1541" y="1395"/>
                </a:lnTo>
                <a:lnTo>
                  <a:pt x="1553" y="1388"/>
                </a:lnTo>
                <a:lnTo>
                  <a:pt x="1557" y="1374"/>
                </a:lnTo>
                <a:lnTo>
                  <a:pt x="1552" y="1363"/>
                </a:lnTo>
                <a:lnTo>
                  <a:pt x="1557" y="1361"/>
                </a:lnTo>
                <a:lnTo>
                  <a:pt x="1563" y="1358"/>
                </a:lnTo>
                <a:lnTo>
                  <a:pt x="1554" y="1330"/>
                </a:lnTo>
                <a:lnTo>
                  <a:pt x="1537" y="1313"/>
                </a:lnTo>
                <a:lnTo>
                  <a:pt x="1541" y="1303"/>
                </a:lnTo>
                <a:lnTo>
                  <a:pt x="1544" y="1303"/>
                </a:lnTo>
                <a:lnTo>
                  <a:pt x="1549" y="1297"/>
                </a:lnTo>
                <a:lnTo>
                  <a:pt x="1559" y="1284"/>
                </a:lnTo>
                <a:lnTo>
                  <a:pt x="1569" y="1280"/>
                </a:lnTo>
                <a:lnTo>
                  <a:pt x="1590" y="1267"/>
                </a:lnTo>
                <a:lnTo>
                  <a:pt x="1612" y="1255"/>
                </a:lnTo>
                <a:lnTo>
                  <a:pt x="1616" y="1261"/>
                </a:lnTo>
                <a:lnTo>
                  <a:pt x="1649" y="1321"/>
                </a:lnTo>
                <a:lnTo>
                  <a:pt x="1678" y="1305"/>
                </a:lnTo>
                <a:lnTo>
                  <a:pt x="1680" y="1305"/>
                </a:lnTo>
                <a:lnTo>
                  <a:pt x="1760" y="1261"/>
                </a:lnTo>
                <a:lnTo>
                  <a:pt x="1779" y="1280"/>
                </a:lnTo>
                <a:lnTo>
                  <a:pt x="1781" y="1278"/>
                </a:lnTo>
                <a:lnTo>
                  <a:pt x="1782" y="1277"/>
                </a:lnTo>
                <a:lnTo>
                  <a:pt x="1816" y="1227"/>
                </a:lnTo>
                <a:lnTo>
                  <a:pt x="1830" y="1227"/>
                </a:lnTo>
                <a:lnTo>
                  <a:pt x="1835" y="1222"/>
                </a:lnTo>
                <a:lnTo>
                  <a:pt x="1852" y="1223"/>
                </a:lnTo>
                <a:lnTo>
                  <a:pt x="1880" y="1227"/>
                </a:lnTo>
                <a:lnTo>
                  <a:pt x="1898" y="1238"/>
                </a:lnTo>
                <a:lnTo>
                  <a:pt x="1922" y="1264"/>
                </a:lnTo>
                <a:lnTo>
                  <a:pt x="1938" y="1302"/>
                </a:lnTo>
                <a:lnTo>
                  <a:pt x="1976" y="1384"/>
                </a:lnTo>
                <a:close/>
                <a:moveTo>
                  <a:pt x="1996" y="1038"/>
                </a:moveTo>
                <a:lnTo>
                  <a:pt x="1989" y="1011"/>
                </a:lnTo>
                <a:lnTo>
                  <a:pt x="2038" y="1039"/>
                </a:lnTo>
                <a:lnTo>
                  <a:pt x="2056" y="1060"/>
                </a:lnTo>
                <a:lnTo>
                  <a:pt x="2039" y="1064"/>
                </a:lnTo>
                <a:lnTo>
                  <a:pt x="1996" y="1038"/>
                </a:lnTo>
                <a:close/>
                <a:moveTo>
                  <a:pt x="2013" y="790"/>
                </a:moveTo>
                <a:lnTo>
                  <a:pt x="2109" y="777"/>
                </a:lnTo>
                <a:lnTo>
                  <a:pt x="2097" y="785"/>
                </a:lnTo>
                <a:lnTo>
                  <a:pt x="2017" y="797"/>
                </a:lnTo>
                <a:lnTo>
                  <a:pt x="2013" y="790"/>
                </a:lnTo>
                <a:close/>
                <a:moveTo>
                  <a:pt x="2096" y="723"/>
                </a:moveTo>
                <a:lnTo>
                  <a:pt x="2098" y="716"/>
                </a:lnTo>
                <a:lnTo>
                  <a:pt x="2101" y="714"/>
                </a:lnTo>
                <a:lnTo>
                  <a:pt x="2110" y="717"/>
                </a:lnTo>
                <a:lnTo>
                  <a:pt x="2112" y="721"/>
                </a:lnTo>
                <a:lnTo>
                  <a:pt x="2109" y="730"/>
                </a:lnTo>
                <a:lnTo>
                  <a:pt x="2107" y="732"/>
                </a:lnTo>
                <a:lnTo>
                  <a:pt x="2101" y="732"/>
                </a:lnTo>
                <a:lnTo>
                  <a:pt x="2096" y="723"/>
                </a:lnTo>
                <a:close/>
                <a:moveTo>
                  <a:pt x="602" y="101"/>
                </a:moveTo>
                <a:lnTo>
                  <a:pt x="725" y="127"/>
                </a:lnTo>
                <a:lnTo>
                  <a:pt x="734" y="130"/>
                </a:lnTo>
                <a:lnTo>
                  <a:pt x="843" y="154"/>
                </a:lnTo>
                <a:lnTo>
                  <a:pt x="943" y="181"/>
                </a:lnTo>
                <a:lnTo>
                  <a:pt x="971" y="135"/>
                </a:lnTo>
                <a:lnTo>
                  <a:pt x="956" y="93"/>
                </a:lnTo>
                <a:lnTo>
                  <a:pt x="957" y="84"/>
                </a:lnTo>
                <a:lnTo>
                  <a:pt x="988" y="37"/>
                </a:lnTo>
                <a:lnTo>
                  <a:pt x="992" y="25"/>
                </a:lnTo>
                <a:lnTo>
                  <a:pt x="993" y="25"/>
                </a:lnTo>
                <a:lnTo>
                  <a:pt x="992" y="21"/>
                </a:lnTo>
                <a:lnTo>
                  <a:pt x="1003" y="16"/>
                </a:lnTo>
                <a:lnTo>
                  <a:pt x="1003" y="15"/>
                </a:lnTo>
                <a:lnTo>
                  <a:pt x="1009" y="14"/>
                </a:lnTo>
                <a:lnTo>
                  <a:pt x="1012" y="14"/>
                </a:lnTo>
                <a:lnTo>
                  <a:pt x="1017" y="11"/>
                </a:lnTo>
                <a:lnTo>
                  <a:pt x="1042" y="23"/>
                </a:lnTo>
                <a:lnTo>
                  <a:pt x="1057" y="19"/>
                </a:lnTo>
                <a:lnTo>
                  <a:pt x="1069" y="26"/>
                </a:lnTo>
                <a:lnTo>
                  <a:pt x="1073" y="40"/>
                </a:lnTo>
                <a:lnTo>
                  <a:pt x="1094" y="67"/>
                </a:lnTo>
                <a:lnTo>
                  <a:pt x="1112" y="73"/>
                </a:lnTo>
                <a:lnTo>
                  <a:pt x="1132" y="73"/>
                </a:lnTo>
                <a:lnTo>
                  <a:pt x="1170" y="75"/>
                </a:lnTo>
                <a:lnTo>
                  <a:pt x="1176" y="74"/>
                </a:lnTo>
                <a:lnTo>
                  <a:pt x="1180" y="74"/>
                </a:lnTo>
                <a:lnTo>
                  <a:pt x="1213" y="77"/>
                </a:lnTo>
                <a:lnTo>
                  <a:pt x="1258" y="89"/>
                </a:lnTo>
                <a:lnTo>
                  <a:pt x="1309" y="117"/>
                </a:lnTo>
                <a:lnTo>
                  <a:pt x="1322" y="128"/>
                </a:lnTo>
                <a:lnTo>
                  <a:pt x="1327" y="130"/>
                </a:lnTo>
                <a:lnTo>
                  <a:pt x="1325" y="132"/>
                </a:lnTo>
                <a:lnTo>
                  <a:pt x="1332" y="135"/>
                </a:lnTo>
                <a:lnTo>
                  <a:pt x="1339" y="141"/>
                </a:lnTo>
                <a:lnTo>
                  <a:pt x="1372" y="162"/>
                </a:lnTo>
                <a:lnTo>
                  <a:pt x="1382" y="160"/>
                </a:lnTo>
                <a:lnTo>
                  <a:pt x="1418" y="185"/>
                </a:lnTo>
                <a:lnTo>
                  <a:pt x="1435" y="197"/>
                </a:lnTo>
                <a:lnTo>
                  <a:pt x="1493" y="245"/>
                </a:lnTo>
                <a:lnTo>
                  <a:pt x="1526" y="240"/>
                </a:lnTo>
                <a:lnTo>
                  <a:pt x="1581" y="220"/>
                </a:lnTo>
                <a:lnTo>
                  <a:pt x="1597" y="205"/>
                </a:lnTo>
                <a:lnTo>
                  <a:pt x="1619" y="126"/>
                </a:lnTo>
                <a:lnTo>
                  <a:pt x="1628" y="127"/>
                </a:lnTo>
                <a:lnTo>
                  <a:pt x="1634" y="121"/>
                </a:lnTo>
                <a:lnTo>
                  <a:pt x="1648" y="122"/>
                </a:lnTo>
                <a:lnTo>
                  <a:pt x="1649" y="115"/>
                </a:lnTo>
                <a:lnTo>
                  <a:pt x="1646" y="106"/>
                </a:lnTo>
                <a:lnTo>
                  <a:pt x="1654" y="103"/>
                </a:lnTo>
                <a:lnTo>
                  <a:pt x="1662" y="119"/>
                </a:lnTo>
                <a:lnTo>
                  <a:pt x="1678" y="116"/>
                </a:lnTo>
                <a:lnTo>
                  <a:pt x="1681" y="122"/>
                </a:lnTo>
                <a:lnTo>
                  <a:pt x="1809" y="112"/>
                </a:lnTo>
                <a:lnTo>
                  <a:pt x="1830" y="98"/>
                </a:lnTo>
                <a:lnTo>
                  <a:pt x="1878" y="64"/>
                </a:lnTo>
                <a:lnTo>
                  <a:pt x="1910" y="112"/>
                </a:lnTo>
                <a:lnTo>
                  <a:pt x="1925" y="107"/>
                </a:lnTo>
                <a:lnTo>
                  <a:pt x="1934" y="93"/>
                </a:lnTo>
                <a:lnTo>
                  <a:pt x="1936" y="82"/>
                </a:lnTo>
                <a:lnTo>
                  <a:pt x="1973" y="82"/>
                </a:lnTo>
                <a:lnTo>
                  <a:pt x="2008" y="82"/>
                </a:lnTo>
                <a:lnTo>
                  <a:pt x="2140" y="159"/>
                </a:lnTo>
                <a:lnTo>
                  <a:pt x="2162" y="136"/>
                </a:lnTo>
                <a:lnTo>
                  <a:pt x="2215" y="156"/>
                </a:lnTo>
                <a:lnTo>
                  <a:pt x="2225" y="176"/>
                </a:lnTo>
                <a:lnTo>
                  <a:pt x="2227" y="201"/>
                </a:lnTo>
                <a:lnTo>
                  <a:pt x="2248" y="191"/>
                </a:lnTo>
                <a:lnTo>
                  <a:pt x="2265" y="170"/>
                </a:lnTo>
                <a:lnTo>
                  <a:pt x="2301" y="181"/>
                </a:lnTo>
                <a:lnTo>
                  <a:pt x="2369" y="208"/>
                </a:lnTo>
                <a:lnTo>
                  <a:pt x="2488" y="183"/>
                </a:lnTo>
                <a:lnTo>
                  <a:pt x="2509" y="191"/>
                </a:lnTo>
                <a:lnTo>
                  <a:pt x="2502" y="229"/>
                </a:lnTo>
                <a:lnTo>
                  <a:pt x="2430" y="212"/>
                </a:lnTo>
                <a:lnTo>
                  <a:pt x="2391" y="232"/>
                </a:lnTo>
                <a:lnTo>
                  <a:pt x="2347" y="309"/>
                </a:lnTo>
                <a:lnTo>
                  <a:pt x="2281" y="339"/>
                </a:lnTo>
                <a:lnTo>
                  <a:pt x="2236" y="382"/>
                </a:lnTo>
                <a:lnTo>
                  <a:pt x="2221" y="408"/>
                </a:lnTo>
                <a:lnTo>
                  <a:pt x="2187" y="536"/>
                </a:lnTo>
                <a:lnTo>
                  <a:pt x="2144" y="553"/>
                </a:lnTo>
                <a:lnTo>
                  <a:pt x="2133" y="577"/>
                </a:lnTo>
                <a:lnTo>
                  <a:pt x="2123" y="580"/>
                </a:lnTo>
                <a:lnTo>
                  <a:pt x="2108" y="577"/>
                </a:lnTo>
                <a:lnTo>
                  <a:pt x="2099" y="580"/>
                </a:lnTo>
                <a:lnTo>
                  <a:pt x="2099" y="589"/>
                </a:lnTo>
                <a:lnTo>
                  <a:pt x="2083" y="594"/>
                </a:lnTo>
                <a:lnTo>
                  <a:pt x="2086" y="605"/>
                </a:lnTo>
                <a:lnTo>
                  <a:pt x="2099" y="604"/>
                </a:lnTo>
                <a:lnTo>
                  <a:pt x="2103" y="609"/>
                </a:lnTo>
                <a:lnTo>
                  <a:pt x="2103" y="647"/>
                </a:lnTo>
                <a:lnTo>
                  <a:pt x="2088" y="708"/>
                </a:lnTo>
                <a:lnTo>
                  <a:pt x="2065" y="721"/>
                </a:lnTo>
                <a:lnTo>
                  <a:pt x="2012" y="689"/>
                </a:lnTo>
                <a:lnTo>
                  <a:pt x="2002" y="652"/>
                </a:lnTo>
                <a:lnTo>
                  <a:pt x="1993" y="647"/>
                </a:lnTo>
                <a:lnTo>
                  <a:pt x="1959" y="659"/>
                </a:lnTo>
                <a:lnTo>
                  <a:pt x="1955" y="650"/>
                </a:lnTo>
                <a:lnTo>
                  <a:pt x="1989" y="637"/>
                </a:lnTo>
                <a:lnTo>
                  <a:pt x="1989" y="638"/>
                </a:lnTo>
                <a:lnTo>
                  <a:pt x="1991" y="637"/>
                </a:lnTo>
                <a:lnTo>
                  <a:pt x="1990" y="633"/>
                </a:lnTo>
                <a:lnTo>
                  <a:pt x="1943" y="654"/>
                </a:lnTo>
                <a:lnTo>
                  <a:pt x="1938" y="658"/>
                </a:lnTo>
                <a:lnTo>
                  <a:pt x="1942" y="662"/>
                </a:lnTo>
                <a:lnTo>
                  <a:pt x="1942" y="664"/>
                </a:lnTo>
                <a:lnTo>
                  <a:pt x="1939" y="664"/>
                </a:lnTo>
                <a:lnTo>
                  <a:pt x="1926" y="659"/>
                </a:lnTo>
                <a:lnTo>
                  <a:pt x="1883" y="702"/>
                </a:lnTo>
                <a:lnTo>
                  <a:pt x="1867" y="710"/>
                </a:lnTo>
                <a:lnTo>
                  <a:pt x="1856" y="706"/>
                </a:lnTo>
                <a:lnTo>
                  <a:pt x="1843" y="681"/>
                </a:lnTo>
                <a:lnTo>
                  <a:pt x="1815" y="642"/>
                </a:lnTo>
                <a:lnTo>
                  <a:pt x="1810" y="637"/>
                </a:lnTo>
                <a:lnTo>
                  <a:pt x="1811" y="646"/>
                </a:lnTo>
                <a:lnTo>
                  <a:pt x="1813" y="701"/>
                </a:lnTo>
                <a:lnTo>
                  <a:pt x="1810" y="727"/>
                </a:lnTo>
                <a:lnTo>
                  <a:pt x="1857" y="762"/>
                </a:lnTo>
                <a:lnTo>
                  <a:pt x="1845" y="766"/>
                </a:lnTo>
                <a:lnTo>
                  <a:pt x="1808" y="767"/>
                </a:lnTo>
                <a:lnTo>
                  <a:pt x="1804" y="780"/>
                </a:lnTo>
                <a:lnTo>
                  <a:pt x="1831" y="808"/>
                </a:lnTo>
                <a:lnTo>
                  <a:pt x="1861" y="831"/>
                </a:lnTo>
                <a:lnTo>
                  <a:pt x="1880" y="819"/>
                </a:lnTo>
                <a:lnTo>
                  <a:pt x="1880" y="814"/>
                </a:lnTo>
                <a:lnTo>
                  <a:pt x="1883" y="814"/>
                </a:lnTo>
                <a:lnTo>
                  <a:pt x="1883" y="817"/>
                </a:lnTo>
                <a:lnTo>
                  <a:pt x="1889" y="813"/>
                </a:lnTo>
                <a:lnTo>
                  <a:pt x="1885" y="809"/>
                </a:lnTo>
                <a:lnTo>
                  <a:pt x="1889" y="803"/>
                </a:lnTo>
                <a:lnTo>
                  <a:pt x="1933" y="826"/>
                </a:lnTo>
                <a:lnTo>
                  <a:pt x="1932" y="828"/>
                </a:lnTo>
                <a:lnTo>
                  <a:pt x="1930" y="826"/>
                </a:lnTo>
                <a:lnTo>
                  <a:pt x="1921" y="836"/>
                </a:lnTo>
                <a:lnTo>
                  <a:pt x="1923" y="839"/>
                </a:lnTo>
                <a:lnTo>
                  <a:pt x="1902" y="862"/>
                </a:lnTo>
                <a:lnTo>
                  <a:pt x="1896" y="857"/>
                </a:lnTo>
                <a:lnTo>
                  <a:pt x="1894" y="861"/>
                </a:lnTo>
                <a:lnTo>
                  <a:pt x="1900" y="867"/>
                </a:lnTo>
                <a:lnTo>
                  <a:pt x="1899" y="868"/>
                </a:lnTo>
                <a:lnTo>
                  <a:pt x="1902" y="871"/>
                </a:lnTo>
                <a:lnTo>
                  <a:pt x="1906" y="873"/>
                </a:lnTo>
                <a:lnTo>
                  <a:pt x="1909" y="872"/>
                </a:lnTo>
                <a:lnTo>
                  <a:pt x="1911" y="874"/>
                </a:lnTo>
                <a:lnTo>
                  <a:pt x="1943" y="852"/>
                </a:lnTo>
                <a:lnTo>
                  <a:pt x="1980" y="879"/>
                </a:lnTo>
                <a:lnTo>
                  <a:pt x="2044" y="935"/>
                </a:lnTo>
                <a:lnTo>
                  <a:pt x="2046" y="932"/>
                </a:lnTo>
                <a:lnTo>
                  <a:pt x="2050" y="935"/>
                </a:lnTo>
                <a:lnTo>
                  <a:pt x="2048" y="939"/>
                </a:lnTo>
                <a:lnTo>
                  <a:pt x="2071" y="955"/>
                </a:lnTo>
                <a:lnTo>
                  <a:pt x="2102" y="939"/>
                </a:lnTo>
                <a:lnTo>
                  <a:pt x="2103" y="932"/>
                </a:lnTo>
                <a:lnTo>
                  <a:pt x="2105" y="931"/>
                </a:lnTo>
                <a:lnTo>
                  <a:pt x="2108" y="936"/>
                </a:lnTo>
                <a:lnTo>
                  <a:pt x="2114" y="932"/>
                </a:lnTo>
                <a:lnTo>
                  <a:pt x="2147" y="918"/>
                </a:lnTo>
                <a:lnTo>
                  <a:pt x="2152" y="916"/>
                </a:lnTo>
                <a:lnTo>
                  <a:pt x="2153" y="920"/>
                </a:lnTo>
                <a:lnTo>
                  <a:pt x="2157" y="927"/>
                </a:lnTo>
                <a:lnTo>
                  <a:pt x="2158" y="945"/>
                </a:lnTo>
                <a:lnTo>
                  <a:pt x="2153" y="947"/>
                </a:lnTo>
                <a:lnTo>
                  <a:pt x="2136" y="948"/>
                </a:lnTo>
                <a:lnTo>
                  <a:pt x="2128" y="946"/>
                </a:lnTo>
                <a:lnTo>
                  <a:pt x="2123" y="950"/>
                </a:lnTo>
                <a:lnTo>
                  <a:pt x="2142" y="989"/>
                </a:lnTo>
                <a:lnTo>
                  <a:pt x="2140" y="995"/>
                </a:lnTo>
                <a:lnTo>
                  <a:pt x="2113" y="1011"/>
                </a:lnTo>
                <a:lnTo>
                  <a:pt x="2115" y="1019"/>
                </a:lnTo>
                <a:lnTo>
                  <a:pt x="2113" y="1020"/>
                </a:lnTo>
                <a:lnTo>
                  <a:pt x="2114" y="1022"/>
                </a:lnTo>
                <a:lnTo>
                  <a:pt x="2113" y="1025"/>
                </a:lnTo>
                <a:lnTo>
                  <a:pt x="2110" y="1020"/>
                </a:lnTo>
                <a:lnTo>
                  <a:pt x="2107" y="1020"/>
                </a:lnTo>
                <a:lnTo>
                  <a:pt x="2105" y="1023"/>
                </a:lnTo>
                <a:lnTo>
                  <a:pt x="2108" y="1030"/>
                </a:lnTo>
                <a:lnTo>
                  <a:pt x="2067" y="1053"/>
                </a:lnTo>
                <a:lnTo>
                  <a:pt x="2028" y="1020"/>
                </a:lnTo>
                <a:lnTo>
                  <a:pt x="1992" y="984"/>
                </a:lnTo>
                <a:lnTo>
                  <a:pt x="1995" y="980"/>
                </a:lnTo>
                <a:lnTo>
                  <a:pt x="1995" y="979"/>
                </a:lnTo>
                <a:lnTo>
                  <a:pt x="1993" y="979"/>
                </a:lnTo>
                <a:lnTo>
                  <a:pt x="1982" y="989"/>
                </a:lnTo>
                <a:lnTo>
                  <a:pt x="1941" y="958"/>
                </a:lnTo>
                <a:lnTo>
                  <a:pt x="1922" y="936"/>
                </a:lnTo>
                <a:lnTo>
                  <a:pt x="1928" y="934"/>
                </a:lnTo>
                <a:lnTo>
                  <a:pt x="1904" y="913"/>
                </a:lnTo>
                <a:lnTo>
                  <a:pt x="1901" y="895"/>
                </a:lnTo>
                <a:lnTo>
                  <a:pt x="1909" y="894"/>
                </a:lnTo>
                <a:lnTo>
                  <a:pt x="1920" y="904"/>
                </a:lnTo>
                <a:lnTo>
                  <a:pt x="1923" y="904"/>
                </a:lnTo>
                <a:lnTo>
                  <a:pt x="1927" y="907"/>
                </a:lnTo>
                <a:lnTo>
                  <a:pt x="1927" y="905"/>
                </a:lnTo>
                <a:lnTo>
                  <a:pt x="1914" y="893"/>
                </a:lnTo>
                <a:lnTo>
                  <a:pt x="1915" y="888"/>
                </a:lnTo>
                <a:lnTo>
                  <a:pt x="1899" y="874"/>
                </a:lnTo>
                <a:lnTo>
                  <a:pt x="1889" y="868"/>
                </a:lnTo>
                <a:lnTo>
                  <a:pt x="1857" y="889"/>
                </a:lnTo>
                <a:lnTo>
                  <a:pt x="1850" y="878"/>
                </a:lnTo>
                <a:lnTo>
                  <a:pt x="1852" y="876"/>
                </a:lnTo>
                <a:lnTo>
                  <a:pt x="1842" y="861"/>
                </a:lnTo>
                <a:lnTo>
                  <a:pt x="1832" y="867"/>
                </a:lnTo>
                <a:lnTo>
                  <a:pt x="1826" y="858"/>
                </a:lnTo>
                <a:lnTo>
                  <a:pt x="1820" y="862"/>
                </a:lnTo>
                <a:lnTo>
                  <a:pt x="1811" y="849"/>
                </a:lnTo>
                <a:lnTo>
                  <a:pt x="1837" y="820"/>
                </a:lnTo>
                <a:lnTo>
                  <a:pt x="1827" y="810"/>
                </a:lnTo>
                <a:lnTo>
                  <a:pt x="1813" y="801"/>
                </a:lnTo>
                <a:lnTo>
                  <a:pt x="1792" y="812"/>
                </a:lnTo>
                <a:lnTo>
                  <a:pt x="1783" y="831"/>
                </a:lnTo>
                <a:lnTo>
                  <a:pt x="1772" y="861"/>
                </a:lnTo>
                <a:lnTo>
                  <a:pt x="1810" y="863"/>
                </a:lnTo>
                <a:lnTo>
                  <a:pt x="1810" y="895"/>
                </a:lnTo>
                <a:lnTo>
                  <a:pt x="1818" y="905"/>
                </a:lnTo>
                <a:lnTo>
                  <a:pt x="1886" y="894"/>
                </a:lnTo>
                <a:lnTo>
                  <a:pt x="1896" y="900"/>
                </a:lnTo>
                <a:lnTo>
                  <a:pt x="1891" y="927"/>
                </a:lnTo>
                <a:lnTo>
                  <a:pt x="1938" y="963"/>
                </a:lnTo>
                <a:lnTo>
                  <a:pt x="1959" y="993"/>
                </a:lnTo>
                <a:lnTo>
                  <a:pt x="1970" y="995"/>
                </a:lnTo>
                <a:lnTo>
                  <a:pt x="1979" y="1009"/>
                </a:lnTo>
                <a:lnTo>
                  <a:pt x="1989" y="1037"/>
                </a:lnTo>
                <a:lnTo>
                  <a:pt x="2019" y="1064"/>
                </a:lnTo>
                <a:lnTo>
                  <a:pt x="2044" y="1071"/>
                </a:lnTo>
                <a:lnTo>
                  <a:pt x="2080" y="1065"/>
                </a:lnTo>
                <a:lnTo>
                  <a:pt x="2092" y="1068"/>
                </a:lnTo>
                <a:lnTo>
                  <a:pt x="2091" y="1069"/>
                </a:lnTo>
                <a:lnTo>
                  <a:pt x="2067" y="1091"/>
                </a:lnTo>
                <a:lnTo>
                  <a:pt x="2032" y="1083"/>
                </a:lnTo>
                <a:lnTo>
                  <a:pt x="1995" y="1095"/>
                </a:lnTo>
                <a:lnTo>
                  <a:pt x="1989" y="1090"/>
                </a:lnTo>
                <a:lnTo>
                  <a:pt x="1926" y="1036"/>
                </a:lnTo>
                <a:lnTo>
                  <a:pt x="1882" y="996"/>
                </a:lnTo>
                <a:lnTo>
                  <a:pt x="1856" y="974"/>
                </a:lnTo>
                <a:lnTo>
                  <a:pt x="1829" y="950"/>
                </a:lnTo>
                <a:lnTo>
                  <a:pt x="1798" y="926"/>
                </a:lnTo>
                <a:lnTo>
                  <a:pt x="1777" y="919"/>
                </a:lnTo>
                <a:lnTo>
                  <a:pt x="1774" y="924"/>
                </a:lnTo>
                <a:lnTo>
                  <a:pt x="1776" y="925"/>
                </a:lnTo>
                <a:lnTo>
                  <a:pt x="1771" y="930"/>
                </a:lnTo>
                <a:lnTo>
                  <a:pt x="1751" y="941"/>
                </a:lnTo>
                <a:lnTo>
                  <a:pt x="1749" y="936"/>
                </a:lnTo>
                <a:lnTo>
                  <a:pt x="1739" y="958"/>
                </a:lnTo>
                <a:lnTo>
                  <a:pt x="1708" y="1016"/>
                </a:lnTo>
                <a:lnTo>
                  <a:pt x="1708" y="1017"/>
                </a:lnTo>
                <a:lnTo>
                  <a:pt x="1677" y="1068"/>
                </a:lnTo>
                <a:lnTo>
                  <a:pt x="1677" y="1069"/>
                </a:lnTo>
                <a:lnTo>
                  <a:pt x="1650" y="1110"/>
                </a:lnTo>
                <a:lnTo>
                  <a:pt x="1649" y="1112"/>
                </a:lnTo>
                <a:lnTo>
                  <a:pt x="1628" y="1127"/>
                </a:lnTo>
                <a:lnTo>
                  <a:pt x="1629" y="1129"/>
                </a:lnTo>
                <a:lnTo>
                  <a:pt x="1584" y="1151"/>
                </a:lnTo>
                <a:lnTo>
                  <a:pt x="1579" y="1153"/>
                </a:lnTo>
                <a:lnTo>
                  <a:pt x="1575" y="1154"/>
                </a:lnTo>
                <a:lnTo>
                  <a:pt x="1569" y="1155"/>
                </a:lnTo>
                <a:lnTo>
                  <a:pt x="1569" y="1165"/>
                </a:lnTo>
                <a:lnTo>
                  <a:pt x="1554" y="1165"/>
                </a:lnTo>
                <a:lnTo>
                  <a:pt x="1530" y="1176"/>
                </a:lnTo>
                <a:lnTo>
                  <a:pt x="1523" y="1165"/>
                </a:lnTo>
                <a:lnTo>
                  <a:pt x="1514" y="1166"/>
                </a:lnTo>
                <a:lnTo>
                  <a:pt x="1471" y="1153"/>
                </a:lnTo>
                <a:lnTo>
                  <a:pt x="1458" y="1160"/>
                </a:lnTo>
                <a:lnTo>
                  <a:pt x="1459" y="1161"/>
                </a:lnTo>
                <a:lnTo>
                  <a:pt x="1451" y="1166"/>
                </a:lnTo>
                <a:lnTo>
                  <a:pt x="1447" y="1166"/>
                </a:lnTo>
                <a:lnTo>
                  <a:pt x="1445" y="1166"/>
                </a:lnTo>
                <a:lnTo>
                  <a:pt x="1436" y="1166"/>
                </a:lnTo>
                <a:lnTo>
                  <a:pt x="1426" y="1195"/>
                </a:lnTo>
                <a:lnTo>
                  <a:pt x="1389" y="1213"/>
                </a:lnTo>
                <a:lnTo>
                  <a:pt x="1355" y="1225"/>
                </a:lnTo>
                <a:lnTo>
                  <a:pt x="1357" y="1250"/>
                </a:lnTo>
                <a:lnTo>
                  <a:pt x="1360" y="1276"/>
                </a:lnTo>
                <a:lnTo>
                  <a:pt x="1362" y="1297"/>
                </a:lnTo>
                <a:lnTo>
                  <a:pt x="1341" y="1302"/>
                </a:lnTo>
                <a:lnTo>
                  <a:pt x="1335" y="1309"/>
                </a:lnTo>
                <a:lnTo>
                  <a:pt x="1343" y="1316"/>
                </a:lnTo>
                <a:lnTo>
                  <a:pt x="1339" y="1329"/>
                </a:lnTo>
                <a:lnTo>
                  <a:pt x="1365" y="1347"/>
                </a:lnTo>
                <a:lnTo>
                  <a:pt x="1350" y="1373"/>
                </a:lnTo>
                <a:lnTo>
                  <a:pt x="1327" y="1373"/>
                </a:lnTo>
                <a:lnTo>
                  <a:pt x="1317" y="1357"/>
                </a:lnTo>
                <a:lnTo>
                  <a:pt x="1277" y="1335"/>
                </a:lnTo>
                <a:lnTo>
                  <a:pt x="1247" y="1331"/>
                </a:lnTo>
                <a:lnTo>
                  <a:pt x="1232" y="1321"/>
                </a:lnTo>
                <a:lnTo>
                  <a:pt x="1223" y="1321"/>
                </a:lnTo>
                <a:lnTo>
                  <a:pt x="1222" y="1321"/>
                </a:lnTo>
                <a:lnTo>
                  <a:pt x="1207" y="1323"/>
                </a:lnTo>
                <a:lnTo>
                  <a:pt x="1127" y="1324"/>
                </a:lnTo>
                <a:lnTo>
                  <a:pt x="1096" y="1325"/>
                </a:lnTo>
                <a:lnTo>
                  <a:pt x="1033" y="1326"/>
                </a:lnTo>
                <a:lnTo>
                  <a:pt x="1030" y="1326"/>
                </a:lnTo>
                <a:lnTo>
                  <a:pt x="973" y="1328"/>
                </a:lnTo>
                <a:lnTo>
                  <a:pt x="945" y="1328"/>
                </a:lnTo>
                <a:lnTo>
                  <a:pt x="945" y="1332"/>
                </a:lnTo>
                <a:lnTo>
                  <a:pt x="939" y="1332"/>
                </a:lnTo>
                <a:lnTo>
                  <a:pt x="937" y="1328"/>
                </a:lnTo>
                <a:lnTo>
                  <a:pt x="935" y="1328"/>
                </a:lnTo>
                <a:lnTo>
                  <a:pt x="937" y="1289"/>
                </a:lnTo>
                <a:lnTo>
                  <a:pt x="938" y="1235"/>
                </a:lnTo>
                <a:lnTo>
                  <a:pt x="934" y="1225"/>
                </a:lnTo>
                <a:lnTo>
                  <a:pt x="875" y="1220"/>
                </a:lnTo>
                <a:lnTo>
                  <a:pt x="873" y="1227"/>
                </a:lnTo>
                <a:lnTo>
                  <a:pt x="854" y="1230"/>
                </a:lnTo>
                <a:lnTo>
                  <a:pt x="845" y="1225"/>
                </a:lnTo>
                <a:lnTo>
                  <a:pt x="820" y="1233"/>
                </a:lnTo>
                <a:lnTo>
                  <a:pt x="812" y="1238"/>
                </a:lnTo>
                <a:lnTo>
                  <a:pt x="811" y="1259"/>
                </a:lnTo>
                <a:lnTo>
                  <a:pt x="705" y="1278"/>
                </a:lnTo>
                <a:lnTo>
                  <a:pt x="658" y="1280"/>
                </a:lnTo>
                <a:lnTo>
                  <a:pt x="646" y="1264"/>
                </a:lnTo>
                <a:lnTo>
                  <a:pt x="641" y="1257"/>
                </a:lnTo>
                <a:lnTo>
                  <a:pt x="543" y="1188"/>
                </a:lnTo>
                <a:lnTo>
                  <a:pt x="511" y="1166"/>
                </a:lnTo>
                <a:lnTo>
                  <a:pt x="507" y="1164"/>
                </a:lnTo>
                <a:lnTo>
                  <a:pt x="501" y="1158"/>
                </a:lnTo>
                <a:lnTo>
                  <a:pt x="455" y="1085"/>
                </a:lnTo>
                <a:lnTo>
                  <a:pt x="379" y="1032"/>
                </a:lnTo>
                <a:lnTo>
                  <a:pt x="324" y="995"/>
                </a:lnTo>
                <a:lnTo>
                  <a:pt x="281" y="966"/>
                </a:lnTo>
                <a:lnTo>
                  <a:pt x="195" y="907"/>
                </a:lnTo>
                <a:lnTo>
                  <a:pt x="188" y="884"/>
                </a:lnTo>
                <a:lnTo>
                  <a:pt x="197" y="838"/>
                </a:lnTo>
                <a:lnTo>
                  <a:pt x="212" y="754"/>
                </a:lnTo>
                <a:lnTo>
                  <a:pt x="217" y="726"/>
                </a:lnTo>
                <a:lnTo>
                  <a:pt x="217" y="691"/>
                </a:lnTo>
                <a:lnTo>
                  <a:pt x="204" y="644"/>
                </a:lnTo>
                <a:lnTo>
                  <a:pt x="208" y="643"/>
                </a:lnTo>
                <a:lnTo>
                  <a:pt x="223" y="626"/>
                </a:lnTo>
                <a:lnTo>
                  <a:pt x="223" y="607"/>
                </a:lnTo>
                <a:lnTo>
                  <a:pt x="222" y="568"/>
                </a:lnTo>
                <a:lnTo>
                  <a:pt x="219" y="531"/>
                </a:lnTo>
                <a:lnTo>
                  <a:pt x="217" y="522"/>
                </a:lnTo>
                <a:lnTo>
                  <a:pt x="215" y="418"/>
                </a:lnTo>
                <a:lnTo>
                  <a:pt x="212" y="414"/>
                </a:lnTo>
                <a:lnTo>
                  <a:pt x="0" y="366"/>
                </a:lnTo>
                <a:lnTo>
                  <a:pt x="76" y="23"/>
                </a:lnTo>
                <a:lnTo>
                  <a:pt x="81" y="0"/>
                </a:lnTo>
                <a:lnTo>
                  <a:pt x="161" y="18"/>
                </a:lnTo>
                <a:lnTo>
                  <a:pt x="183" y="23"/>
                </a:lnTo>
                <a:lnTo>
                  <a:pt x="270" y="41"/>
                </a:lnTo>
                <a:lnTo>
                  <a:pt x="289" y="32"/>
                </a:lnTo>
                <a:lnTo>
                  <a:pt x="407" y="59"/>
                </a:lnTo>
                <a:lnTo>
                  <a:pt x="602" y="101"/>
                </a:lnTo>
                <a:close/>
                <a:moveTo>
                  <a:pt x="1703" y="792"/>
                </a:moveTo>
                <a:lnTo>
                  <a:pt x="1693" y="796"/>
                </a:lnTo>
                <a:lnTo>
                  <a:pt x="1693" y="798"/>
                </a:lnTo>
                <a:lnTo>
                  <a:pt x="1693" y="801"/>
                </a:lnTo>
                <a:lnTo>
                  <a:pt x="1714" y="798"/>
                </a:lnTo>
                <a:lnTo>
                  <a:pt x="1723" y="814"/>
                </a:lnTo>
                <a:lnTo>
                  <a:pt x="1723" y="820"/>
                </a:lnTo>
                <a:lnTo>
                  <a:pt x="1715" y="826"/>
                </a:lnTo>
                <a:lnTo>
                  <a:pt x="1767" y="860"/>
                </a:lnTo>
                <a:lnTo>
                  <a:pt x="1778" y="829"/>
                </a:lnTo>
                <a:lnTo>
                  <a:pt x="1782" y="812"/>
                </a:lnTo>
                <a:lnTo>
                  <a:pt x="1768" y="790"/>
                </a:lnTo>
                <a:lnTo>
                  <a:pt x="1779" y="772"/>
                </a:lnTo>
                <a:lnTo>
                  <a:pt x="1774" y="767"/>
                </a:lnTo>
                <a:lnTo>
                  <a:pt x="1723" y="767"/>
                </a:lnTo>
                <a:lnTo>
                  <a:pt x="1692" y="769"/>
                </a:lnTo>
                <a:lnTo>
                  <a:pt x="1693" y="787"/>
                </a:lnTo>
                <a:lnTo>
                  <a:pt x="1704" y="785"/>
                </a:lnTo>
                <a:lnTo>
                  <a:pt x="1703" y="792"/>
                </a:lnTo>
                <a:close/>
                <a:moveTo>
                  <a:pt x="1717" y="609"/>
                </a:moveTo>
                <a:lnTo>
                  <a:pt x="1717" y="610"/>
                </a:lnTo>
                <a:lnTo>
                  <a:pt x="1719" y="612"/>
                </a:lnTo>
                <a:lnTo>
                  <a:pt x="1719" y="613"/>
                </a:lnTo>
                <a:lnTo>
                  <a:pt x="1717" y="611"/>
                </a:lnTo>
                <a:lnTo>
                  <a:pt x="1715" y="612"/>
                </a:lnTo>
                <a:lnTo>
                  <a:pt x="1715" y="613"/>
                </a:lnTo>
                <a:lnTo>
                  <a:pt x="1718" y="615"/>
                </a:lnTo>
                <a:lnTo>
                  <a:pt x="1714" y="612"/>
                </a:lnTo>
                <a:lnTo>
                  <a:pt x="1713" y="615"/>
                </a:lnTo>
                <a:lnTo>
                  <a:pt x="1709" y="612"/>
                </a:lnTo>
                <a:lnTo>
                  <a:pt x="1709" y="613"/>
                </a:lnTo>
                <a:lnTo>
                  <a:pt x="1710" y="615"/>
                </a:lnTo>
                <a:lnTo>
                  <a:pt x="1707" y="617"/>
                </a:lnTo>
                <a:lnTo>
                  <a:pt x="1704" y="617"/>
                </a:lnTo>
                <a:lnTo>
                  <a:pt x="1699" y="616"/>
                </a:lnTo>
                <a:lnTo>
                  <a:pt x="1699" y="617"/>
                </a:lnTo>
                <a:lnTo>
                  <a:pt x="1701" y="618"/>
                </a:lnTo>
                <a:lnTo>
                  <a:pt x="1698" y="622"/>
                </a:lnTo>
                <a:lnTo>
                  <a:pt x="1722" y="632"/>
                </a:lnTo>
                <a:lnTo>
                  <a:pt x="1720" y="634"/>
                </a:lnTo>
                <a:lnTo>
                  <a:pt x="1698" y="625"/>
                </a:lnTo>
                <a:lnTo>
                  <a:pt x="1698" y="627"/>
                </a:lnTo>
                <a:lnTo>
                  <a:pt x="1719" y="637"/>
                </a:lnTo>
                <a:lnTo>
                  <a:pt x="1718" y="641"/>
                </a:lnTo>
                <a:lnTo>
                  <a:pt x="1715" y="639"/>
                </a:lnTo>
                <a:lnTo>
                  <a:pt x="1717" y="638"/>
                </a:lnTo>
                <a:lnTo>
                  <a:pt x="1707" y="633"/>
                </a:lnTo>
                <a:lnTo>
                  <a:pt x="1706" y="636"/>
                </a:lnTo>
                <a:lnTo>
                  <a:pt x="1742" y="668"/>
                </a:lnTo>
                <a:lnTo>
                  <a:pt x="1797" y="716"/>
                </a:lnTo>
                <a:lnTo>
                  <a:pt x="1808" y="724"/>
                </a:lnTo>
                <a:lnTo>
                  <a:pt x="1810" y="698"/>
                </a:lnTo>
                <a:lnTo>
                  <a:pt x="1806" y="649"/>
                </a:lnTo>
                <a:lnTo>
                  <a:pt x="1802" y="632"/>
                </a:lnTo>
                <a:lnTo>
                  <a:pt x="1777" y="638"/>
                </a:lnTo>
                <a:lnTo>
                  <a:pt x="1771" y="638"/>
                </a:lnTo>
                <a:lnTo>
                  <a:pt x="1731" y="586"/>
                </a:lnTo>
                <a:lnTo>
                  <a:pt x="1715" y="607"/>
                </a:lnTo>
                <a:lnTo>
                  <a:pt x="1718" y="609"/>
                </a:lnTo>
                <a:lnTo>
                  <a:pt x="1718" y="610"/>
                </a:lnTo>
                <a:lnTo>
                  <a:pt x="1717" y="609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BE997DE9-54B7-A3BC-81AC-53FA5E65CCDD}"/>
              </a:ext>
            </a:extLst>
          </p:cNvPr>
          <p:cNvSpPr>
            <a:spLocks noEditPoints="1"/>
          </p:cNvSpPr>
          <p:nvPr/>
        </p:nvSpPr>
        <p:spPr bwMode="auto">
          <a:xfrm>
            <a:off x="4743788" y="1635646"/>
            <a:ext cx="3795911" cy="2535587"/>
          </a:xfrm>
          <a:custGeom>
            <a:avLst/>
            <a:gdLst>
              <a:gd name="T0" fmla="*/ 2131 w 2795"/>
              <a:gd name="T1" fmla="*/ 1318 h 1867"/>
              <a:gd name="T2" fmla="*/ 2363 w 2795"/>
              <a:gd name="T3" fmla="*/ 1273 h 1867"/>
              <a:gd name="T4" fmla="*/ 2461 w 2795"/>
              <a:gd name="T5" fmla="*/ 1387 h 1867"/>
              <a:gd name="T6" fmla="*/ 2699 w 2795"/>
              <a:gd name="T7" fmla="*/ 1451 h 1867"/>
              <a:gd name="T8" fmla="*/ 2759 w 2795"/>
              <a:gd name="T9" fmla="*/ 1667 h 1867"/>
              <a:gd name="T10" fmla="*/ 2623 w 2795"/>
              <a:gd name="T11" fmla="*/ 1850 h 1867"/>
              <a:gd name="T12" fmla="*/ 2477 w 2795"/>
              <a:gd name="T13" fmla="*/ 1781 h 1867"/>
              <a:gd name="T14" fmla="*/ 2177 w 2795"/>
              <a:gd name="T15" fmla="*/ 1824 h 1867"/>
              <a:gd name="T16" fmla="*/ 2025 w 2795"/>
              <a:gd name="T17" fmla="*/ 1618 h 1867"/>
              <a:gd name="T18" fmla="*/ 1742 w 2795"/>
              <a:gd name="T19" fmla="*/ 1830 h 1867"/>
              <a:gd name="T20" fmla="*/ 1479 w 2795"/>
              <a:gd name="T21" fmla="*/ 1496 h 1867"/>
              <a:gd name="T22" fmla="*/ 1543 w 2795"/>
              <a:gd name="T23" fmla="*/ 1405 h 1867"/>
              <a:gd name="T24" fmla="*/ 1544 w 2795"/>
              <a:gd name="T25" fmla="*/ 1303 h 1867"/>
              <a:gd name="T26" fmla="*/ 1760 w 2795"/>
              <a:gd name="T27" fmla="*/ 1261 h 1867"/>
              <a:gd name="T28" fmla="*/ 1922 w 2795"/>
              <a:gd name="T29" fmla="*/ 1264 h 1867"/>
              <a:gd name="T30" fmla="*/ 2109 w 2795"/>
              <a:gd name="T31" fmla="*/ 777 h 1867"/>
              <a:gd name="T32" fmla="*/ 2107 w 2795"/>
              <a:gd name="T33" fmla="*/ 732 h 1867"/>
              <a:gd name="T34" fmla="*/ 957 w 2795"/>
              <a:gd name="T35" fmla="*/ 84 h 1867"/>
              <a:gd name="T36" fmla="*/ 1042 w 2795"/>
              <a:gd name="T37" fmla="*/ 23 h 1867"/>
              <a:gd name="T38" fmla="*/ 1213 w 2795"/>
              <a:gd name="T39" fmla="*/ 77 h 1867"/>
              <a:gd name="T40" fmla="*/ 1418 w 2795"/>
              <a:gd name="T41" fmla="*/ 185 h 1867"/>
              <a:gd name="T42" fmla="*/ 1649 w 2795"/>
              <a:gd name="T43" fmla="*/ 115 h 1867"/>
              <a:gd name="T44" fmla="*/ 1925 w 2795"/>
              <a:gd name="T45" fmla="*/ 107 h 1867"/>
              <a:gd name="T46" fmla="*/ 2248 w 2795"/>
              <a:gd name="T47" fmla="*/ 191 h 1867"/>
              <a:gd name="T48" fmla="*/ 2281 w 2795"/>
              <a:gd name="T49" fmla="*/ 339 h 1867"/>
              <a:gd name="T50" fmla="*/ 2083 w 2795"/>
              <a:gd name="T51" fmla="*/ 594 h 1867"/>
              <a:gd name="T52" fmla="*/ 1959 w 2795"/>
              <a:gd name="T53" fmla="*/ 659 h 1867"/>
              <a:gd name="T54" fmla="*/ 1939 w 2795"/>
              <a:gd name="T55" fmla="*/ 664 h 1867"/>
              <a:gd name="T56" fmla="*/ 1810 w 2795"/>
              <a:gd name="T57" fmla="*/ 727 h 1867"/>
              <a:gd name="T58" fmla="*/ 1883 w 2795"/>
              <a:gd name="T59" fmla="*/ 817 h 1867"/>
              <a:gd name="T60" fmla="*/ 1896 w 2795"/>
              <a:gd name="T61" fmla="*/ 857 h 1867"/>
              <a:gd name="T62" fmla="*/ 2044 w 2795"/>
              <a:gd name="T63" fmla="*/ 935 h 1867"/>
              <a:gd name="T64" fmla="*/ 2147 w 2795"/>
              <a:gd name="T65" fmla="*/ 918 h 1867"/>
              <a:gd name="T66" fmla="*/ 2140 w 2795"/>
              <a:gd name="T67" fmla="*/ 995 h 1867"/>
              <a:gd name="T68" fmla="*/ 2067 w 2795"/>
              <a:gd name="T69" fmla="*/ 1053 h 1867"/>
              <a:gd name="T70" fmla="*/ 1904 w 2795"/>
              <a:gd name="T71" fmla="*/ 913 h 1867"/>
              <a:gd name="T72" fmla="*/ 1889 w 2795"/>
              <a:gd name="T73" fmla="*/ 868 h 1867"/>
              <a:gd name="T74" fmla="*/ 1827 w 2795"/>
              <a:gd name="T75" fmla="*/ 810 h 1867"/>
              <a:gd name="T76" fmla="*/ 1891 w 2795"/>
              <a:gd name="T77" fmla="*/ 927 h 1867"/>
              <a:gd name="T78" fmla="*/ 2091 w 2795"/>
              <a:gd name="T79" fmla="*/ 1069 h 1867"/>
              <a:gd name="T80" fmla="*/ 1777 w 2795"/>
              <a:gd name="T81" fmla="*/ 919 h 1867"/>
              <a:gd name="T82" fmla="*/ 1677 w 2795"/>
              <a:gd name="T83" fmla="*/ 1069 h 1867"/>
              <a:gd name="T84" fmla="*/ 1554 w 2795"/>
              <a:gd name="T85" fmla="*/ 1165 h 1867"/>
              <a:gd name="T86" fmla="*/ 1436 w 2795"/>
              <a:gd name="T87" fmla="*/ 1166 h 1867"/>
              <a:gd name="T88" fmla="*/ 1339 w 2795"/>
              <a:gd name="T89" fmla="*/ 1329 h 1867"/>
              <a:gd name="T90" fmla="*/ 1207 w 2795"/>
              <a:gd name="T91" fmla="*/ 1323 h 1867"/>
              <a:gd name="T92" fmla="*/ 935 w 2795"/>
              <a:gd name="T93" fmla="*/ 1328 h 1867"/>
              <a:gd name="T94" fmla="*/ 811 w 2795"/>
              <a:gd name="T95" fmla="*/ 1259 h 1867"/>
              <a:gd name="T96" fmla="*/ 379 w 2795"/>
              <a:gd name="T97" fmla="*/ 1032 h 1867"/>
              <a:gd name="T98" fmla="*/ 208 w 2795"/>
              <a:gd name="T99" fmla="*/ 643 h 1867"/>
              <a:gd name="T100" fmla="*/ 81 w 2795"/>
              <a:gd name="T101" fmla="*/ 0 h 1867"/>
              <a:gd name="T102" fmla="*/ 1693 w 2795"/>
              <a:gd name="T103" fmla="*/ 801 h 1867"/>
              <a:gd name="T104" fmla="*/ 1774 w 2795"/>
              <a:gd name="T105" fmla="*/ 767 h 1867"/>
              <a:gd name="T106" fmla="*/ 1717 w 2795"/>
              <a:gd name="T107" fmla="*/ 611 h 1867"/>
              <a:gd name="T108" fmla="*/ 1704 w 2795"/>
              <a:gd name="T109" fmla="*/ 617 h 1867"/>
              <a:gd name="T110" fmla="*/ 1718 w 2795"/>
              <a:gd name="T111" fmla="*/ 641 h 1867"/>
              <a:gd name="T112" fmla="*/ 1802 w 2795"/>
              <a:gd name="T113" fmla="*/ 632 h 18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795" h="1867">
                <a:moveTo>
                  <a:pt x="1976" y="1384"/>
                </a:moveTo>
                <a:lnTo>
                  <a:pt x="1980" y="1395"/>
                </a:lnTo>
                <a:lnTo>
                  <a:pt x="1977" y="1422"/>
                </a:lnTo>
                <a:lnTo>
                  <a:pt x="1979" y="1426"/>
                </a:lnTo>
                <a:lnTo>
                  <a:pt x="1980" y="1425"/>
                </a:lnTo>
                <a:lnTo>
                  <a:pt x="1982" y="1429"/>
                </a:lnTo>
                <a:lnTo>
                  <a:pt x="1985" y="1427"/>
                </a:lnTo>
                <a:lnTo>
                  <a:pt x="2119" y="1302"/>
                </a:lnTo>
                <a:lnTo>
                  <a:pt x="2123" y="1320"/>
                </a:lnTo>
                <a:lnTo>
                  <a:pt x="2131" y="1318"/>
                </a:lnTo>
                <a:lnTo>
                  <a:pt x="2135" y="1304"/>
                </a:lnTo>
                <a:lnTo>
                  <a:pt x="2128" y="1233"/>
                </a:lnTo>
                <a:lnTo>
                  <a:pt x="2160" y="1225"/>
                </a:lnTo>
                <a:lnTo>
                  <a:pt x="2214" y="1227"/>
                </a:lnTo>
                <a:lnTo>
                  <a:pt x="2294" y="1249"/>
                </a:lnTo>
                <a:lnTo>
                  <a:pt x="2324" y="1261"/>
                </a:lnTo>
                <a:lnTo>
                  <a:pt x="2331" y="1267"/>
                </a:lnTo>
                <a:lnTo>
                  <a:pt x="2328" y="1271"/>
                </a:lnTo>
                <a:lnTo>
                  <a:pt x="2337" y="1276"/>
                </a:lnTo>
                <a:lnTo>
                  <a:pt x="2363" y="1273"/>
                </a:lnTo>
                <a:lnTo>
                  <a:pt x="2430" y="1299"/>
                </a:lnTo>
                <a:lnTo>
                  <a:pt x="2455" y="1314"/>
                </a:lnTo>
                <a:lnTo>
                  <a:pt x="2451" y="1332"/>
                </a:lnTo>
                <a:lnTo>
                  <a:pt x="2455" y="1336"/>
                </a:lnTo>
                <a:lnTo>
                  <a:pt x="2444" y="1345"/>
                </a:lnTo>
                <a:lnTo>
                  <a:pt x="2419" y="1363"/>
                </a:lnTo>
                <a:lnTo>
                  <a:pt x="2436" y="1394"/>
                </a:lnTo>
                <a:lnTo>
                  <a:pt x="2428" y="1398"/>
                </a:lnTo>
                <a:lnTo>
                  <a:pt x="2430" y="1403"/>
                </a:lnTo>
                <a:lnTo>
                  <a:pt x="2461" y="1387"/>
                </a:lnTo>
                <a:lnTo>
                  <a:pt x="2467" y="1379"/>
                </a:lnTo>
                <a:lnTo>
                  <a:pt x="2482" y="1368"/>
                </a:lnTo>
                <a:lnTo>
                  <a:pt x="2486" y="1352"/>
                </a:lnTo>
                <a:lnTo>
                  <a:pt x="2478" y="1334"/>
                </a:lnTo>
                <a:lnTo>
                  <a:pt x="2512" y="1337"/>
                </a:lnTo>
                <a:lnTo>
                  <a:pt x="2557" y="1368"/>
                </a:lnTo>
                <a:lnTo>
                  <a:pt x="2676" y="1424"/>
                </a:lnTo>
                <a:lnTo>
                  <a:pt x="2687" y="1430"/>
                </a:lnTo>
                <a:lnTo>
                  <a:pt x="2680" y="1443"/>
                </a:lnTo>
                <a:lnTo>
                  <a:pt x="2699" y="1451"/>
                </a:lnTo>
                <a:lnTo>
                  <a:pt x="2743" y="1477"/>
                </a:lnTo>
                <a:lnTo>
                  <a:pt x="2712" y="1512"/>
                </a:lnTo>
                <a:lnTo>
                  <a:pt x="2707" y="1555"/>
                </a:lnTo>
                <a:lnTo>
                  <a:pt x="2715" y="1596"/>
                </a:lnTo>
                <a:lnTo>
                  <a:pt x="2731" y="1617"/>
                </a:lnTo>
                <a:lnTo>
                  <a:pt x="2753" y="1628"/>
                </a:lnTo>
                <a:lnTo>
                  <a:pt x="2785" y="1622"/>
                </a:lnTo>
                <a:lnTo>
                  <a:pt x="2795" y="1634"/>
                </a:lnTo>
                <a:lnTo>
                  <a:pt x="2782" y="1665"/>
                </a:lnTo>
                <a:lnTo>
                  <a:pt x="2759" y="1667"/>
                </a:lnTo>
                <a:lnTo>
                  <a:pt x="2733" y="1688"/>
                </a:lnTo>
                <a:lnTo>
                  <a:pt x="2727" y="1702"/>
                </a:lnTo>
                <a:lnTo>
                  <a:pt x="2728" y="1715"/>
                </a:lnTo>
                <a:lnTo>
                  <a:pt x="2772" y="1778"/>
                </a:lnTo>
                <a:lnTo>
                  <a:pt x="2769" y="1803"/>
                </a:lnTo>
                <a:lnTo>
                  <a:pt x="2758" y="1814"/>
                </a:lnTo>
                <a:lnTo>
                  <a:pt x="2753" y="1822"/>
                </a:lnTo>
                <a:lnTo>
                  <a:pt x="2753" y="1843"/>
                </a:lnTo>
                <a:lnTo>
                  <a:pt x="2646" y="1821"/>
                </a:lnTo>
                <a:lnTo>
                  <a:pt x="2623" y="1850"/>
                </a:lnTo>
                <a:lnTo>
                  <a:pt x="2567" y="1867"/>
                </a:lnTo>
                <a:lnTo>
                  <a:pt x="2477" y="1862"/>
                </a:lnTo>
                <a:lnTo>
                  <a:pt x="2468" y="1858"/>
                </a:lnTo>
                <a:lnTo>
                  <a:pt x="2481" y="1846"/>
                </a:lnTo>
                <a:lnTo>
                  <a:pt x="2470" y="1842"/>
                </a:lnTo>
                <a:lnTo>
                  <a:pt x="2473" y="1832"/>
                </a:lnTo>
                <a:lnTo>
                  <a:pt x="2484" y="1835"/>
                </a:lnTo>
                <a:lnTo>
                  <a:pt x="2484" y="1827"/>
                </a:lnTo>
                <a:lnTo>
                  <a:pt x="2482" y="1778"/>
                </a:lnTo>
                <a:lnTo>
                  <a:pt x="2477" y="1781"/>
                </a:lnTo>
                <a:lnTo>
                  <a:pt x="2466" y="1756"/>
                </a:lnTo>
                <a:lnTo>
                  <a:pt x="2438" y="1729"/>
                </a:lnTo>
                <a:lnTo>
                  <a:pt x="2387" y="1762"/>
                </a:lnTo>
                <a:lnTo>
                  <a:pt x="2370" y="1746"/>
                </a:lnTo>
                <a:lnTo>
                  <a:pt x="2313" y="1810"/>
                </a:lnTo>
                <a:lnTo>
                  <a:pt x="2299" y="1794"/>
                </a:lnTo>
                <a:lnTo>
                  <a:pt x="2289" y="1802"/>
                </a:lnTo>
                <a:lnTo>
                  <a:pt x="2243" y="1765"/>
                </a:lnTo>
                <a:lnTo>
                  <a:pt x="2224" y="1738"/>
                </a:lnTo>
                <a:lnTo>
                  <a:pt x="2177" y="1824"/>
                </a:lnTo>
                <a:lnTo>
                  <a:pt x="2166" y="1814"/>
                </a:lnTo>
                <a:lnTo>
                  <a:pt x="2158" y="1808"/>
                </a:lnTo>
                <a:lnTo>
                  <a:pt x="2157" y="1569"/>
                </a:lnTo>
                <a:lnTo>
                  <a:pt x="2129" y="1565"/>
                </a:lnTo>
                <a:lnTo>
                  <a:pt x="2118" y="1560"/>
                </a:lnTo>
                <a:lnTo>
                  <a:pt x="2103" y="1554"/>
                </a:lnTo>
                <a:lnTo>
                  <a:pt x="2092" y="1554"/>
                </a:lnTo>
                <a:lnTo>
                  <a:pt x="2056" y="1579"/>
                </a:lnTo>
                <a:lnTo>
                  <a:pt x="2037" y="1617"/>
                </a:lnTo>
                <a:lnTo>
                  <a:pt x="2025" y="1618"/>
                </a:lnTo>
                <a:lnTo>
                  <a:pt x="2022" y="1641"/>
                </a:lnTo>
                <a:lnTo>
                  <a:pt x="2022" y="1645"/>
                </a:lnTo>
                <a:lnTo>
                  <a:pt x="2011" y="1648"/>
                </a:lnTo>
                <a:lnTo>
                  <a:pt x="2011" y="1685"/>
                </a:lnTo>
                <a:lnTo>
                  <a:pt x="1979" y="1729"/>
                </a:lnTo>
                <a:lnTo>
                  <a:pt x="1875" y="1713"/>
                </a:lnTo>
                <a:lnTo>
                  <a:pt x="1788" y="1786"/>
                </a:lnTo>
                <a:lnTo>
                  <a:pt x="1777" y="1795"/>
                </a:lnTo>
                <a:lnTo>
                  <a:pt x="1756" y="1843"/>
                </a:lnTo>
                <a:lnTo>
                  <a:pt x="1742" y="1830"/>
                </a:lnTo>
                <a:lnTo>
                  <a:pt x="1719" y="1834"/>
                </a:lnTo>
                <a:lnTo>
                  <a:pt x="1708" y="1859"/>
                </a:lnTo>
                <a:lnTo>
                  <a:pt x="1675" y="1853"/>
                </a:lnTo>
                <a:lnTo>
                  <a:pt x="1665" y="1858"/>
                </a:lnTo>
                <a:lnTo>
                  <a:pt x="1655" y="1837"/>
                </a:lnTo>
                <a:lnTo>
                  <a:pt x="1576" y="1687"/>
                </a:lnTo>
                <a:lnTo>
                  <a:pt x="1548" y="1632"/>
                </a:lnTo>
                <a:lnTo>
                  <a:pt x="1482" y="1517"/>
                </a:lnTo>
                <a:lnTo>
                  <a:pt x="1475" y="1500"/>
                </a:lnTo>
                <a:lnTo>
                  <a:pt x="1479" y="1496"/>
                </a:lnTo>
                <a:lnTo>
                  <a:pt x="1475" y="1491"/>
                </a:lnTo>
                <a:lnTo>
                  <a:pt x="1475" y="1490"/>
                </a:lnTo>
                <a:lnTo>
                  <a:pt x="1483" y="1484"/>
                </a:lnTo>
                <a:lnTo>
                  <a:pt x="1480" y="1481"/>
                </a:lnTo>
                <a:lnTo>
                  <a:pt x="1511" y="1451"/>
                </a:lnTo>
                <a:lnTo>
                  <a:pt x="1526" y="1443"/>
                </a:lnTo>
                <a:lnTo>
                  <a:pt x="1519" y="1427"/>
                </a:lnTo>
                <a:lnTo>
                  <a:pt x="1538" y="1416"/>
                </a:lnTo>
                <a:lnTo>
                  <a:pt x="1546" y="1412"/>
                </a:lnTo>
                <a:lnTo>
                  <a:pt x="1543" y="1405"/>
                </a:lnTo>
                <a:lnTo>
                  <a:pt x="1541" y="1395"/>
                </a:lnTo>
                <a:lnTo>
                  <a:pt x="1553" y="1388"/>
                </a:lnTo>
                <a:lnTo>
                  <a:pt x="1557" y="1374"/>
                </a:lnTo>
                <a:lnTo>
                  <a:pt x="1552" y="1363"/>
                </a:lnTo>
                <a:lnTo>
                  <a:pt x="1557" y="1361"/>
                </a:lnTo>
                <a:lnTo>
                  <a:pt x="1563" y="1358"/>
                </a:lnTo>
                <a:lnTo>
                  <a:pt x="1554" y="1330"/>
                </a:lnTo>
                <a:lnTo>
                  <a:pt x="1537" y="1313"/>
                </a:lnTo>
                <a:lnTo>
                  <a:pt x="1541" y="1303"/>
                </a:lnTo>
                <a:lnTo>
                  <a:pt x="1544" y="1303"/>
                </a:lnTo>
                <a:lnTo>
                  <a:pt x="1549" y="1297"/>
                </a:lnTo>
                <a:lnTo>
                  <a:pt x="1559" y="1284"/>
                </a:lnTo>
                <a:lnTo>
                  <a:pt x="1569" y="1280"/>
                </a:lnTo>
                <a:lnTo>
                  <a:pt x="1590" y="1267"/>
                </a:lnTo>
                <a:lnTo>
                  <a:pt x="1612" y="1255"/>
                </a:lnTo>
                <a:lnTo>
                  <a:pt x="1616" y="1261"/>
                </a:lnTo>
                <a:lnTo>
                  <a:pt x="1649" y="1321"/>
                </a:lnTo>
                <a:lnTo>
                  <a:pt x="1678" y="1305"/>
                </a:lnTo>
                <a:lnTo>
                  <a:pt x="1680" y="1305"/>
                </a:lnTo>
                <a:lnTo>
                  <a:pt x="1760" y="1261"/>
                </a:lnTo>
                <a:lnTo>
                  <a:pt x="1779" y="1280"/>
                </a:lnTo>
                <a:lnTo>
                  <a:pt x="1781" y="1278"/>
                </a:lnTo>
                <a:lnTo>
                  <a:pt x="1782" y="1277"/>
                </a:lnTo>
                <a:lnTo>
                  <a:pt x="1816" y="1227"/>
                </a:lnTo>
                <a:lnTo>
                  <a:pt x="1830" y="1227"/>
                </a:lnTo>
                <a:lnTo>
                  <a:pt x="1835" y="1222"/>
                </a:lnTo>
                <a:lnTo>
                  <a:pt x="1852" y="1223"/>
                </a:lnTo>
                <a:lnTo>
                  <a:pt x="1880" y="1227"/>
                </a:lnTo>
                <a:lnTo>
                  <a:pt x="1898" y="1238"/>
                </a:lnTo>
                <a:lnTo>
                  <a:pt x="1922" y="1264"/>
                </a:lnTo>
                <a:lnTo>
                  <a:pt x="1938" y="1302"/>
                </a:lnTo>
                <a:lnTo>
                  <a:pt x="1976" y="1384"/>
                </a:lnTo>
                <a:close/>
                <a:moveTo>
                  <a:pt x="1996" y="1038"/>
                </a:moveTo>
                <a:lnTo>
                  <a:pt x="1989" y="1011"/>
                </a:lnTo>
                <a:lnTo>
                  <a:pt x="2038" y="1039"/>
                </a:lnTo>
                <a:lnTo>
                  <a:pt x="2056" y="1060"/>
                </a:lnTo>
                <a:lnTo>
                  <a:pt x="2039" y="1064"/>
                </a:lnTo>
                <a:lnTo>
                  <a:pt x="1996" y="1038"/>
                </a:lnTo>
                <a:close/>
                <a:moveTo>
                  <a:pt x="2013" y="790"/>
                </a:moveTo>
                <a:lnTo>
                  <a:pt x="2109" y="777"/>
                </a:lnTo>
                <a:lnTo>
                  <a:pt x="2097" y="785"/>
                </a:lnTo>
                <a:lnTo>
                  <a:pt x="2017" y="797"/>
                </a:lnTo>
                <a:lnTo>
                  <a:pt x="2013" y="790"/>
                </a:lnTo>
                <a:close/>
                <a:moveTo>
                  <a:pt x="2096" y="723"/>
                </a:moveTo>
                <a:lnTo>
                  <a:pt x="2098" y="716"/>
                </a:lnTo>
                <a:lnTo>
                  <a:pt x="2101" y="714"/>
                </a:lnTo>
                <a:lnTo>
                  <a:pt x="2110" y="717"/>
                </a:lnTo>
                <a:lnTo>
                  <a:pt x="2112" y="721"/>
                </a:lnTo>
                <a:lnTo>
                  <a:pt x="2109" y="730"/>
                </a:lnTo>
                <a:lnTo>
                  <a:pt x="2107" y="732"/>
                </a:lnTo>
                <a:lnTo>
                  <a:pt x="2101" y="732"/>
                </a:lnTo>
                <a:lnTo>
                  <a:pt x="2096" y="723"/>
                </a:lnTo>
                <a:close/>
                <a:moveTo>
                  <a:pt x="602" y="101"/>
                </a:moveTo>
                <a:lnTo>
                  <a:pt x="725" y="127"/>
                </a:lnTo>
                <a:lnTo>
                  <a:pt x="734" y="130"/>
                </a:lnTo>
                <a:lnTo>
                  <a:pt x="843" y="154"/>
                </a:lnTo>
                <a:lnTo>
                  <a:pt x="943" y="181"/>
                </a:lnTo>
                <a:lnTo>
                  <a:pt x="971" y="135"/>
                </a:lnTo>
                <a:lnTo>
                  <a:pt x="956" y="93"/>
                </a:lnTo>
                <a:lnTo>
                  <a:pt x="957" y="84"/>
                </a:lnTo>
                <a:lnTo>
                  <a:pt x="988" y="37"/>
                </a:lnTo>
                <a:lnTo>
                  <a:pt x="992" y="25"/>
                </a:lnTo>
                <a:lnTo>
                  <a:pt x="993" y="25"/>
                </a:lnTo>
                <a:lnTo>
                  <a:pt x="992" y="21"/>
                </a:lnTo>
                <a:lnTo>
                  <a:pt x="1003" y="16"/>
                </a:lnTo>
                <a:lnTo>
                  <a:pt x="1003" y="15"/>
                </a:lnTo>
                <a:lnTo>
                  <a:pt x="1009" y="14"/>
                </a:lnTo>
                <a:lnTo>
                  <a:pt x="1012" y="14"/>
                </a:lnTo>
                <a:lnTo>
                  <a:pt x="1017" y="11"/>
                </a:lnTo>
                <a:lnTo>
                  <a:pt x="1042" y="23"/>
                </a:lnTo>
                <a:lnTo>
                  <a:pt x="1057" y="19"/>
                </a:lnTo>
                <a:lnTo>
                  <a:pt x="1069" y="26"/>
                </a:lnTo>
                <a:lnTo>
                  <a:pt x="1073" y="40"/>
                </a:lnTo>
                <a:lnTo>
                  <a:pt x="1094" y="67"/>
                </a:lnTo>
                <a:lnTo>
                  <a:pt x="1112" y="73"/>
                </a:lnTo>
                <a:lnTo>
                  <a:pt x="1132" y="73"/>
                </a:lnTo>
                <a:lnTo>
                  <a:pt x="1170" y="75"/>
                </a:lnTo>
                <a:lnTo>
                  <a:pt x="1176" y="74"/>
                </a:lnTo>
                <a:lnTo>
                  <a:pt x="1180" y="74"/>
                </a:lnTo>
                <a:lnTo>
                  <a:pt x="1213" y="77"/>
                </a:lnTo>
                <a:lnTo>
                  <a:pt x="1258" y="89"/>
                </a:lnTo>
                <a:lnTo>
                  <a:pt x="1309" y="117"/>
                </a:lnTo>
                <a:lnTo>
                  <a:pt x="1322" y="128"/>
                </a:lnTo>
                <a:lnTo>
                  <a:pt x="1327" y="130"/>
                </a:lnTo>
                <a:lnTo>
                  <a:pt x="1325" y="132"/>
                </a:lnTo>
                <a:lnTo>
                  <a:pt x="1332" y="135"/>
                </a:lnTo>
                <a:lnTo>
                  <a:pt x="1339" y="141"/>
                </a:lnTo>
                <a:lnTo>
                  <a:pt x="1372" y="162"/>
                </a:lnTo>
                <a:lnTo>
                  <a:pt x="1382" y="160"/>
                </a:lnTo>
                <a:lnTo>
                  <a:pt x="1418" y="185"/>
                </a:lnTo>
                <a:lnTo>
                  <a:pt x="1435" y="197"/>
                </a:lnTo>
                <a:lnTo>
                  <a:pt x="1493" y="245"/>
                </a:lnTo>
                <a:lnTo>
                  <a:pt x="1526" y="240"/>
                </a:lnTo>
                <a:lnTo>
                  <a:pt x="1581" y="220"/>
                </a:lnTo>
                <a:lnTo>
                  <a:pt x="1597" y="205"/>
                </a:lnTo>
                <a:lnTo>
                  <a:pt x="1619" y="126"/>
                </a:lnTo>
                <a:lnTo>
                  <a:pt x="1628" y="127"/>
                </a:lnTo>
                <a:lnTo>
                  <a:pt x="1634" y="121"/>
                </a:lnTo>
                <a:lnTo>
                  <a:pt x="1648" y="122"/>
                </a:lnTo>
                <a:lnTo>
                  <a:pt x="1649" y="115"/>
                </a:lnTo>
                <a:lnTo>
                  <a:pt x="1646" y="106"/>
                </a:lnTo>
                <a:lnTo>
                  <a:pt x="1654" y="103"/>
                </a:lnTo>
                <a:lnTo>
                  <a:pt x="1662" y="119"/>
                </a:lnTo>
                <a:lnTo>
                  <a:pt x="1678" y="116"/>
                </a:lnTo>
                <a:lnTo>
                  <a:pt x="1681" y="122"/>
                </a:lnTo>
                <a:lnTo>
                  <a:pt x="1809" y="112"/>
                </a:lnTo>
                <a:lnTo>
                  <a:pt x="1830" y="98"/>
                </a:lnTo>
                <a:lnTo>
                  <a:pt x="1878" y="64"/>
                </a:lnTo>
                <a:lnTo>
                  <a:pt x="1910" y="112"/>
                </a:lnTo>
                <a:lnTo>
                  <a:pt x="1925" y="107"/>
                </a:lnTo>
                <a:lnTo>
                  <a:pt x="1934" y="93"/>
                </a:lnTo>
                <a:lnTo>
                  <a:pt x="1936" y="82"/>
                </a:lnTo>
                <a:lnTo>
                  <a:pt x="1973" y="82"/>
                </a:lnTo>
                <a:lnTo>
                  <a:pt x="2008" y="82"/>
                </a:lnTo>
                <a:lnTo>
                  <a:pt x="2140" y="159"/>
                </a:lnTo>
                <a:lnTo>
                  <a:pt x="2162" y="136"/>
                </a:lnTo>
                <a:lnTo>
                  <a:pt x="2215" y="156"/>
                </a:lnTo>
                <a:lnTo>
                  <a:pt x="2225" y="176"/>
                </a:lnTo>
                <a:lnTo>
                  <a:pt x="2227" y="201"/>
                </a:lnTo>
                <a:lnTo>
                  <a:pt x="2248" y="191"/>
                </a:lnTo>
                <a:lnTo>
                  <a:pt x="2265" y="170"/>
                </a:lnTo>
                <a:lnTo>
                  <a:pt x="2301" y="181"/>
                </a:lnTo>
                <a:lnTo>
                  <a:pt x="2369" y="208"/>
                </a:lnTo>
                <a:lnTo>
                  <a:pt x="2488" y="183"/>
                </a:lnTo>
                <a:lnTo>
                  <a:pt x="2509" y="191"/>
                </a:lnTo>
                <a:lnTo>
                  <a:pt x="2502" y="229"/>
                </a:lnTo>
                <a:lnTo>
                  <a:pt x="2430" y="212"/>
                </a:lnTo>
                <a:lnTo>
                  <a:pt x="2391" y="232"/>
                </a:lnTo>
                <a:lnTo>
                  <a:pt x="2347" y="309"/>
                </a:lnTo>
                <a:lnTo>
                  <a:pt x="2281" y="339"/>
                </a:lnTo>
                <a:lnTo>
                  <a:pt x="2236" y="382"/>
                </a:lnTo>
                <a:lnTo>
                  <a:pt x="2221" y="408"/>
                </a:lnTo>
                <a:lnTo>
                  <a:pt x="2187" y="536"/>
                </a:lnTo>
                <a:lnTo>
                  <a:pt x="2144" y="553"/>
                </a:lnTo>
                <a:lnTo>
                  <a:pt x="2133" y="577"/>
                </a:lnTo>
                <a:lnTo>
                  <a:pt x="2123" y="580"/>
                </a:lnTo>
                <a:lnTo>
                  <a:pt x="2108" y="577"/>
                </a:lnTo>
                <a:lnTo>
                  <a:pt x="2099" y="580"/>
                </a:lnTo>
                <a:lnTo>
                  <a:pt x="2099" y="589"/>
                </a:lnTo>
                <a:lnTo>
                  <a:pt x="2083" y="594"/>
                </a:lnTo>
                <a:lnTo>
                  <a:pt x="2086" y="605"/>
                </a:lnTo>
                <a:lnTo>
                  <a:pt x="2099" y="604"/>
                </a:lnTo>
                <a:lnTo>
                  <a:pt x="2103" y="609"/>
                </a:lnTo>
                <a:lnTo>
                  <a:pt x="2103" y="647"/>
                </a:lnTo>
                <a:lnTo>
                  <a:pt x="2088" y="708"/>
                </a:lnTo>
                <a:lnTo>
                  <a:pt x="2065" y="721"/>
                </a:lnTo>
                <a:lnTo>
                  <a:pt x="2012" y="689"/>
                </a:lnTo>
                <a:lnTo>
                  <a:pt x="2002" y="652"/>
                </a:lnTo>
                <a:lnTo>
                  <a:pt x="1993" y="647"/>
                </a:lnTo>
                <a:lnTo>
                  <a:pt x="1959" y="659"/>
                </a:lnTo>
                <a:lnTo>
                  <a:pt x="1955" y="650"/>
                </a:lnTo>
                <a:lnTo>
                  <a:pt x="1989" y="637"/>
                </a:lnTo>
                <a:lnTo>
                  <a:pt x="1989" y="638"/>
                </a:lnTo>
                <a:lnTo>
                  <a:pt x="1991" y="637"/>
                </a:lnTo>
                <a:lnTo>
                  <a:pt x="1990" y="633"/>
                </a:lnTo>
                <a:lnTo>
                  <a:pt x="1943" y="654"/>
                </a:lnTo>
                <a:lnTo>
                  <a:pt x="1938" y="658"/>
                </a:lnTo>
                <a:lnTo>
                  <a:pt x="1942" y="662"/>
                </a:lnTo>
                <a:lnTo>
                  <a:pt x="1942" y="664"/>
                </a:lnTo>
                <a:lnTo>
                  <a:pt x="1939" y="664"/>
                </a:lnTo>
                <a:lnTo>
                  <a:pt x="1926" y="659"/>
                </a:lnTo>
                <a:lnTo>
                  <a:pt x="1883" y="702"/>
                </a:lnTo>
                <a:lnTo>
                  <a:pt x="1867" y="710"/>
                </a:lnTo>
                <a:lnTo>
                  <a:pt x="1856" y="706"/>
                </a:lnTo>
                <a:lnTo>
                  <a:pt x="1843" y="681"/>
                </a:lnTo>
                <a:lnTo>
                  <a:pt x="1815" y="642"/>
                </a:lnTo>
                <a:lnTo>
                  <a:pt x="1810" y="637"/>
                </a:lnTo>
                <a:lnTo>
                  <a:pt x="1811" y="646"/>
                </a:lnTo>
                <a:lnTo>
                  <a:pt x="1813" y="701"/>
                </a:lnTo>
                <a:lnTo>
                  <a:pt x="1810" y="727"/>
                </a:lnTo>
                <a:lnTo>
                  <a:pt x="1857" y="762"/>
                </a:lnTo>
                <a:lnTo>
                  <a:pt x="1845" y="766"/>
                </a:lnTo>
                <a:lnTo>
                  <a:pt x="1808" y="767"/>
                </a:lnTo>
                <a:lnTo>
                  <a:pt x="1804" y="780"/>
                </a:lnTo>
                <a:lnTo>
                  <a:pt x="1831" y="808"/>
                </a:lnTo>
                <a:lnTo>
                  <a:pt x="1861" y="831"/>
                </a:lnTo>
                <a:lnTo>
                  <a:pt x="1880" y="819"/>
                </a:lnTo>
                <a:lnTo>
                  <a:pt x="1880" y="814"/>
                </a:lnTo>
                <a:lnTo>
                  <a:pt x="1883" y="814"/>
                </a:lnTo>
                <a:lnTo>
                  <a:pt x="1883" y="817"/>
                </a:lnTo>
                <a:lnTo>
                  <a:pt x="1889" y="813"/>
                </a:lnTo>
                <a:lnTo>
                  <a:pt x="1885" y="809"/>
                </a:lnTo>
                <a:lnTo>
                  <a:pt x="1889" y="803"/>
                </a:lnTo>
                <a:lnTo>
                  <a:pt x="1933" y="826"/>
                </a:lnTo>
                <a:lnTo>
                  <a:pt x="1932" y="828"/>
                </a:lnTo>
                <a:lnTo>
                  <a:pt x="1930" y="826"/>
                </a:lnTo>
                <a:lnTo>
                  <a:pt x="1921" y="836"/>
                </a:lnTo>
                <a:lnTo>
                  <a:pt x="1923" y="839"/>
                </a:lnTo>
                <a:lnTo>
                  <a:pt x="1902" y="862"/>
                </a:lnTo>
                <a:lnTo>
                  <a:pt x="1896" y="857"/>
                </a:lnTo>
                <a:lnTo>
                  <a:pt x="1894" y="861"/>
                </a:lnTo>
                <a:lnTo>
                  <a:pt x="1900" y="867"/>
                </a:lnTo>
                <a:lnTo>
                  <a:pt x="1899" y="868"/>
                </a:lnTo>
                <a:lnTo>
                  <a:pt x="1902" y="871"/>
                </a:lnTo>
                <a:lnTo>
                  <a:pt x="1906" y="873"/>
                </a:lnTo>
                <a:lnTo>
                  <a:pt x="1909" y="872"/>
                </a:lnTo>
                <a:lnTo>
                  <a:pt x="1911" y="874"/>
                </a:lnTo>
                <a:lnTo>
                  <a:pt x="1943" y="852"/>
                </a:lnTo>
                <a:lnTo>
                  <a:pt x="1980" y="879"/>
                </a:lnTo>
                <a:lnTo>
                  <a:pt x="2044" y="935"/>
                </a:lnTo>
                <a:lnTo>
                  <a:pt x="2046" y="932"/>
                </a:lnTo>
                <a:lnTo>
                  <a:pt x="2050" y="935"/>
                </a:lnTo>
                <a:lnTo>
                  <a:pt x="2048" y="939"/>
                </a:lnTo>
                <a:lnTo>
                  <a:pt x="2071" y="955"/>
                </a:lnTo>
                <a:lnTo>
                  <a:pt x="2102" y="939"/>
                </a:lnTo>
                <a:lnTo>
                  <a:pt x="2103" y="932"/>
                </a:lnTo>
                <a:lnTo>
                  <a:pt x="2105" y="931"/>
                </a:lnTo>
                <a:lnTo>
                  <a:pt x="2108" y="936"/>
                </a:lnTo>
                <a:lnTo>
                  <a:pt x="2114" y="932"/>
                </a:lnTo>
                <a:lnTo>
                  <a:pt x="2147" y="918"/>
                </a:lnTo>
                <a:lnTo>
                  <a:pt x="2152" y="916"/>
                </a:lnTo>
                <a:lnTo>
                  <a:pt x="2153" y="920"/>
                </a:lnTo>
                <a:lnTo>
                  <a:pt x="2157" y="927"/>
                </a:lnTo>
                <a:lnTo>
                  <a:pt x="2158" y="945"/>
                </a:lnTo>
                <a:lnTo>
                  <a:pt x="2153" y="947"/>
                </a:lnTo>
                <a:lnTo>
                  <a:pt x="2136" y="948"/>
                </a:lnTo>
                <a:lnTo>
                  <a:pt x="2128" y="946"/>
                </a:lnTo>
                <a:lnTo>
                  <a:pt x="2123" y="950"/>
                </a:lnTo>
                <a:lnTo>
                  <a:pt x="2142" y="989"/>
                </a:lnTo>
                <a:lnTo>
                  <a:pt x="2140" y="995"/>
                </a:lnTo>
                <a:lnTo>
                  <a:pt x="2113" y="1011"/>
                </a:lnTo>
                <a:lnTo>
                  <a:pt x="2115" y="1019"/>
                </a:lnTo>
                <a:lnTo>
                  <a:pt x="2113" y="1020"/>
                </a:lnTo>
                <a:lnTo>
                  <a:pt x="2114" y="1022"/>
                </a:lnTo>
                <a:lnTo>
                  <a:pt x="2113" y="1025"/>
                </a:lnTo>
                <a:lnTo>
                  <a:pt x="2110" y="1020"/>
                </a:lnTo>
                <a:lnTo>
                  <a:pt x="2107" y="1020"/>
                </a:lnTo>
                <a:lnTo>
                  <a:pt x="2105" y="1023"/>
                </a:lnTo>
                <a:lnTo>
                  <a:pt x="2108" y="1030"/>
                </a:lnTo>
                <a:lnTo>
                  <a:pt x="2067" y="1053"/>
                </a:lnTo>
                <a:lnTo>
                  <a:pt x="2028" y="1020"/>
                </a:lnTo>
                <a:lnTo>
                  <a:pt x="1992" y="984"/>
                </a:lnTo>
                <a:lnTo>
                  <a:pt x="1995" y="980"/>
                </a:lnTo>
                <a:lnTo>
                  <a:pt x="1995" y="979"/>
                </a:lnTo>
                <a:lnTo>
                  <a:pt x="1993" y="979"/>
                </a:lnTo>
                <a:lnTo>
                  <a:pt x="1982" y="989"/>
                </a:lnTo>
                <a:lnTo>
                  <a:pt x="1941" y="958"/>
                </a:lnTo>
                <a:lnTo>
                  <a:pt x="1922" y="936"/>
                </a:lnTo>
                <a:lnTo>
                  <a:pt x="1928" y="934"/>
                </a:lnTo>
                <a:lnTo>
                  <a:pt x="1904" y="913"/>
                </a:lnTo>
                <a:lnTo>
                  <a:pt x="1901" y="895"/>
                </a:lnTo>
                <a:lnTo>
                  <a:pt x="1909" y="894"/>
                </a:lnTo>
                <a:lnTo>
                  <a:pt x="1920" y="904"/>
                </a:lnTo>
                <a:lnTo>
                  <a:pt x="1923" y="904"/>
                </a:lnTo>
                <a:lnTo>
                  <a:pt x="1927" y="907"/>
                </a:lnTo>
                <a:lnTo>
                  <a:pt x="1927" y="905"/>
                </a:lnTo>
                <a:lnTo>
                  <a:pt x="1914" y="893"/>
                </a:lnTo>
                <a:lnTo>
                  <a:pt x="1915" y="888"/>
                </a:lnTo>
                <a:lnTo>
                  <a:pt x="1899" y="874"/>
                </a:lnTo>
                <a:lnTo>
                  <a:pt x="1889" y="868"/>
                </a:lnTo>
                <a:lnTo>
                  <a:pt x="1857" y="889"/>
                </a:lnTo>
                <a:lnTo>
                  <a:pt x="1850" y="878"/>
                </a:lnTo>
                <a:lnTo>
                  <a:pt x="1852" y="876"/>
                </a:lnTo>
                <a:lnTo>
                  <a:pt x="1842" y="861"/>
                </a:lnTo>
                <a:lnTo>
                  <a:pt x="1832" y="867"/>
                </a:lnTo>
                <a:lnTo>
                  <a:pt x="1826" y="858"/>
                </a:lnTo>
                <a:lnTo>
                  <a:pt x="1820" y="862"/>
                </a:lnTo>
                <a:lnTo>
                  <a:pt x="1811" y="849"/>
                </a:lnTo>
                <a:lnTo>
                  <a:pt x="1837" y="820"/>
                </a:lnTo>
                <a:lnTo>
                  <a:pt x="1827" y="810"/>
                </a:lnTo>
                <a:lnTo>
                  <a:pt x="1813" y="801"/>
                </a:lnTo>
                <a:lnTo>
                  <a:pt x="1792" y="812"/>
                </a:lnTo>
                <a:lnTo>
                  <a:pt x="1783" y="831"/>
                </a:lnTo>
                <a:lnTo>
                  <a:pt x="1772" y="861"/>
                </a:lnTo>
                <a:lnTo>
                  <a:pt x="1810" y="863"/>
                </a:lnTo>
                <a:lnTo>
                  <a:pt x="1810" y="895"/>
                </a:lnTo>
                <a:lnTo>
                  <a:pt x="1818" y="905"/>
                </a:lnTo>
                <a:lnTo>
                  <a:pt x="1886" y="894"/>
                </a:lnTo>
                <a:lnTo>
                  <a:pt x="1896" y="900"/>
                </a:lnTo>
                <a:lnTo>
                  <a:pt x="1891" y="927"/>
                </a:lnTo>
                <a:lnTo>
                  <a:pt x="1938" y="963"/>
                </a:lnTo>
                <a:lnTo>
                  <a:pt x="1959" y="993"/>
                </a:lnTo>
                <a:lnTo>
                  <a:pt x="1970" y="995"/>
                </a:lnTo>
                <a:lnTo>
                  <a:pt x="1979" y="1009"/>
                </a:lnTo>
                <a:lnTo>
                  <a:pt x="1989" y="1037"/>
                </a:lnTo>
                <a:lnTo>
                  <a:pt x="2019" y="1064"/>
                </a:lnTo>
                <a:lnTo>
                  <a:pt x="2044" y="1071"/>
                </a:lnTo>
                <a:lnTo>
                  <a:pt x="2080" y="1065"/>
                </a:lnTo>
                <a:lnTo>
                  <a:pt x="2092" y="1068"/>
                </a:lnTo>
                <a:lnTo>
                  <a:pt x="2091" y="1069"/>
                </a:lnTo>
                <a:lnTo>
                  <a:pt x="2067" y="1091"/>
                </a:lnTo>
                <a:lnTo>
                  <a:pt x="2032" y="1083"/>
                </a:lnTo>
                <a:lnTo>
                  <a:pt x="1995" y="1095"/>
                </a:lnTo>
                <a:lnTo>
                  <a:pt x="1989" y="1090"/>
                </a:lnTo>
                <a:lnTo>
                  <a:pt x="1926" y="1036"/>
                </a:lnTo>
                <a:lnTo>
                  <a:pt x="1882" y="996"/>
                </a:lnTo>
                <a:lnTo>
                  <a:pt x="1856" y="974"/>
                </a:lnTo>
                <a:lnTo>
                  <a:pt x="1829" y="950"/>
                </a:lnTo>
                <a:lnTo>
                  <a:pt x="1798" y="926"/>
                </a:lnTo>
                <a:lnTo>
                  <a:pt x="1777" y="919"/>
                </a:lnTo>
                <a:lnTo>
                  <a:pt x="1774" y="924"/>
                </a:lnTo>
                <a:lnTo>
                  <a:pt x="1776" y="925"/>
                </a:lnTo>
                <a:lnTo>
                  <a:pt x="1771" y="930"/>
                </a:lnTo>
                <a:lnTo>
                  <a:pt x="1751" y="941"/>
                </a:lnTo>
                <a:lnTo>
                  <a:pt x="1749" y="936"/>
                </a:lnTo>
                <a:lnTo>
                  <a:pt x="1739" y="958"/>
                </a:lnTo>
                <a:lnTo>
                  <a:pt x="1708" y="1016"/>
                </a:lnTo>
                <a:lnTo>
                  <a:pt x="1708" y="1017"/>
                </a:lnTo>
                <a:lnTo>
                  <a:pt x="1677" y="1068"/>
                </a:lnTo>
                <a:lnTo>
                  <a:pt x="1677" y="1069"/>
                </a:lnTo>
                <a:lnTo>
                  <a:pt x="1650" y="1110"/>
                </a:lnTo>
                <a:lnTo>
                  <a:pt x="1649" y="1112"/>
                </a:lnTo>
                <a:lnTo>
                  <a:pt x="1628" y="1127"/>
                </a:lnTo>
                <a:lnTo>
                  <a:pt x="1629" y="1129"/>
                </a:lnTo>
                <a:lnTo>
                  <a:pt x="1584" y="1151"/>
                </a:lnTo>
                <a:lnTo>
                  <a:pt x="1579" y="1153"/>
                </a:lnTo>
                <a:lnTo>
                  <a:pt x="1575" y="1154"/>
                </a:lnTo>
                <a:lnTo>
                  <a:pt x="1569" y="1155"/>
                </a:lnTo>
                <a:lnTo>
                  <a:pt x="1569" y="1165"/>
                </a:lnTo>
                <a:lnTo>
                  <a:pt x="1554" y="1165"/>
                </a:lnTo>
                <a:lnTo>
                  <a:pt x="1530" y="1176"/>
                </a:lnTo>
                <a:lnTo>
                  <a:pt x="1523" y="1165"/>
                </a:lnTo>
                <a:lnTo>
                  <a:pt x="1514" y="1166"/>
                </a:lnTo>
                <a:lnTo>
                  <a:pt x="1471" y="1153"/>
                </a:lnTo>
                <a:lnTo>
                  <a:pt x="1458" y="1160"/>
                </a:lnTo>
                <a:lnTo>
                  <a:pt x="1459" y="1161"/>
                </a:lnTo>
                <a:lnTo>
                  <a:pt x="1451" y="1166"/>
                </a:lnTo>
                <a:lnTo>
                  <a:pt x="1447" y="1166"/>
                </a:lnTo>
                <a:lnTo>
                  <a:pt x="1445" y="1166"/>
                </a:lnTo>
                <a:lnTo>
                  <a:pt x="1436" y="1166"/>
                </a:lnTo>
                <a:lnTo>
                  <a:pt x="1426" y="1195"/>
                </a:lnTo>
                <a:lnTo>
                  <a:pt x="1389" y="1213"/>
                </a:lnTo>
                <a:lnTo>
                  <a:pt x="1355" y="1225"/>
                </a:lnTo>
                <a:lnTo>
                  <a:pt x="1357" y="1250"/>
                </a:lnTo>
                <a:lnTo>
                  <a:pt x="1360" y="1276"/>
                </a:lnTo>
                <a:lnTo>
                  <a:pt x="1362" y="1297"/>
                </a:lnTo>
                <a:lnTo>
                  <a:pt x="1341" y="1302"/>
                </a:lnTo>
                <a:lnTo>
                  <a:pt x="1335" y="1309"/>
                </a:lnTo>
                <a:lnTo>
                  <a:pt x="1343" y="1316"/>
                </a:lnTo>
                <a:lnTo>
                  <a:pt x="1339" y="1329"/>
                </a:lnTo>
                <a:lnTo>
                  <a:pt x="1365" y="1347"/>
                </a:lnTo>
                <a:lnTo>
                  <a:pt x="1350" y="1373"/>
                </a:lnTo>
                <a:lnTo>
                  <a:pt x="1327" y="1373"/>
                </a:lnTo>
                <a:lnTo>
                  <a:pt x="1317" y="1357"/>
                </a:lnTo>
                <a:lnTo>
                  <a:pt x="1277" y="1335"/>
                </a:lnTo>
                <a:lnTo>
                  <a:pt x="1247" y="1331"/>
                </a:lnTo>
                <a:lnTo>
                  <a:pt x="1232" y="1321"/>
                </a:lnTo>
                <a:lnTo>
                  <a:pt x="1223" y="1321"/>
                </a:lnTo>
                <a:lnTo>
                  <a:pt x="1222" y="1321"/>
                </a:lnTo>
                <a:lnTo>
                  <a:pt x="1207" y="1323"/>
                </a:lnTo>
                <a:lnTo>
                  <a:pt x="1127" y="1324"/>
                </a:lnTo>
                <a:lnTo>
                  <a:pt x="1096" y="1325"/>
                </a:lnTo>
                <a:lnTo>
                  <a:pt x="1033" y="1326"/>
                </a:lnTo>
                <a:lnTo>
                  <a:pt x="1030" y="1326"/>
                </a:lnTo>
                <a:lnTo>
                  <a:pt x="973" y="1328"/>
                </a:lnTo>
                <a:lnTo>
                  <a:pt x="945" y="1328"/>
                </a:lnTo>
                <a:lnTo>
                  <a:pt x="945" y="1332"/>
                </a:lnTo>
                <a:lnTo>
                  <a:pt x="939" y="1332"/>
                </a:lnTo>
                <a:lnTo>
                  <a:pt x="937" y="1328"/>
                </a:lnTo>
                <a:lnTo>
                  <a:pt x="935" y="1328"/>
                </a:lnTo>
                <a:lnTo>
                  <a:pt x="937" y="1289"/>
                </a:lnTo>
                <a:lnTo>
                  <a:pt x="938" y="1235"/>
                </a:lnTo>
                <a:lnTo>
                  <a:pt x="934" y="1225"/>
                </a:lnTo>
                <a:lnTo>
                  <a:pt x="875" y="1220"/>
                </a:lnTo>
                <a:lnTo>
                  <a:pt x="873" y="1227"/>
                </a:lnTo>
                <a:lnTo>
                  <a:pt x="854" y="1230"/>
                </a:lnTo>
                <a:lnTo>
                  <a:pt x="845" y="1225"/>
                </a:lnTo>
                <a:lnTo>
                  <a:pt x="820" y="1233"/>
                </a:lnTo>
                <a:lnTo>
                  <a:pt x="812" y="1238"/>
                </a:lnTo>
                <a:lnTo>
                  <a:pt x="811" y="1259"/>
                </a:lnTo>
                <a:lnTo>
                  <a:pt x="705" y="1278"/>
                </a:lnTo>
                <a:lnTo>
                  <a:pt x="658" y="1280"/>
                </a:lnTo>
                <a:lnTo>
                  <a:pt x="646" y="1264"/>
                </a:lnTo>
                <a:lnTo>
                  <a:pt x="641" y="1257"/>
                </a:lnTo>
                <a:lnTo>
                  <a:pt x="543" y="1188"/>
                </a:lnTo>
                <a:lnTo>
                  <a:pt x="511" y="1166"/>
                </a:lnTo>
                <a:lnTo>
                  <a:pt x="507" y="1164"/>
                </a:lnTo>
                <a:lnTo>
                  <a:pt x="501" y="1158"/>
                </a:lnTo>
                <a:lnTo>
                  <a:pt x="455" y="1085"/>
                </a:lnTo>
                <a:lnTo>
                  <a:pt x="379" y="1032"/>
                </a:lnTo>
                <a:lnTo>
                  <a:pt x="324" y="995"/>
                </a:lnTo>
                <a:lnTo>
                  <a:pt x="281" y="966"/>
                </a:lnTo>
                <a:lnTo>
                  <a:pt x="195" y="907"/>
                </a:lnTo>
                <a:lnTo>
                  <a:pt x="188" y="884"/>
                </a:lnTo>
                <a:lnTo>
                  <a:pt x="197" y="838"/>
                </a:lnTo>
                <a:lnTo>
                  <a:pt x="212" y="754"/>
                </a:lnTo>
                <a:lnTo>
                  <a:pt x="217" y="726"/>
                </a:lnTo>
                <a:lnTo>
                  <a:pt x="217" y="691"/>
                </a:lnTo>
                <a:lnTo>
                  <a:pt x="204" y="644"/>
                </a:lnTo>
                <a:lnTo>
                  <a:pt x="208" y="643"/>
                </a:lnTo>
                <a:lnTo>
                  <a:pt x="223" y="626"/>
                </a:lnTo>
                <a:lnTo>
                  <a:pt x="223" y="607"/>
                </a:lnTo>
                <a:lnTo>
                  <a:pt x="222" y="568"/>
                </a:lnTo>
                <a:lnTo>
                  <a:pt x="219" y="531"/>
                </a:lnTo>
                <a:lnTo>
                  <a:pt x="217" y="522"/>
                </a:lnTo>
                <a:lnTo>
                  <a:pt x="215" y="418"/>
                </a:lnTo>
                <a:lnTo>
                  <a:pt x="212" y="414"/>
                </a:lnTo>
                <a:lnTo>
                  <a:pt x="0" y="366"/>
                </a:lnTo>
                <a:lnTo>
                  <a:pt x="76" y="23"/>
                </a:lnTo>
                <a:lnTo>
                  <a:pt x="81" y="0"/>
                </a:lnTo>
                <a:lnTo>
                  <a:pt x="161" y="18"/>
                </a:lnTo>
                <a:lnTo>
                  <a:pt x="183" y="23"/>
                </a:lnTo>
                <a:lnTo>
                  <a:pt x="270" y="41"/>
                </a:lnTo>
                <a:lnTo>
                  <a:pt x="289" y="32"/>
                </a:lnTo>
                <a:lnTo>
                  <a:pt x="407" y="59"/>
                </a:lnTo>
                <a:lnTo>
                  <a:pt x="602" y="101"/>
                </a:lnTo>
                <a:close/>
                <a:moveTo>
                  <a:pt x="1703" y="792"/>
                </a:moveTo>
                <a:lnTo>
                  <a:pt x="1693" y="796"/>
                </a:lnTo>
                <a:lnTo>
                  <a:pt x="1693" y="798"/>
                </a:lnTo>
                <a:lnTo>
                  <a:pt x="1693" y="801"/>
                </a:lnTo>
                <a:lnTo>
                  <a:pt x="1714" y="798"/>
                </a:lnTo>
                <a:lnTo>
                  <a:pt x="1723" y="814"/>
                </a:lnTo>
                <a:lnTo>
                  <a:pt x="1723" y="820"/>
                </a:lnTo>
                <a:lnTo>
                  <a:pt x="1715" y="826"/>
                </a:lnTo>
                <a:lnTo>
                  <a:pt x="1767" y="860"/>
                </a:lnTo>
                <a:lnTo>
                  <a:pt x="1778" y="829"/>
                </a:lnTo>
                <a:lnTo>
                  <a:pt x="1782" y="812"/>
                </a:lnTo>
                <a:lnTo>
                  <a:pt x="1768" y="790"/>
                </a:lnTo>
                <a:lnTo>
                  <a:pt x="1779" y="772"/>
                </a:lnTo>
                <a:lnTo>
                  <a:pt x="1774" y="767"/>
                </a:lnTo>
                <a:lnTo>
                  <a:pt x="1723" y="767"/>
                </a:lnTo>
                <a:lnTo>
                  <a:pt x="1692" y="769"/>
                </a:lnTo>
                <a:lnTo>
                  <a:pt x="1693" y="787"/>
                </a:lnTo>
                <a:lnTo>
                  <a:pt x="1704" y="785"/>
                </a:lnTo>
                <a:lnTo>
                  <a:pt x="1703" y="792"/>
                </a:lnTo>
                <a:close/>
                <a:moveTo>
                  <a:pt x="1717" y="609"/>
                </a:moveTo>
                <a:lnTo>
                  <a:pt x="1717" y="610"/>
                </a:lnTo>
                <a:lnTo>
                  <a:pt x="1719" y="612"/>
                </a:lnTo>
                <a:lnTo>
                  <a:pt x="1719" y="613"/>
                </a:lnTo>
                <a:lnTo>
                  <a:pt x="1717" y="611"/>
                </a:lnTo>
                <a:lnTo>
                  <a:pt x="1715" y="612"/>
                </a:lnTo>
                <a:lnTo>
                  <a:pt x="1715" y="613"/>
                </a:lnTo>
                <a:lnTo>
                  <a:pt x="1718" y="615"/>
                </a:lnTo>
                <a:lnTo>
                  <a:pt x="1714" y="612"/>
                </a:lnTo>
                <a:lnTo>
                  <a:pt x="1713" y="615"/>
                </a:lnTo>
                <a:lnTo>
                  <a:pt x="1709" y="612"/>
                </a:lnTo>
                <a:lnTo>
                  <a:pt x="1709" y="613"/>
                </a:lnTo>
                <a:lnTo>
                  <a:pt x="1710" y="615"/>
                </a:lnTo>
                <a:lnTo>
                  <a:pt x="1707" y="617"/>
                </a:lnTo>
                <a:lnTo>
                  <a:pt x="1704" y="617"/>
                </a:lnTo>
                <a:lnTo>
                  <a:pt x="1699" y="616"/>
                </a:lnTo>
                <a:lnTo>
                  <a:pt x="1699" y="617"/>
                </a:lnTo>
                <a:lnTo>
                  <a:pt x="1701" y="618"/>
                </a:lnTo>
                <a:lnTo>
                  <a:pt x="1698" y="622"/>
                </a:lnTo>
                <a:lnTo>
                  <a:pt x="1722" y="632"/>
                </a:lnTo>
                <a:lnTo>
                  <a:pt x="1720" y="634"/>
                </a:lnTo>
                <a:lnTo>
                  <a:pt x="1698" y="625"/>
                </a:lnTo>
                <a:lnTo>
                  <a:pt x="1698" y="627"/>
                </a:lnTo>
                <a:lnTo>
                  <a:pt x="1719" y="637"/>
                </a:lnTo>
                <a:lnTo>
                  <a:pt x="1718" y="641"/>
                </a:lnTo>
                <a:lnTo>
                  <a:pt x="1715" y="639"/>
                </a:lnTo>
                <a:lnTo>
                  <a:pt x="1717" y="638"/>
                </a:lnTo>
                <a:lnTo>
                  <a:pt x="1707" y="633"/>
                </a:lnTo>
                <a:lnTo>
                  <a:pt x="1706" y="636"/>
                </a:lnTo>
                <a:lnTo>
                  <a:pt x="1742" y="668"/>
                </a:lnTo>
                <a:lnTo>
                  <a:pt x="1797" y="716"/>
                </a:lnTo>
                <a:lnTo>
                  <a:pt x="1808" y="724"/>
                </a:lnTo>
                <a:lnTo>
                  <a:pt x="1810" y="698"/>
                </a:lnTo>
                <a:lnTo>
                  <a:pt x="1806" y="649"/>
                </a:lnTo>
                <a:lnTo>
                  <a:pt x="1802" y="632"/>
                </a:lnTo>
                <a:lnTo>
                  <a:pt x="1777" y="638"/>
                </a:lnTo>
                <a:lnTo>
                  <a:pt x="1771" y="638"/>
                </a:lnTo>
                <a:lnTo>
                  <a:pt x="1731" y="586"/>
                </a:lnTo>
                <a:lnTo>
                  <a:pt x="1715" y="607"/>
                </a:lnTo>
                <a:lnTo>
                  <a:pt x="1718" y="609"/>
                </a:lnTo>
                <a:lnTo>
                  <a:pt x="1718" y="610"/>
                </a:lnTo>
                <a:lnTo>
                  <a:pt x="1717" y="609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214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A9027-B5E4-B378-68A1-D5FE0F1FA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EE630-D584-B041-72B3-295EB876E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Rotterdam – South Holland Province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785C6594-0705-210E-B8AD-547F35F87B59}"/>
              </a:ext>
            </a:extLst>
          </p:cNvPr>
          <p:cNvSpPr>
            <a:spLocks/>
          </p:cNvSpPr>
          <p:nvPr/>
        </p:nvSpPr>
        <p:spPr bwMode="auto">
          <a:xfrm>
            <a:off x="491299" y="1347614"/>
            <a:ext cx="4394200" cy="1801813"/>
          </a:xfrm>
          <a:custGeom>
            <a:avLst/>
            <a:gdLst>
              <a:gd name="T0" fmla="*/ 899 w 2768"/>
              <a:gd name="T1" fmla="*/ 197 h 1135"/>
              <a:gd name="T2" fmla="*/ 982 w 2768"/>
              <a:gd name="T3" fmla="*/ 263 h 1135"/>
              <a:gd name="T4" fmla="*/ 1124 w 2768"/>
              <a:gd name="T5" fmla="*/ 518 h 1135"/>
              <a:gd name="T6" fmla="*/ 1314 w 2768"/>
              <a:gd name="T7" fmla="*/ 685 h 1135"/>
              <a:gd name="T8" fmla="*/ 1670 w 2768"/>
              <a:gd name="T9" fmla="*/ 745 h 1135"/>
              <a:gd name="T10" fmla="*/ 1883 w 2768"/>
              <a:gd name="T11" fmla="*/ 748 h 1135"/>
              <a:gd name="T12" fmla="*/ 1947 w 2768"/>
              <a:gd name="T13" fmla="*/ 678 h 1135"/>
              <a:gd name="T14" fmla="*/ 1947 w 2768"/>
              <a:gd name="T15" fmla="*/ 634 h 1135"/>
              <a:gd name="T16" fmla="*/ 1963 w 2768"/>
              <a:gd name="T17" fmla="*/ 588 h 1135"/>
              <a:gd name="T18" fmla="*/ 1928 w 2768"/>
              <a:gd name="T19" fmla="*/ 487 h 1135"/>
              <a:gd name="T20" fmla="*/ 1958 w 2768"/>
              <a:gd name="T21" fmla="*/ 447 h 1135"/>
              <a:gd name="T22" fmla="*/ 1863 w 2768"/>
              <a:gd name="T23" fmla="*/ 421 h 1135"/>
              <a:gd name="T24" fmla="*/ 1846 w 2768"/>
              <a:gd name="T25" fmla="*/ 410 h 1135"/>
              <a:gd name="T26" fmla="*/ 1866 w 2768"/>
              <a:gd name="T27" fmla="*/ 293 h 1135"/>
              <a:gd name="T28" fmla="*/ 2114 w 2768"/>
              <a:gd name="T29" fmla="*/ 272 h 1135"/>
              <a:gd name="T30" fmla="*/ 2172 w 2768"/>
              <a:gd name="T31" fmla="*/ 194 h 1135"/>
              <a:gd name="T32" fmla="*/ 2193 w 2768"/>
              <a:gd name="T33" fmla="*/ 171 h 1135"/>
              <a:gd name="T34" fmla="*/ 2306 w 2768"/>
              <a:gd name="T35" fmla="*/ 263 h 1135"/>
              <a:gd name="T36" fmla="*/ 2386 w 2768"/>
              <a:gd name="T37" fmla="*/ 298 h 1135"/>
              <a:gd name="T38" fmla="*/ 2481 w 2768"/>
              <a:gd name="T39" fmla="*/ 245 h 1135"/>
              <a:gd name="T40" fmla="*/ 2588 w 2768"/>
              <a:gd name="T41" fmla="*/ 252 h 1135"/>
              <a:gd name="T42" fmla="*/ 2599 w 2768"/>
              <a:gd name="T43" fmla="*/ 239 h 1135"/>
              <a:gd name="T44" fmla="*/ 2648 w 2768"/>
              <a:gd name="T45" fmla="*/ 230 h 1135"/>
              <a:gd name="T46" fmla="*/ 2648 w 2768"/>
              <a:gd name="T47" fmla="*/ 218 h 1135"/>
              <a:gd name="T48" fmla="*/ 2673 w 2768"/>
              <a:gd name="T49" fmla="*/ 118 h 1135"/>
              <a:gd name="T50" fmla="*/ 2732 w 2768"/>
              <a:gd name="T51" fmla="*/ 208 h 1135"/>
              <a:gd name="T52" fmla="*/ 2674 w 2768"/>
              <a:gd name="T53" fmla="*/ 294 h 1135"/>
              <a:gd name="T54" fmla="*/ 2598 w 2768"/>
              <a:gd name="T55" fmla="*/ 341 h 1135"/>
              <a:gd name="T56" fmla="*/ 2630 w 2768"/>
              <a:gd name="T57" fmla="*/ 443 h 1135"/>
              <a:gd name="T58" fmla="*/ 2605 w 2768"/>
              <a:gd name="T59" fmla="*/ 530 h 1135"/>
              <a:gd name="T60" fmla="*/ 2608 w 2768"/>
              <a:gd name="T61" fmla="*/ 564 h 1135"/>
              <a:gd name="T62" fmla="*/ 2568 w 2768"/>
              <a:gd name="T63" fmla="*/ 599 h 1135"/>
              <a:gd name="T64" fmla="*/ 2487 w 2768"/>
              <a:gd name="T65" fmla="*/ 631 h 1135"/>
              <a:gd name="T66" fmla="*/ 2502 w 2768"/>
              <a:gd name="T67" fmla="*/ 690 h 1135"/>
              <a:gd name="T68" fmla="*/ 2540 w 2768"/>
              <a:gd name="T69" fmla="*/ 635 h 1135"/>
              <a:gd name="T70" fmla="*/ 2562 w 2768"/>
              <a:gd name="T71" fmla="*/ 666 h 1135"/>
              <a:gd name="T72" fmla="*/ 2538 w 2768"/>
              <a:gd name="T73" fmla="*/ 692 h 1135"/>
              <a:gd name="T74" fmla="*/ 2648 w 2768"/>
              <a:gd name="T75" fmla="*/ 753 h 1135"/>
              <a:gd name="T76" fmla="*/ 2617 w 2768"/>
              <a:gd name="T77" fmla="*/ 894 h 1135"/>
              <a:gd name="T78" fmla="*/ 2533 w 2768"/>
              <a:gd name="T79" fmla="*/ 921 h 1135"/>
              <a:gd name="T80" fmla="*/ 2503 w 2768"/>
              <a:gd name="T81" fmla="*/ 943 h 1135"/>
              <a:gd name="T82" fmla="*/ 2430 w 2768"/>
              <a:gd name="T83" fmla="*/ 950 h 1135"/>
              <a:gd name="T84" fmla="*/ 2262 w 2768"/>
              <a:gd name="T85" fmla="*/ 966 h 1135"/>
              <a:gd name="T86" fmla="*/ 2232 w 2768"/>
              <a:gd name="T87" fmla="*/ 999 h 1135"/>
              <a:gd name="T88" fmla="*/ 2043 w 2768"/>
              <a:gd name="T89" fmla="*/ 953 h 1135"/>
              <a:gd name="T90" fmla="*/ 1948 w 2768"/>
              <a:gd name="T91" fmla="*/ 928 h 1135"/>
              <a:gd name="T92" fmla="*/ 1832 w 2768"/>
              <a:gd name="T93" fmla="*/ 953 h 1135"/>
              <a:gd name="T94" fmla="*/ 1818 w 2768"/>
              <a:gd name="T95" fmla="*/ 1041 h 1135"/>
              <a:gd name="T96" fmla="*/ 1712 w 2768"/>
              <a:gd name="T97" fmla="*/ 1104 h 1135"/>
              <a:gd name="T98" fmla="*/ 1380 w 2768"/>
              <a:gd name="T99" fmla="*/ 972 h 1135"/>
              <a:gd name="T100" fmla="*/ 1145 w 2768"/>
              <a:gd name="T101" fmla="*/ 820 h 1135"/>
              <a:gd name="T102" fmla="*/ 905 w 2768"/>
              <a:gd name="T103" fmla="*/ 586 h 1135"/>
              <a:gd name="T104" fmla="*/ 648 w 2768"/>
              <a:gd name="T105" fmla="*/ 468 h 1135"/>
              <a:gd name="T106" fmla="*/ 478 w 2768"/>
              <a:gd name="T107" fmla="*/ 472 h 1135"/>
              <a:gd name="T108" fmla="*/ 56 w 2768"/>
              <a:gd name="T109" fmla="*/ 460 h 1135"/>
              <a:gd name="T110" fmla="*/ 152 w 2768"/>
              <a:gd name="T111" fmla="*/ 86 h 1135"/>
              <a:gd name="T112" fmla="*/ 365 w 2768"/>
              <a:gd name="T113" fmla="*/ 63 h 1135"/>
              <a:gd name="T114" fmla="*/ 741 w 2768"/>
              <a:gd name="T115" fmla="*/ 22 h 1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768" h="1135">
                <a:moveTo>
                  <a:pt x="819" y="101"/>
                </a:moveTo>
                <a:lnTo>
                  <a:pt x="810" y="118"/>
                </a:lnTo>
                <a:lnTo>
                  <a:pt x="815" y="120"/>
                </a:lnTo>
                <a:lnTo>
                  <a:pt x="803" y="144"/>
                </a:lnTo>
                <a:lnTo>
                  <a:pt x="837" y="157"/>
                </a:lnTo>
                <a:lnTo>
                  <a:pt x="836" y="170"/>
                </a:lnTo>
                <a:lnTo>
                  <a:pt x="899" y="197"/>
                </a:lnTo>
                <a:lnTo>
                  <a:pt x="924" y="214"/>
                </a:lnTo>
                <a:lnTo>
                  <a:pt x="975" y="248"/>
                </a:lnTo>
                <a:lnTo>
                  <a:pt x="970" y="256"/>
                </a:lnTo>
                <a:lnTo>
                  <a:pt x="976" y="258"/>
                </a:lnTo>
                <a:lnTo>
                  <a:pt x="988" y="255"/>
                </a:lnTo>
                <a:lnTo>
                  <a:pt x="991" y="258"/>
                </a:lnTo>
                <a:lnTo>
                  <a:pt x="982" y="263"/>
                </a:lnTo>
                <a:lnTo>
                  <a:pt x="971" y="278"/>
                </a:lnTo>
                <a:lnTo>
                  <a:pt x="995" y="333"/>
                </a:lnTo>
                <a:lnTo>
                  <a:pt x="1103" y="427"/>
                </a:lnTo>
                <a:lnTo>
                  <a:pt x="1110" y="429"/>
                </a:lnTo>
                <a:lnTo>
                  <a:pt x="1079" y="482"/>
                </a:lnTo>
                <a:lnTo>
                  <a:pt x="1110" y="506"/>
                </a:lnTo>
                <a:lnTo>
                  <a:pt x="1124" y="518"/>
                </a:lnTo>
                <a:lnTo>
                  <a:pt x="1151" y="556"/>
                </a:lnTo>
                <a:lnTo>
                  <a:pt x="1163" y="575"/>
                </a:lnTo>
                <a:lnTo>
                  <a:pt x="1180" y="599"/>
                </a:lnTo>
                <a:lnTo>
                  <a:pt x="1214" y="625"/>
                </a:lnTo>
                <a:lnTo>
                  <a:pt x="1263" y="650"/>
                </a:lnTo>
                <a:lnTo>
                  <a:pt x="1308" y="681"/>
                </a:lnTo>
                <a:lnTo>
                  <a:pt x="1314" y="685"/>
                </a:lnTo>
                <a:lnTo>
                  <a:pt x="1376" y="722"/>
                </a:lnTo>
                <a:lnTo>
                  <a:pt x="1439" y="745"/>
                </a:lnTo>
                <a:lnTo>
                  <a:pt x="1538" y="764"/>
                </a:lnTo>
                <a:lnTo>
                  <a:pt x="1538" y="764"/>
                </a:lnTo>
                <a:lnTo>
                  <a:pt x="1588" y="768"/>
                </a:lnTo>
                <a:lnTo>
                  <a:pt x="1632" y="759"/>
                </a:lnTo>
                <a:lnTo>
                  <a:pt x="1670" y="745"/>
                </a:lnTo>
                <a:lnTo>
                  <a:pt x="1714" y="732"/>
                </a:lnTo>
                <a:lnTo>
                  <a:pt x="1760" y="733"/>
                </a:lnTo>
                <a:lnTo>
                  <a:pt x="1766" y="735"/>
                </a:lnTo>
                <a:lnTo>
                  <a:pt x="1802" y="745"/>
                </a:lnTo>
                <a:lnTo>
                  <a:pt x="1836" y="753"/>
                </a:lnTo>
                <a:lnTo>
                  <a:pt x="1858" y="753"/>
                </a:lnTo>
                <a:lnTo>
                  <a:pt x="1883" y="748"/>
                </a:lnTo>
                <a:lnTo>
                  <a:pt x="1930" y="732"/>
                </a:lnTo>
                <a:lnTo>
                  <a:pt x="1930" y="732"/>
                </a:lnTo>
                <a:lnTo>
                  <a:pt x="1947" y="726"/>
                </a:lnTo>
                <a:lnTo>
                  <a:pt x="1941" y="715"/>
                </a:lnTo>
                <a:lnTo>
                  <a:pt x="1955" y="697"/>
                </a:lnTo>
                <a:lnTo>
                  <a:pt x="1946" y="681"/>
                </a:lnTo>
                <a:lnTo>
                  <a:pt x="1947" y="678"/>
                </a:lnTo>
                <a:lnTo>
                  <a:pt x="1937" y="660"/>
                </a:lnTo>
                <a:lnTo>
                  <a:pt x="1932" y="662"/>
                </a:lnTo>
                <a:lnTo>
                  <a:pt x="1930" y="658"/>
                </a:lnTo>
                <a:lnTo>
                  <a:pt x="1927" y="647"/>
                </a:lnTo>
                <a:lnTo>
                  <a:pt x="1942" y="639"/>
                </a:lnTo>
                <a:lnTo>
                  <a:pt x="1944" y="634"/>
                </a:lnTo>
                <a:lnTo>
                  <a:pt x="1947" y="634"/>
                </a:lnTo>
                <a:lnTo>
                  <a:pt x="1948" y="629"/>
                </a:lnTo>
                <a:lnTo>
                  <a:pt x="1954" y="630"/>
                </a:lnTo>
                <a:lnTo>
                  <a:pt x="1957" y="620"/>
                </a:lnTo>
                <a:lnTo>
                  <a:pt x="1958" y="620"/>
                </a:lnTo>
                <a:lnTo>
                  <a:pt x="1959" y="609"/>
                </a:lnTo>
                <a:lnTo>
                  <a:pt x="1963" y="592"/>
                </a:lnTo>
                <a:lnTo>
                  <a:pt x="1963" y="588"/>
                </a:lnTo>
                <a:lnTo>
                  <a:pt x="1963" y="586"/>
                </a:lnTo>
                <a:lnTo>
                  <a:pt x="1963" y="570"/>
                </a:lnTo>
                <a:lnTo>
                  <a:pt x="1955" y="571"/>
                </a:lnTo>
                <a:lnTo>
                  <a:pt x="1936" y="527"/>
                </a:lnTo>
                <a:lnTo>
                  <a:pt x="1933" y="528"/>
                </a:lnTo>
                <a:lnTo>
                  <a:pt x="1926" y="511"/>
                </a:lnTo>
                <a:lnTo>
                  <a:pt x="1928" y="487"/>
                </a:lnTo>
                <a:lnTo>
                  <a:pt x="1930" y="481"/>
                </a:lnTo>
                <a:lnTo>
                  <a:pt x="1933" y="476"/>
                </a:lnTo>
                <a:lnTo>
                  <a:pt x="1948" y="474"/>
                </a:lnTo>
                <a:lnTo>
                  <a:pt x="1954" y="470"/>
                </a:lnTo>
                <a:lnTo>
                  <a:pt x="1962" y="464"/>
                </a:lnTo>
                <a:lnTo>
                  <a:pt x="1968" y="463"/>
                </a:lnTo>
                <a:lnTo>
                  <a:pt x="1958" y="447"/>
                </a:lnTo>
                <a:lnTo>
                  <a:pt x="1948" y="458"/>
                </a:lnTo>
                <a:lnTo>
                  <a:pt x="1931" y="465"/>
                </a:lnTo>
                <a:lnTo>
                  <a:pt x="1928" y="460"/>
                </a:lnTo>
                <a:lnTo>
                  <a:pt x="1908" y="470"/>
                </a:lnTo>
                <a:lnTo>
                  <a:pt x="1869" y="429"/>
                </a:lnTo>
                <a:lnTo>
                  <a:pt x="1867" y="422"/>
                </a:lnTo>
                <a:lnTo>
                  <a:pt x="1863" y="421"/>
                </a:lnTo>
                <a:lnTo>
                  <a:pt x="1863" y="418"/>
                </a:lnTo>
                <a:lnTo>
                  <a:pt x="1864" y="418"/>
                </a:lnTo>
                <a:lnTo>
                  <a:pt x="1869" y="405"/>
                </a:lnTo>
                <a:lnTo>
                  <a:pt x="1871" y="401"/>
                </a:lnTo>
                <a:lnTo>
                  <a:pt x="1867" y="400"/>
                </a:lnTo>
                <a:lnTo>
                  <a:pt x="1847" y="411"/>
                </a:lnTo>
                <a:lnTo>
                  <a:pt x="1846" y="410"/>
                </a:lnTo>
                <a:lnTo>
                  <a:pt x="1844" y="411"/>
                </a:lnTo>
                <a:lnTo>
                  <a:pt x="1824" y="347"/>
                </a:lnTo>
                <a:lnTo>
                  <a:pt x="1804" y="285"/>
                </a:lnTo>
                <a:lnTo>
                  <a:pt x="1850" y="274"/>
                </a:lnTo>
                <a:lnTo>
                  <a:pt x="1850" y="278"/>
                </a:lnTo>
                <a:lnTo>
                  <a:pt x="1858" y="276"/>
                </a:lnTo>
                <a:lnTo>
                  <a:pt x="1866" y="293"/>
                </a:lnTo>
                <a:lnTo>
                  <a:pt x="1867" y="292"/>
                </a:lnTo>
                <a:lnTo>
                  <a:pt x="1906" y="266"/>
                </a:lnTo>
                <a:lnTo>
                  <a:pt x="1928" y="253"/>
                </a:lnTo>
                <a:lnTo>
                  <a:pt x="2016" y="197"/>
                </a:lnTo>
                <a:lnTo>
                  <a:pt x="2019" y="200"/>
                </a:lnTo>
                <a:lnTo>
                  <a:pt x="2096" y="294"/>
                </a:lnTo>
                <a:lnTo>
                  <a:pt x="2114" y="272"/>
                </a:lnTo>
                <a:lnTo>
                  <a:pt x="2140" y="262"/>
                </a:lnTo>
                <a:lnTo>
                  <a:pt x="2155" y="250"/>
                </a:lnTo>
                <a:lnTo>
                  <a:pt x="2155" y="232"/>
                </a:lnTo>
                <a:lnTo>
                  <a:pt x="2163" y="225"/>
                </a:lnTo>
                <a:lnTo>
                  <a:pt x="2160" y="210"/>
                </a:lnTo>
                <a:lnTo>
                  <a:pt x="2161" y="208"/>
                </a:lnTo>
                <a:lnTo>
                  <a:pt x="2172" y="194"/>
                </a:lnTo>
                <a:lnTo>
                  <a:pt x="2168" y="191"/>
                </a:lnTo>
                <a:lnTo>
                  <a:pt x="2172" y="186"/>
                </a:lnTo>
                <a:lnTo>
                  <a:pt x="2179" y="182"/>
                </a:lnTo>
                <a:lnTo>
                  <a:pt x="2183" y="184"/>
                </a:lnTo>
                <a:lnTo>
                  <a:pt x="2189" y="179"/>
                </a:lnTo>
                <a:lnTo>
                  <a:pt x="2195" y="173"/>
                </a:lnTo>
                <a:lnTo>
                  <a:pt x="2193" y="171"/>
                </a:lnTo>
                <a:lnTo>
                  <a:pt x="2193" y="171"/>
                </a:lnTo>
                <a:lnTo>
                  <a:pt x="2193" y="171"/>
                </a:lnTo>
                <a:lnTo>
                  <a:pt x="2195" y="172"/>
                </a:lnTo>
                <a:lnTo>
                  <a:pt x="2200" y="176"/>
                </a:lnTo>
                <a:lnTo>
                  <a:pt x="2254" y="221"/>
                </a:lnTo>
                <a:lnTo>
                  <a:pt x="2288" y="248"/>
                </a:lnTo>
                <a:lnTo>
                  <a:pt x="2306" y="263"/>
                </a:lnTo>
                <a:lnTo>
                  <a:pt x="2309" y="232"/>
                </a:lnTo>
                <a:lnTo>
                  <a:pt x="2314" y="236"/>
                </a:lnTo>
                <a:lnTo>
                  <a:pt x="2354" y="272"/>
                </a:lnTo>
                <a:lnTo>
                  <a:pt x="2352" y="277"/>
                </a:lnTo>
                <a:lnTo>
                  <a:pt x="2379" y="300"/>
                </a:lnTo>
                <a:lnTo>
                  <a:pt x="2382" y="296"/>
                </a:lnTo>
                <a:lnTo>
                  <a:pt x="2386" y="298"/>
                </a:lnTo>
                <a:lnTo>
                  <a:pt x="2406" y="315"/>
                </a:lnTo>
                <a:lnTo>
                  <a:pt x="2417" y="293"/>
                </a:lnTo>
                <a:lnTo>
                  <a:pt x="2428" y="289"/>
                </a:lnTo>
                <a:lnTo>
                  <a:pt x="2446" y="278"/>
                </a:lnTo>
                <a:lnTo>
                  <a:pt x="2450" y="268"/>
                </a:lnTo>
                <a:lnTo>
                  <a:pt x="2477" y="259"/>
                </a:lnTo>
                <a:lnTo>
                  <a:pt x="2481" y="245"/>
                </a:lnTo>
                <a:lnTo>
                  <a:pt x="2499" y="248"/>
                </a:lnTo>
                <a:lnTo>
                  <a:pt x="2524" y="232"/>
                </a:lnTo>
                <a:lnTo>
                  <a:pt x="2533" y="229"/>
                </a:lnTo>
                <a:lnTo>
                  <a:pt x="2561" y="256"/>
                </a:lnTo>
                <a:lnTo>
                  <a:pt x="2571" y="257"/>
                </a:lnTo>
                <a:lnTo>
                  <a:pt x="2571" y="259"/>
                </a:lnTo>
                <a:lnTo>
                  <a:pt x="2588" y="252"/>
                </a:lnTo>
                <a:lnTo>
                  <a:pt x="2592" y="247"/>
                </a:lnTo>
                <a:lnTo>
                  <a:pt x="2590" y="245"/>
                </a:lnTo>
                <a:lnTo>
                  <a:pt x="2593" y="243"/>
                </a:lnTo>
                <a:lnTo>
                  <a:pt x="2593" y="243"/>
                </a:lnTo>
                <a:lnTo>
                  <a:pt x="2592" y="241"/>
                </a:lnTo>
                <a:lnTo>
                  <a:pt x="2597" y="236"/>
                </a:lnTo>
                <a:lnTo>
                  <a:pt x="2599" y="239"/>
                </a:lnTo>
                <a:lnTo>
                  <a:pt x="2600" y="237"/>
                </a:lnTo>
                <a:lnTo>
                  <a:pt x="2609" y="240"/>
                </a:lnTo>
                <a:lnTo>
                  <a:pt x="2616" y="241"/>
                </a:lnTo>
                <a:lnTo>
                  <a:pt x="2631" y="235"/>
                </a:lnTo>
                <a:lnTo>
                  <a:pt x="2636" y="236"/>
                </a:lnTo>
                <a:lnTo>
                  <a:pt x="2637" y="236"/>
                </a:lnTo>
                <a:lnTo>
                  <a:pt x="2648" y="230"/>
                </a:lnTo>
                <a:lnTo>
                  <a:pt x="2647" y="227"/>
                </a:lnTo>
                <a:lnTo>
                  <a:pt x="2667" y="211"/>
                </a:lnTo>
                <a:lnTo>
                  <a:pt x="2669" y="209"/>
                </a:lnTo>
                <a:lnTo>
                  <a:pt x="2667" y="207"/>
                </a:lnTo>
                <a:lnTo>
                  <a:pt x="2664" y="209"/>
                </a:lnTo>
                <a:lnTo>
                  <a:pt x="2662" y="207"/>
                </a:lnTo>
                <a:lnTo>
                  <a:pt x="2648" y="218"/>
                </a:lnTo>
                <a:lnTo>
                  <a:pt x="2645" y="218"/>
                </a:lnTo>
                <a:lnTo>
                  <a:pt x="2631" y="186"/>
                </a:lnTo>
                <a:lnTo>
                  <a:pt x="2669" y="172"/>
                </a:lnTo>
                <a:lnTo>
                  <a:pt x="2662" y="135"/>
                </a:lnTo>
                <a:lnTo>
                  <a:pt x="2673" y="129"/>
                </a:lnTo>
                <a:lnTo>
                  <a:pt x="2668" y="120"/>
                </a:lnTo>
                <a:lnTo>
                  <a:pt x="2673" y="118"/>
                </a:lnTo>
                <a:lnTo>
                  <a:pt x="2669" y="111"/>
                </a:lnTo>
                <a:lnTo>
                  <a:pt x="2737" y="81"/>
                </a:lnTo>
                <a:lnTo>
                  <a:pt x="2755" y="125"/>
                </a:lnTo>
                <a:lnTo>
                  <a:pt x="2734" y="197"/>
                </a:lnTo>
                <a:lnTo>
                  <a:pt x="2736" y="200"/>
                </a:lnTo>
                <a:lnTo>
                  <a:pt x="2733" y="203"/>
                </a:lnTo>
                <a:lnTo>
                  <a:pt x="2732" y="208"/>
                </a:lnTo>
                <a:lnTo>
                  <a:pt x="2734" y="213"/>
                </a:lnTo>
                <a:lnTo>
                  <a:pt x="2768" y="236"/>
                </a:lnTo>
                <a:lnTo>
                  <a:pt x="2718" y="263"/>
                </a:lnTo>
                <a:lnTo>
                  <a:pt x="2716" y="261"/>
                </a:lnTo>
                <a:lnTo>
                  <a:pt x="2689" y="283"/>
                </a:lnTo>
                <a:lnTo>
                  <a:pt x="2689" y="282"/>
                </a:lnTo>
                <a:lnTo>
                  <a:pt x="2674" y="294"/>
                </a:lnTo>
                <a:lnTo>
                  <a:pt x="2651" y="311"/>
                </a:lnTo>
                <a:lnTo>
                  <a:pt x="2631" y="326"/>
                </a:lnTo>
                <a:lnTo>
                  <a:pt x="2619" y="332"/>
                </a:lnTo>
                <a:lnTo>
                  <a:pt x="2615" y="335"/>
                </a:lnTo>
                <a:lnTo>
                  <a:pt x="2604" y="320"/>
                </a:lnTo>
                <a:lnTo>
                  <a:pt x="2594" y="327"/>
                </a:lnTo>
                <a:lnTo>
                  <a:pt x="2598" y="341"/>
                </a:lnTo>
                <a:lnTo>
                  <a:pt x="2592" y="342"/>
                </a:lnTo>
                <a:lnTo>
                  <a:pt x="2595" y="356"/>
                </a:lnTo>
                <a:lnTo>
                  <a:pt x="2601" y="384"/>
                </a:lnTo>
                <a:lnTo>
                  <a:pt x="2604" y="386"/>
                </a:lnTo>
                <a:lnTo>
                  <a:pt x="2616" y="404"/>
                </a:lnTo>
                <a:lnTo>
                  <a:pt x="2640" y="436"/>
                </a:lnTo>
                <a:lnTo>
                  <a:pt x="2630" y="443"/>
                </a:lnTo>
                <a:lnTo>
                  <a:pt x="2616" y="445"/>
                </a:lnTo>
                <a:lnTo>
                  <a:pt x="2587" y="453"/>
                </a:lnTo>
                <a:lnTo>
                  <a:pt x="2595" y="487"/>
                </a:lnTo>
                <a:lnTo>
                  <a:pt x="2595" y="488"/>
                </a:lnTo>
                <a:lnTo>
                  <a:pt x="2601" y="513"/>
                </a:lnTo>
                <a:lnTo>
                  <a:pt x="2601" y="516"/>
                </a:lnTo>
                <a:lnTo>
                  <a:pt x="2605" y="530"/>
                </a:lnTo>
                <a:lnTo>
                  <a:pt x="2603" y="533"/>
                </a:lnTo>
                <a:lnTo>
                  <a:pt x="2605" y="535"/>
                </a:lnTo>
                <a:lnTo>
                  <a:pt x="2605" y="537"/>
                </a:lnTo>
                <a:lnTo>
                  <a:pt x="2610" y="559"/>
                </a:lnTo>
                <a:lnTo>
                  <a:pt x="2609" y="560"/>
                </a:lnTo>
                <a:lnTo>
                  <a:pt x="2608" y="561"/>
                </a:lnTo>
                <a:lnTo>
                  <a:pt x="2608" y="564"/>
                </a:lnTo>
                <a:lnTo>
                  <a:pt x="2601" y="573"/>
                </a:lnTo>
                <a:lnTo>
                  <a:pt x="2597" y="580"/>
                </a:lnTo>
                <a:lnTo>
                  <a:pt x="2588" y="585"/>
                </a:lnTo>
                <a:lnTo>
                  <a:pt x="2589" y="586"/>
                </a:lnTo>
                <a:lnTo>
                  <a:pt x="2585" y="588"/>
                </a:lnTo>
                <a:lnTo>
                  <a:pt x="2572" y="597"/>
                </a:lnTo>
                <a:lnTo>
                  <a:pt x="2568" y="599"/>
                </a:lnTo>
                <a:lnTo>
                  <a:pt x="2566" y="597"/>
                </a:lnTo>
                <a:lnTo>
                  <a:pt x="2547" y="603"/>
                </a:lnTo>
                <a:lnTo>
                  <a:pt x="2518" y="603"/>
                </a:lnTo>
                <a:lnTo>
                  <a:pt x="2485" y="599"/>
                </a:lnTo>
                <a:lnTo>
                  <a:pt x="2486" y="603"/>
                </a:lnTo>
                <a:lnTo>
                  <a:pt x="2497" y="631"/>
                </a:lnTo>
                <a:lnTo>
                  <a:pt x="2487" y="631"/>
                </a:lnTo>
                <a:lnTo>
                  <a:pt x="2487" y="634"/>
                </a:lnTo>
                <a:lnTo>
                  <a:pt x="2483" y="635"/>
                </a:lnTo>
                <a:lnTo>
                  <a:pt x="2482" y="640"/>
                </a:lnTo>
                <a:lnTo>
                  <a:pt x="2487" y="655"/>
                </a:lnTo>
                <a:lnTo>
                  <a:pt x="2491" y="656"/>
                </a:lnTo>
                <a:lnTo>
                  <a:pt x="2494" y="674"/>
                </a:lnTo>
                <a:lnTo>
                  <a:pt x="2502" y="690"/>
                </a:lnTo>
                <a:lnTo>
                  <a:pt x="2503" y="695"/>
                </a:lnTo>
                <a:lnTo>
                  <a:pt x="2509" y="695"/>
                </a:lnTo>
                <a:lnTo>
                  <a:pt x="2520" y="693"/>
                </a:lnTo>
                <a:lnTo>
                  <a:pt x="2525" y="690"/>
                </a:lnTo>
                <a:lnTo>
                  <a:pt x="2533" y="666"/>
                </a:lnTo>
                <a:lnTo>
                  <a:pt x="2539" y="639"/>
                </a:lnTo>
                <a:lnTo>
                  <a:pt x="2540" y="635"/>
                </a:lnTo>
                <a:lnTo>
                  <a:pt x="2556" y="623"/>
                </a:lnTo>
                <a:lnTo>
                  <a:pt x="2557" y="624"/>
                </a:lnTo>
                <a:lnTo>
                  <a:pt x="2556" y="635"/>
                </a:lnTo>
                <a:lnTo>
                  <a:pt x="2567" y="635"/>
                </a:lnTo>
                <a:lnTo>
                  <a:pt x="2567" y="655"/>
                </a:lnTo>
                <a:lnTo>
                  <a:pt x="2567" y="667"/>
                </a:lnTo>
                <a:lnTo>
                  <a:pt x="2562" y="666"/>
                </a:lnTo>
                <a:lnTo>
                  <a:pt x="2550" y="668"/>
                </a:lnTo>
                <a:lnTo>
                  <a:pt x="2544" y="672"/>
                </a:lnTo>
                <a:lnTo>
                  <a:pt x="2542" y="672"/>
                </a:lnTo>
                <a:lnTo>
                  <a:pt x="2542" y="673"/>
                </a:lnTo>
                <a:lnTo>
                  <a:pt x="2542" y="676"/>
                </a:lnTo>
                <a:lnTo>
                  <a:pt x="2541" y="677"/>
                </a:lnTo>
                <a:lnTo>
                  <a:pt x="2538" y="692"/>
                </a:lnTo>
                <a:lnTo>
                  <a:pt x="2534" y="705"/>
                </a:lnTo>
                <a:lnTo>
                  <a:pt x="2560" y="699"/>
                </a:lnTo>
                <a:lnTo>
                  <a:pt x="2621" y="709"/>
                </a:lnTo>
                <a:lnTo>
                  <a:pt x="2652" y="719"/>
                </a:lnTo>
                <a:lnTo>
                  <a:pt x="2649" y="731"/>
                </a:lnTo>
                <a:lnTo>
                  <a:pt x="2651" y="745"/>
                </a:lnTo>
                <a:lnTo>
                  <a:pt x="2648" y="753"/>
                </a:lnTo>
                <a:lnTo>
                  <a:pt x="2647" y="753"/>
                </a:lnTo>
                <a:lnTo>
                  <a:pt x="2638" y="795"/>
                </a:lnTo>
                <a:lnTo>
                  <a:pt x="2638" y="799"/>
                </a:lnTo>
                <a:lnTo>
                  <a:pt x="2637" y="801"/>
                </a:lnTo>
                <a:lnTo>
                  <a:pt x="2617" y="891"/>
                </a:lnTo>
                <a:lnTo>
                  <a:pt x="2619" y="892"/>
                </a:lnTo>
                <a:lnTo>
                  <a:pt x="2617" y="894"/>
                </a:lnTo>
                <a:lnTo>
                  <a:pt x="2613" y="892"/>
                </a:lnTo>
                <a:lnTo>
                  <a:pt x="2585" y="892"/>
                </a:lnTo>
                <a:lnTo>
                  <a:pt x="2569" y="901"/>
                </a:lnTo>
                <a:lnTo>
                  <a:pt x="2556" y="911"/>
                </a:lnTo>
                <a:lnTo>
                  <a:pt x="2544" y="916"/>
                </a:lnTo>
                <a:lnTo>
                  <a:pt x="2531" y="919"/>
                </a:lnTo>
                <a:lnTo>
                  <a:pt x="2533" y="921"/>
                </a:lnTo>
                <a:lnTo>
                  <a:pt x="2528" y="922"/>
                </a:lnTo>
                <a:lnTo>
                  <a:pt x="2513" y="933"/>
                </a:lnTo>
                <a:lnTo>
                  <a:pt x="2510" y="933"/>
                </a:lnTo>
                <a:lnTo>
                  <a:pt x="2509" y="935"/>
                </a:lnTo>
                <a:lnTo>
                  <a:pt x="2507" y="939"/>
                </a:lnTo>
                <a:lnTo>
                  <a:pt x="2504" y="940"/>
                </a:lnTo>
                <a:lnTo>
                  <a:pt x="2503" y="943"/>
                </a:lnTo>
                <a:lnTo>
                  <a:pt x="2491" y="948"/>
                </a:lnTo>
                <a:lnTo>
                  <a:pt x="2476" y="950"/>
                </a:lnTo>
                <a:lnTo>
                  <a:pt x="2471" y="953"/>
                </a:lnTo>
                <a:lnTo>
                  <a:pt x="2456" y="956"/>
                </a:lnTo>
                <a:lnTo>
                  <a:pt x="2445" y="955"/>
                </a:lnTo>
                <a:lnTo>
                  <a:pt x="2434" y="951"/>
                </a:lnTo>
                <a:lnTo>
                  <a:pt x="2430" y="950"/>
                </a:lnTo>
                <a:lnTo>
                  <a:pt x="2416" y="954"/>
                </a:lnTo>
                <a:lnTo>
                  <a:pt x="2384" y="954"/>
                </a:lnTo>
                <a:lnTo>
                  <a:pt x="2384" y="954"/>
                </a:lnTo>
                <a:lnTo>
                  <a:pt x="2302" y="954"/>
                </a:lnTo>
                <a:lnTo>
                  <a:pt x="2294" y="954"/>
                </a:lnTo>
                <a:lnTo>
                  <a:pt x="2269" y="965"/>
                </a:lnTo>
                <a:lnTo>
                  <a:pt x="2262" y="966"/>
                </a:lnTo>
                <a:lnTo>
                  <a:pt x="2256" y="970"/>
                </a:lnTo>
                <a:lnTo>
                  <a:pt x="2246" y="975"/>
                </a:lnTo>
                <a:lnTo>
                  <a:pt x="2239" y="977"/>
                </a:lnTo>
                <a:lnTo>
                  <a:pt x="2237" y="977"/>
                </a:lnTo>
                <a:lnTo>
                  <a:pt x="2234" y="978"/>
                </a:lnTo>
                <a:lnTo>
                  <a:pt x="2231" y="978"/>
                </a:lnTo>
                <a:lnTo>
                  <a:pt x="2232" y="999"/>
                </a:lnTo>
                <a:lnTo>
                  <a:pt x="2195" y="1003"/>
                </a:lnTo>
                <a:lnTo>
                  <a:pt x="2166" y="1001"/>
                </a:lnTo>
                <a:lnTo>
                  <a:pt x="2086" y="971"/>
                </a:lnTo>
                <a:lnTo>
                  <a:pt x="2066" y="970"/>
                </a:lnTo>
                <a:lnTo>
                  <a:pt x="2059" y="969"/>
                </a:lnTo>
                <a:lnTo>
                  <a:pt x="2059" y="969"/>
                </a:lnTo>
                <a:lnTo>
                  <a:pt x="2043" y="953"/>
                </a:lnTo>
                <a:lnTo>
                  <a:pt x="2022" y="944"/>
                </a:lnTo>
                <a:lnTo>
                  <a:pt x="2016" y="946"/>
                </a:lnTo>
                <a:lnTo>
                  <a:pt x="2007" y="940"/>
                </a:lnTo>
                <a:lnTo>
                  <a:pt x="1962" y="926"/>
                </a:lnTo>
                <a:lnTo>
                  <a:pt x="1953" y="924"/>
                </a:lnTo>
                <a:lnTo>
                  <a:pt x="1949" y="929"/>
                </a:lnTo>
                <a:lnTo>
                  <a:pt x="1948" y="928"/>
                </a:lnTo>
                <a:lnTo>
                  <a:pt x="1944" y="929"/>
                </a:lnTo>
                <a:lnTo>
                  <a:pt x="1935" y="930"/>
                </a:lnTo>
                <a:lnTo>
                  <a:pt x="1912" y="921"/>
                </a:lnTo>
                <a:lnTo>
                  <a:pt x="1862" y="924"/>
                </a:lnTo>
                <a:lnTo>
                  <a:pt x="1844" y="937"/>
                </a:lnTo>
                <a:lnTo>
                  <a:pt x="1834" y="950"/>
                </a:lnTo>
                <a:lnTo>
                  <a:pt x="1832" y="953"/>
                </a:lnTo>
                <a:lnTo>
                  <a:pt x="1825" y="965"/>
                </a:lnTo>
                <a:lnTo>
                  <a:pt x="1816" y="999"/>
                </a:lnTo>
                <a:lnTo>
                  <a:pt x="1815" y="1002"/>
                </a:lnTo>
                <a:lnTo>
                  <a:pt x="1815" y="1002"/>
                </a:lnTo>
                <a:lnTo>
                  <a:pt x="1815" y="1002"/>
                </a:lnTo>
                <a:lnTo>
                  <a:pt x="1812" y="1029"/>
                </a:lnTo>
                <a:lnTo>
                  <a:pt x="1818" y="1041"/>
                </a:lnTo>
                <a:lnTo>
                  <a:pt x="1819" y="1054"/>
                </a:lnTo>
                <a:lnTo>
                  <a:pt x="1818" y="1055"/>
                </a:lnTo>
                <a:lnTo>
                  <a:pt x="1818" y="1056"/>
                </a:lnTo>
                <a:lnTo>
                  <a:pt x="1810" y="1063"/>
                </a:lnTo>
                <a:lnTo>
                  <a:pt x="1812" y="1135"/>
                </a:lnTo>
                <a:lnTo>
                  <a:pt x="1761" y="1126"/>
                </a:lnTo>
                <a:lnTo>
                  <a:pt x="1712" y="1104"/>
                </a:lnTo>
                <a:lnTo>
                  <a:pt x="1681" y="1084"/>
                </a:lnTo>
                <a:lnTo>
                  <a:pt x="1650" y="1055"/>
                </a:lnTo>
                <a:lnTo>
                  <a:pt x="1629" y="1028"/>
                </a:lnTo>
                <a:lnTo>
                  <a:pt x="1622" y="1012"/>
                </a:lnTo>
                <a:lnTo>
                  <a:pt x="1622" y="1010"/>
                </a:lnTo>
                <a:lnTo>
                  <a:pt x="1605" y="977"/>
                </a:lnTo>
                <a:lnTo>
                  <a:pt x="1380" y="972"/>
                </a:lnTo>
                <a:lnTo>
                  <a:pt x="1298" y="969"/>
                </a:lnTo>
                <a:lnTo>
                  <a:pt x="1276" y="961"/>
                </a:lnTo>
                <a:lnTo>
                  <a:pt x="1246" y="944"/>
                </a:lnTo>
                <a:lnTo>
                  <a:pt x="1189" y="910"/>
                </a:lnTo>
                <a:lnTo>
                  <a:pt x="1162" y="878"/>
                </a:lnTo>
                <a:lnTo>
                  <a:pt x="1150" y="838"/>
                </a:lnTo>
                <a:lnTo>
                  <a:pt x="1145" y="820"/>
                </a:lnTo>
                <a:lnTo>
                  <a:pt x="1108" y="747"/>
                </a:lnTo>
                <a:lnTo>
                  <a:pt x="1089" y="726"/>
                </a:lnTo>
                <a:lnTo>
                  <a:pt x="1067" y="709"/>
                </a:lnTo>
                <a:lnTo>
                  <a:pt x="1009" y="660"/>
                </a:lnTo>
                <a:lnTo>
                  <a:pt x="959" y="626"/>
                </a:lnTo>
                <a:lnTo>
                  <a:pt x="922" y="592"/>
                </a:lnTo>
                <a:lnTo>
                  <a:pt x="905" y="586"/>
                </a:lnTo>
                <a:lnTo>
                  <a:pt x="903" y="586"/>
                </a:lnTo>
                <a:lnTo>
                  <a:pt x="885" y="582"/>
                </a:lnTo>
                <a:lnTo>
                  <a:pt x="881" y="554"/>
                </a:lnTo>
                <a:lnTo>
                  <a:pt x="863" y="528"/>
                </a:lnTo>
                <a:lnTo>
                  <a:pt x="787" y="493"/>
                </a:lnTo>
                <a:lnTo>
                  <a:pt x="649" y="461"/>
                </a:lnTo>
                <a:lnTo>
                  <a:pt x="648" y="468"/>
                </a:lnTo>
                <a:lnTo>
                  <a:pt x="625" y="458"/>
                </a:lnTo>
                <a:lnTo>
                  <a:pt x="598" y="522"/>
                </a:lnTo>
                <a:lnTo>
                  <a:pt x="600" y="545"/>
                </a:lnTo>
                <a:lnTo>
                  <a:pt x="600" y="545"/>
                </a:lnTo>
                <a:lnTo>
                  <a:pt x="561" y="482"/>
                </a:lnTo>
                <a:lnTo>
                  <a:pt x="517" y="474"/>
                </a:lnTo>
                <a:lnTo>
                  <a:pt x="478" y="472"/>
                </a:lnTo>
                <a:lnTo>
                  <a:pt x="436" y="482"/>
                </a:lnTo>
                <a:lnTo>
                  <a:pt x="128" y="591"/>
                </a:lnTo>
                <a:lnTo>
                  <a:pt x="114" y="580"/>
                </a:lnTo>
                <a:lnTo>
                  <a:pt x="100" y="588"/>
                </a:lnTo>
                <a:lnTo>
                  <a:pt x="93" y="587"/>
                </a:lnTo>
                <a:lnTo>
                  <a:pt x="86" y="575"/>
                </a:lnTo>
                <a:lnTo>
                  <a:pt x="56" y="460"/>
                </a:lnTo>
                <a:lnTo>
                  <a:pt x="4" y="320"/>
                </a:lnTo>
                <a:lnTo>
                  <a:pt x="0" y="268"/>
                </a:lnTo>
                <a:lnTo>
                  <a:pt x="11" y="231"/>
                </a:lnTo>
                <a:lnTo>
                  <a:pt x="67" y="136"/>
                </a:lnTo>
                <a:lnTo>
                  <a:pt x="83" y="115"/>
                </a:lnTo>
                <a:lnTo>
                  <a:pt x="98" y="104"/>
                </a:lnTo>
                <a:lnTo>
                  <a:pt x="152" y="86"/>
                </a:lnTo>
                <a:lnTo>
                  <a:pt x="185" y="79"/>
                </a:lnTo>
                <a:lnTo>
                  <a:pt x="212" y="83"/>
                </a:lnTo>
                <a:lnTo>
                  <a:pt x="270" y="103"/>
                </a:lnTo>
                <a:lnTo>
                  <a:pt x="289" y="95"/>
                </a:lnTo>
                <a:lnTo>
                  <a:pt x="308" y="92"/>
                </a:lnTo>
                <a:lnTo>
                  <a:pt x="346" y="103"/>
                </a:lnTo>
                <a:lnTo>
                  <a:pt x="365" y="63"/>
                </a:lnTo>
                <a:lnTo>
                  <a:pt x="371" y="45"/>
                </a:lnTo>
                <a:lnTo>
                  <a:pt x="376" y="47"/>
                </a:lnTo>
                <a:lnTo>
                  <a:pt x="570" y="114"/>
                </a:lnTo>
                <a:lnTo>
                  <a:pt x="586" y="114"/>
                </a:lnTo>
                <a:lnTo>
                  <a:pt x="643" y="66"/>
                </a:lnTo>
                <a:lnTo>
                  <a:pt x="710" y="0"/>
                </a:lnTo>
                <a:lnTo>
                  <a:pt x="741" y="22"/>
                </a:lnTo>
                <a:lnTo>
                  <a:pt x="734" y="32"/>
                </a:lnTo>
                <a:lnTo>
                  <a:pt x="740" y="44"/>
                </a:lnTo>
                <a:lnTo>
                  <a:pt x="753" y="64"/>
                </a:lnTo>
                <a:lnTo>
                  <a:pt x="766" y="71"/>
                </a:lnTo>
                <a:lnTo>
                  <a:pt x="819" y="101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DAD87933-0BFE-00CE-A4F7-92CC5906D715}"/>
              </a:ext>
            </a:extLst>
          </p:cNvPr>
          <p:cNvSpPr>
            <a:spLocks/>
          </p:cNvSpPr>
          <p:nvPr/>
        </p:nvSpPr>
        <p:spPr bwMode="auto">
          <a:xfrm>
            <a:off x="4105356" y="3002243"/>
            <a:ext cx="4394200" cy="1801813"/>
          </a:xfrm>
          <a:custGeom>
            <a:avLst/>
            <a:gdLst>
              <a:gd name="T0" fmla="*/ 899 w 2768"/>
              <a:gd name="T1" fmla="*/ 197 h 1135"/>
              <a:gd name="T2" fmla="*/ 982 w 2768"/>
              <a:gd name="T3" fmla="*/ 263 h 1135"/>
              <a:gd name="T4" fmla="*/ 1124 w 2768"/>
              <a:gd name="T5" fmla="*/ 518 h 1135"/>
              <a:gd name="T6" fmla="*/ 1314 w 2768"/>
              <a:gd name="T7" fmla="*/ 685 h 1135"/>
              <a:gd name="T8" fmla="*/ 1670 w 2768"/>
              <a:gd name="T9" fmla="*/ 745 h 1135"/>
              <a:gd name="T10" fmla="*/ 1883 w 2768"/>
              <a:gd name="T11" fmla="*/ 748 h 1135"/>
              <a:gd name="T12" fmla="*/ 1947 w 2768"/>
              <a:gd name="T13" fmla="*/ 678 h 1135"/>
              <a:gd name="T14" fmla="*/ 1947 w 2768"/>
              <a:gd name="T15" fmla="*/ 634 h 1135"/>
              <a:gd name="T16" fmla="*/ 1963 w 2768"/>
              <a:gd name="T17" fmla="*/ 588 h 1135"/>
              <a:gd name="T18" fmla="*/ 1928 w 2768"/>
              <a:gd name="T19" fmla="*/ 487 h 1135"/>
              <a:gd name="T20" fmla="*/ 1958 w 2768"/>
              <a:gd name="T21" fmla="*/ 447 h 1135"/>
              <a:gd name="T22" fmla="*/ 1863 w 2768"/>
              <a:gd name="T23" fmla="*/ 421 h 1135"/>
              <a:gd name="T24" fmla="*/ 1846 w 2768"/>
              <a:gd name="T25" fmla="*/ 410 h 1135"/>
              <a:gd name="T26" fmla="*/ 1866 w 2768"/>
              <a:gd name="T27" fmla="*/ 293 h 1135"/>
              <a:gd name="T28" fmla="*/ 2114 w 2768"/>
              <a:gd name="T29" fmla="*/ 272 h 1135"/>
              <a:gd name="T30" fmla="*/ 2172 w 2768"/>
              <a:gd name="T31" fmla="*/ 194 h 1135"/>
              <a:gd name="T32" fmla="*/ 2193 w 2768"/>
              <a:gd name="T33" fmla="*/ 171 h 1135"/>
              <a:gd name="T34" fmla="*/ 2306 w 2768"/>
              <a:gd name="T35" fmla="*/ 263 h 1135"/>
              <a:gd name="T36" fmla="*/ 2386 w 2768"/>
              <a:gd name="T37" fmla="*/ 298 h 1135"/>
              <a:gd name="T38" fmla="*/ 2481 w 2768"/>
              <a:gd name="T39" fmla="*/ 245 h 1135"/>
              <a:gd name="T40" fmla="*/ 2588 w 2768"/>
              <a:gd name="T41" fmla="*/ 252 h 1135"/>
              <a:gd name="T42" fmla="*/ 2599 w 2768"/>
              <a:gd name="T43" fmla="*/ 239 h 1135"/>
              <a:gd name="T44" fmla="*/ 2648 w 2768"/>
              <a:gd name="T45" fmla="*/ 230 h 1135"/>
              <a:gd name="T46" fmla="*/ 2648 w 2768"/>
              <a:gd name="T47" fmla="*/ 218 h 1135"/>
              <a:gd name="T48" fmla="*/ 2673 w 2768"/>
              <a:gd name="T49" fmla="*/ 118 h 1135"/>
              <a:gd name="T50" fmla="*/ 2732 w 2768"/>
              <a:gd name="T51" fmla="*/ 208 h 1135"/>
              <a:gd name="T52" fmla="*/ 2674 w 2768"/>
              <a:gd name="T53" fmla="*/ 294 h 1135"/>
              <a:gd name="T54" fmla="*/ 2598 w 2768"/>
              <a:gd name="T55" fmla="*/ 341 h 1135"/>
              <a:gd name="T56" fmla="*/ 2630 w 2768"/>
              <a:gd name="T57" fmla="*/ 443 h 1135"/>
              <a:gd name="T58" fmla="*/ 2605 w 2768"/>
              <a:gd name="T59" fmla="*/ 530 h 1135"/>
              <a:gd name="T60" fmla="*/ 2608 w 2768"/>
              <a:gd name="T61" fmla="*/ 564 h 1135"/>
              <a:gd name="T62" fmla="*/ 2568 w 2768"/>
              <a:gd name="T63" fmla="*/ 599 h 1135"/>
              <a:gd name="T64" fmla="*/ 2487 w 2768"/>
              <a:gd name="T65" fmla="*/ 631 h 1135"/>
              <a:gd name="T66" fmla="*/ 2502 w 2768"/>
              <a:gd name="T67" fmla="*/ 690 h 1135"/>
              <a:gd name="T68" fmla="*/ 2540 w 2768"/>
              <a:gd name="T69" fmla="*/ 635 h 1135"/>
              <a:gd name="T70" fmla="*/ 2562 w 2768"/>
              <a:gd name="T71" fmla="*/ 666 h 1135"/>
              <a:gd name="T72" fmla="*/ 2538 w 2768"/>
              <a:gd name="T73" fmla="*/ 692 h 1135"/>
              <a:gd name="T74" fmla="*/ 2648 w 2768"/>
              <a:gd name="T75" fmla="*/ 753 h 1135"/>
              <a:gd name="T76" fmla="*/ 2617 w 2768"/>
              <a:gd name="T77" fmla="*/ 894 h 1135"/>
              <a:gd name="T78" fmla="*/ 2533 w 2768"/>
              <a:gd name="T79" fmla="*/ 921 h 1135"/>
              <a:gd name="T80" fmla="*/ 2503 w 2768"/>
              <a:gd name="T81" fmla="*/ 943 h 1135"/>
              <a:gd name="T82" fmla="*/ 2430 w 2768"/>
              <a:gd name="T83" fmla="*/ 950 h 1135"/>
              <a:gd name="T84" fmla="*/ 2262 w 2768"/>
              <a:gd name="T85" fmla="*/ 966 h 1135"/>
              <a:gd name="T86" fmla="*/ 2232 w 2768"/>
              <a:gd name="T87" fmla="*/ 999 h 1135"/>
              <a:gd name="T88" fmla="*/ 2043 w 2768"/>
              <a:gd name="T89" fmla="*/ 953 h 1135"/>
              <a:gd name="T90" fmla="*/ 1948 w 2768"/>
              <a:gd name="T91" fmla="*/ 928 h 1135"/>
              <a:gd name="T92" fmla="*/ 1832 w 2768"/>
              <a:gd name="T93" fmla="*/ 953 h 1135"/>
              <a:gd name="T94" fmla="*/ 1818 w 2768"/>
              <a:gd name="T95" fmla="*/ 1041 h 1135"/>
              <a:gd name="T96" fmla="*/ 1712 w 2768"/>
              <a:gd name="T97" fmla="*/ 1104 h 1135"/>
              <a:gd name="T98" fmla="*/ 1380 w 2768"/>
              <a:gd name="T99" fmla="*/ 972 h 1135"/>
              <a:gd name="T100" fmla="*/ 1145 w 2768"/>
              <a:gd name="T101" fmla="*/ 820 h 1135"/>
              <a:gd name="T102" fmla="*/ 905 w 2768"/>
              <a:gd name="T103" fmla="*/ 586 h 1135"/>
              <a:gd name="T104" fmla="*/ 648 w 2768"/>
              <a:gd name="T105" fmla="*/ 468 h 1135"/>
              <a:gd name="T106" fmla="*/ 478 w 2768"/>
              <a:gd name="T107" fmla="*/ 472 h 1135"/>
              <a:gd name="T108" fmla="*/ 56 w 2768"/>
              <a:gd name="T109" fmla="*/ 460 h 1135"/>
              <a:gd name="T110" fmla="*/ 152 w 2768"/>
              <a:gd name="T111" fmla="*/ 86 h 1135"/>
              <a:gd name="T112" fmla="*/ 365 w 2768"/>
              <a:gd name="T113" fmla="*/ 63 h 1135"/>
              <a:gd name="T114" fmla="*/ 741 w 2768"/>
              <a:gd name="T115" fmla="*/ 22 h 1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768" h="1135">
                <a:moveTo>
                  <a:pt x="819" y="101"/>
                </a:moveTo>
                <a:lnTo>
                  <a:pt x="810" y="118"/>
                </a:lnTo>
                <a:lnTo>
                  <a:pt x="815" y="120"/>
                </a:lnTo>
                <a:lnTo>
                  <a:pt x="803" y="144"/>
                </a:lnTo>
                <a:lnTo>
                  <a:pt x="837" y="157"/>
                </a:lnTo>
                <a:lnTo>
                  <a:pt x="836" y="170"/>
                </a:lnTo>
                <a:lnTo>
                  <a:pt x="899" y="197"/>
                </a:lnTo>
                <a:lnTo>
                  <a:pt x="924" y="214"/>
                </a:lnTo>
                <a:lnTo>
                  <a:pt x="975" y="248"/>
                </a:lnTo>
                <a:lnTo>
                  <a:pt x="970" y="256"/>
                </a:lnTo>
                <a:lnTo>
                  <a:pt x="976" y="258"/>
                </a:lnTo>
                <a:lnTo>
                  <a:pt x="988" y="255"/>
                </a:lnTo>
                <a:lnTo>
                  <a:pt x="991" y="258"/>
                </a:lnTo>
                <a:lnTo>
                  <a:pt x="982" y="263"/>
                </a:lnTo>
                <a:lnTo>
                  <a:pt x="971" y="278"/>
                </a:lnTo>
                <a:lnTo>
                  <a:pt x="995" y="333"/>
                </a:lnTo>
                <a:lnTo>
                  <a:pt x="1103" y="427"/>
                </a:lnTo>
                <a:lnTo>
                  <a:pt x="1110" y="429"/>
                </a:lnTo>
                <a:lnTo>
                  <a:pt x="1079" y="482"/>
                </a:lnTo>
                <a:lnTo>
                  <a:pt x="1110" y="506"/>
                </a:lnTo>
                <a:lnTo>
                  <a:pt x="1124" y="518"/>
                </a:lnTo>
                <a:lnTo>
                  <a:pt x="1151" y="556"/>
                </a:lnTo>
                <a:lnTo>
                  <a:pt x="1163" y="575"/>
                </a:lnTo>
                <a:lnTo>
                  <a:pt x="1180" y="599"/>
                </a:lnTo>
                <a:lnTo>
                  <a:pt x="1214" y="625"/>
                </a:lnTo>
                <a:lnTo>
                  <a:pt x="1263" y="650"/>
                </a:lnTo>
                <a:lnTo>
                  <a:pt x="1308" y="681"/>
                </a:lnTo>
                <a:lnTo>
                  <a:pt x="1314" y="685"/>
                </a:lnTo>
                <a:lnTo>
                  <a:pt x="1376" y="722"/>
                </a:lnTo>
                <a:lnTo>
                  <a:pt x="1439" y="745"/>
                </a:lnTo>
                <a:lnTo>
                  <a:pt x="1538" y="764"/>
                </a:lnTo>
                <a:lnTo>
                  <a:pt x="1538" y="764"/>
                </a:lnTo>
                <a:lnTo>
                  <a:pt x="1588" y="768"/>
                </a:lnTo>
                <a:lnTo>
                  <a:pt x="1632" y="759"/>
                </a:lnTo>
                <a:lnTo>
                  <a:pt x="1670" y="745"/>
                </a:lnTo>
                <a:lnTo>
                  <a:pt x="1714" y="732"/>
                </a:lnTo>
                <a:lnTo>
                  <a:pt x="1760" y="733"/>
                </a:lnTo>
                <a:lnTo>
                  <a:pt x="1766" y="735"/>
                </a:lnTo>
                <a:lnTo>
                  <a:pt x="1802" y="745"/>
                </a:lnTo>
                <a:lnTo>
                  <a:pt x="1836" y="753"/>
                </a:lnTo>
                <a:lnTo>
                  <a:pt x="1858" y="753"/>
                </a:lnTo>
                <a:lnTo>
                  <a:pt x="1883" y="748"/>
                </a:lnTo>
                <a:lnTo>
                  <a:pt x="1930" y="732"/>
                </a:lnTo>
                <a:lnTo>
                  <a:pt x="1930" y="732"/>
                </a:lnTo>
                <a:lnTo>
                  <a:pt x="1947" y="726"/>
                </a:lnTo>
                <a:lnTo>
                  <a:pt x="1941" y="715"/>
                </a:lnTo>
                <a:lnTo>
                  <a:pt x="1955" y="697"/>
                </a:lnTo>
                <a:lnTo>
                  <a:pt x="1946" y="681"/>
                </a:lnTo>
                <a:lnTo>
                  <a:pt x="1947" y="678"/>
                </a:lnTo>
                <a:lnTo>
                  <a:pt x="1937" y="660"/>
                </a:lnTo>
                <a:lnTo>
                  <a:pt x="1932" y="662"/>
                </a:lnTo>
                <a:lnTo>
                  <a:pt x="1930" y="658"/>
                </a:lnTo>
                <a:lnTo>
                  <a:pt x="1927" y="647"/>
                </a:lnTo>
                <a:lnTo>
                  <a:pt x="1942" y="639"/>
                </a:lnTo>
                <a:lnTo>
                  <a:pt x="1944" y="634"/>
                </a:lnTo>
                <a:lnTo>
                  <a:pt x="1947" y="634"/>
                </a:lnTo>
                <a:lnTo>
                  <a:pt x="1948" y="629"/>
                </a:lnTo>
                <a:lnTo>
                  <a:pt x="1954" y="630"/>
                </a:lnTo>
                <a:lnTo>
                  <a:pt x="1957" y="620"/>
                </a:lnTo>
                <a:lnTo>
                  <a:pt x="1958" y="620"/>
                </a:lnTo>
                <a:lnTo>
                  <a:pt x="1959" y="609"/>
                </a:lnTo>
                <a:lnTo>
                  <a:pt x="1963" y="592"/>
                </a:lnTo>
                <a:lnTo>
                  <a:pt x="1963" y="588"/>
                </a:lnTo>
                <a:lnTo>
                  <a:pt x="1963" y="586"/>
                </a:lnTo>
                <a:lnTo>
                  <a:pt x="1963" y="570"/>
                </a:lnTo>
                <a:lnTo>
                  <a:pt x="1955" y="571"/>
                </a:lnTo>
                <a:lnTo>
                  <a:pt x="1936" y="527"/>
                </a:lnTo>
                <a:lnTo>
                  <a:pt x="1933" y="528"/>
                </a:lnTo>
                <a:lnTo>
                  <a:pt x="1926" y="511"/>
                </a:lnTo>
                <a:lnTo>
                  <a:pt x="1928" y="487"/>
                </a:lnTo>
                <a:lnTo>
                  <a:pt x="1930" y="481"/>
                </a:lnTo>
                <a:lnTo>
                  <a:pt x="1933" y="476"/>
                </a:lnTo>
                <a:lnTo>
                  <a:pt x="1948" y="474"/>
                </a:lnTo>
                <a:lnTo>
                  <a:pt x="1954" y="470"/>
                </a:lnTo>
                <a:lnTo>
                  <a:pt x="1962" y="464"/>
                </a:lnTo>
                <a:lnTo>
                  <a:pt x="1968" y="463"/>
                </a:lnTo>
                <a:lnTo>
                  <a:pt x="1958" y="447"/>
                </a:lnTo>
                <a:lnTo>
                  <a:pt x="1948" y="458"/>
                </a:lnTo>
                <a:lnTo>
                  <a:pt x="1931" y="465"/>
                </a:lnTo>
                <a:lnTo>
                  <a:pt x="1928" y="460"/>
                </a:lnTo>
                <a:lnTo>
                  <a:pt x="1908" y="470"/>
                </a:lnTo>
                <a:lnTo>
                  <a:pt x="1869" y="429"/>
                </a:lnTo>
                <a:lnTo>
                  <a:pt x="1867" y="422"/>
                </a:lnTo>
                <a:lnTo>
                  <a:pt x="1863" y="421"/>
                </a:lnTo>
                <a:lnTo>
                  <a:pt x="1863" y="418"/>
                </a:lnTo>
                <a:lnTo>
                  <a:pt x="1864" y="418"/>
                </a:lnTo>
                <a:lnTo>
                  <a:pt x="1869" y="405"/>
                </a:lnTo>
                <a:lnTo>
                  <a:pt x="1871" y="401"/>
                </a:lnTo>
                <a:lnTo>
                  <a:pt x="1867" y="400"/>
                </a:lnTo>
                <a:lnTo>
                  <a:pt x="1847" y="411"/>
                </a:lnTo>
                <a:lnTo>
                  <a:pt x="1846" y="410"/>
                </a:lnTo>
                <a:lnTo>
                  <a:pt x="1844" y="411"/>
                </a:lnTo>
                <a:lnTo>
                  <a:pt x="1824" y="347"/>
                </a:lnTo>
                <a:lnTo>
                  <a:pt x="1804" y="285"/>
                </a:lnTo>
                <a:lnTo>
                  <a:pt x="1850" y="274"/>
                </a:lnTo>
                <a:lnTo>
                  <a:pt x="1850" y="278"/>
                </a:lnTo>
                <a:lnTo>
                  <a:pt x="1858" y="276"/>
                </a:lnTo>
                <a:lnTo>
                  <a:pt x="1866" y="293"/>
                </a:lnTo>
                <a:lnTo>
                  <a:pt x="1867" y="292"/>
                </a:lnTo>
                <a:lnTo>
                  <a:pt x="1906" y="266"/>
                </a:lnTo>
                <a:lnTo>
                  <a:pt x="1928" y="253"/>
                </a:lnTo>
                <a:lnTo>
                  <a:pt x="2016" y="197"/>
                </a:lnTo>
                <a:lnTo>
                  <a:pt x="2019" y="200"/>
                </a:lnTo>
                <a:lnTo>
                  <a:pt x="2096" y="294"/>
                </a:lnTo>
                <a:lnTo>
                  <a:pt x="2114" y="272"/>
                </a:lnTo>
                <a:lnTo>
                  <a:pt x="2140" y="262"/>
                </a:lnTo>
                <a:lnTo>
                  <a:pt x="2155" y="250"/>
                </a:lnTo>
                <a:lnTo>
                  <a:pt x="2155" y="232"/>
                </a:lnTo>
                <a:lnTo>
                  <a:pt x="2163" y="225"/>
                </a:lnTo>
                <a:lnTo>
                  <a:pt x="2160" y="210"/>
                </a:lnTo>
                <a:lnTo>
                  <a:pt x="2161" y="208"/>
                </a:lnTo>
                <a:lnTo>
                  <a:pt x="2172" y="194"/>
                </a:lnTo>
                <a:lnTo>
                  <a:pt x="2168" y="191"/>
                </a:lnTo>
                <a:lnTo>
                  <a:pt x="2172" y="186"/>
                </a:lnTo>
                <a:lnTo>
                  <a:pt x="2179" y="182"/>
                </a:lnTo>
                <a:lnTo>
                  <a:pt x="2183" y="184"/>
                </a:lnTo>
                <a:lnTo>
                  <a:pt x="2189" y="179"/>
                </a:lnTo>
                <a:lnTo>
                  <a:pt x="2195" y="173"/>
                </a:lnTo>
                <a:lnTo>
                  <a:pt x="2193" y="171"/>
                </a:lnTo>
                <a:lnTo>
                  <a:pt x="2193" y="171"/>
                </a:lnTo>
                <a:lnTo>
                  <a:pt x="2193" y="171"/>
                </a:lnTo>
                <a:lnTo>
                  <a:pt x="2195" y="172"/>
                </a:lnTo>
                <a:lnTo>
                  <a:pt x="2200" y="176"/>
                </a:lnTo>
                <a:lnTo>
                  <a:pt x="2254" y="221"/>
                </a:lnTo>
                <a:lnTo>
                  <a:pt x="2288" y="248"/>
                </a:lnTo>
                <a:lnTo>
                  <a:pt x="2306" y="263"/>
                </a:lnTo>
                <a:lnTo>
                  <a:pt x="2309" y="232"/>
                </a:lnTo>
                <a:lnTo>
                  <a:pt x="2314" y="236"/>
                </a:lnTo>
                <a:lnTo>
                  <a:pt x="2354" y="272"/>
                </a:lnTo>
                <a:lnTo>
                  <a:pt x="2352" y="277"/>
                </a:lnTo>
                <a:lnTo>
                  <a:pt x="2379" y="300"/>
                </a:lnTo>
                <a:lnTo>
                  <a:pt x="2382" y="296"/>
                </a:lnTo>
                <a:lnTo>
                  <a:pt x="2386" y="298"/>
                </a:lnTo>
                <a:lnTo>
                  <a:pt x="2406" y="315"/>
                </a:lnTo>
                <a:lnTo>
                  <a:pt x="2417" y="293"/>
                </a:lnTo>
                <a:lnTo>
                  <a:pt x="2428" y="289"/>
                </a:lnTo>
                <a:lnTo>
                  <a:pt x="2446" y="278"/>
                </a:lnTo>
                <a:lnTo>
                  <a:pt x="2450" y="268"/>
                </a:lnTo>
                <a:lnTo>
                  <a:pt x="2477" y="259"/>
                </a:lnTo>
                <a:lnTo>
                  <a:pt x="2481" y="245"/>
                </a:lnTo>
                <a:lnTo>
                  <a:pt x="2499" y="248"/>
                </a:lnTo>
                <a:lnTo>
                  <a:pt x="2524" y="232"/>
                </a:lnTo>
                <a:lnTo>
                  <a:pt x="2533" y="229"/>
                </a:lnTo>
                <a:lnTo>
                  <a:pt x="2561" y="256"/>
                </a:lnTo>
                <a:lnTo>
                  <a:pt x="2571" y="257"/>
                </a:lnTo>
                <a:lnTo>
                  <a:pt x="2571" y="259"/>
                </a:lnTo>
                <a:lnTo>
                  <a:pt x="2588" y="252"/>
                </a:lnTo>
                <a:lnTo>
                  <a:pt x="2592" y="247"/>
                </a:lnTo>
                <a:lnTo>
                  <a:pt x="2590" y="245"/>
                </a:lnTo>
                <a:lnTo>
                  <a:pt x="2593" y="243"/>
                </a:lnTo>
                <a:lnTo>
                  <a:pt x="2593" y="243"/>
                </a:lnTo>
                <a:lnTo>
                  <a:pt x="2592" y="241"/>
                </a:lnTo>
                <a:lnTo>
                  <a:pt x="2597" y="236"/>
                </a:lnTo>
                <a:lnTo>
                  <a:pt x="2599" y="239"/>
                </a:lnTo>
                <a:lnTo>
                  <a:pt x="2600" y="237"/>
                </a:lnTo>
                <a:lnTo>
                  <a:pt x="2609" y="240"/>
                </a:lnTo>
                <a:lnTo>
                  <a:pt x="2616" y="241"/>
                </a:lnTo>
                <a:lnTo>
                  <a:pt x="2631" y="235"/>
                </a:lnTo>
                <a:lnTo>
                  <a:pt x="2636" y="236"/>
                </a:lnTo>
                <a:lnTo>
                  <a:pt x="2637" y="236"/>
                </a:lnTo>
                <a:lnTo>
                  <a:pt x="2648" y="230"/>
                </a:lnTo>
                <a:lnTo>
                  <a:pt x="2647" y="227"/>
                </a:lnTo>
                <a:lnTo>
                  <a:pt x="2667" y="211"/>
                </a:lnTo>
                <a:lnTo>
                  <a:pt x="2669" y="209"/>
                </a:lnTo>
                <a:lnTo>
                  <a:pt x="2667" y="207"/>
                </a:lnTo>
                <a:lnTo>
                  <a:pt x="2664" y="209"/>
                </a:lnTo>
                <a:lnTo>
                  <a:pt x="2662" y="207"/>
                </a:lnTo>
                <a:lnTo>
                  <a:pt x="2648" y="218"/>
                </a:lnTo>
                <a:lnTo>
                  <a:pt x="2645" y="218"/>
                </a:lnTo>
                <a:lnTo>
                  <a:pt x="2631" y="186"/>
                </a:lnTo>
                <a:lnTo>
                  <a:pt x="2669" y="172"/>
                </a:lnTo>
                <a:lnTo>
                  <a:pt x="2662" y="135"/>
                </a:lnTo>
                <a:lnTo>
                  <a:pt x="2673" y="129"/>
                </a:lnTo>
                <a:lnTo>
                  <a:pt x="2668" y="120"/>
                </a:lnTo>
                <a:lnTo>
                  <a:pt x="2673" y="118"/>
                </a:lnTo>
                <a:lnTo>
                  <a:pt x="2669" y="111"/>
                </a:lnTo>
                <a:lnTo>
                  <a:pt x="2737" y="81"/>
                </a:lnTo>
                <a:lnTo>
                  <a:pt x="2755" y="125"/>
                </a:lnTo>
                <a:lnTo>
                  <a:pt x="2734" y="197"/>
                </a:lnTo>
                <a:lnTo>
                  <a:pt x="2736" y="200"/>
                </a:lnTo>
                <a:lnTo>
                  <a:pt x="2733" y="203"/>
                </a:lnTo>
                <a:lnTo>
                  <a:pt x="2732" y="208"/>
                </a:lnTo>
                <a:lnTo>
                  <a:pt x="2734" y="213"/>
                </a:lnTo>
                <a:lnTo>
                  <a:pt x="2768" y="236"/>
                </a:lnTo>
                <a:lnTo>
                  <a:pt x="2718" y="263"/>
                </a:lnTo>
                <a:lnTo>
                  <a:pt x="2716" y="261"/>
                </a:lnTo>
                <a:lnTo>
                  <a:pt x="2689" y="283"/>
                </a:lnTo>
                <a:lnTo>
                  <a:pt x="2689" y="282"/>
                </a:lnTo>
                <a:lnTo>
                  <a:pt x="2674" y="294"/>
                </a:lnTo>
                <a:lnTo>
                  <a:pt x="2651" y="311"/>
                </a:lnTo>
                <a:lnTo>
                  <a:pt x="2631" y="326"/>
                </a:lnTo>
                <a:lnTo>
                  <a:pt x="2619" y="332"/>
                </a:lnTo>
                <a:lnTo>
                  <a:pt x="2615" y="335"/>
                </a:lnTo>
                <a:lnTo>
                  <a:pt x="2604" y="320"/>
                </a:lnTo>
                <a:lnTo>
                  <a:pt x="2594" y="327"/>
                </a:lnTo>
                <a:lnTo>
                  <a:pt x="2598" y="341"/>
                </a:lnTo>
                <a:lnTo>
                  <a:pt x="2592" y="342"/>
                </a:lnTo>
                <a:lnTo>
                  <a:pt x="2595" y="356"/>
                </a:lnTo>
                <a:lnTo>
                  <a:pt x="2601" y="384"/>
                </a:lnTo>
                <a:lnTo>
                  <a:pt x="2604" y="386"/>
                </a:lnTo>
                <a:lnTo>
                  <a:pt x="2616" y="404"/>
                </a:lnTo>
                <a:lnTo>
                  <a:pt x="2640" y="436"/>
                </a:lnTo>
                <a:lnTo>
                  <a:pt x="2630" y="443"/>
                </a:lnTo>
                <a:lnTo>
                  <a:pt x="2616" y="445"/>
                </a:lnTo>
                <a:lnTo>
                  <a:pt x="2587" y="453"/>
                </a:lnTo>
                <a:lnTo>
                  <a:pt x="2595" y="487"/>
                </a:lnTo>
                <a:lnTo>
                  <a:pt x="2595" y="488"/>
                </a:lnTo>
                <a:lnTo>
                  <a:pt x="2601" y="513"/>
                </a:lnTo>
                <a:lnTo>
                  <a:pt x="2601" y="516"/>
                </a:lnTo>
                <a:lnTo>
                  <a:pt x="2605" y="530"/>
                </a:lnTo>
                <a:lnTo>
                  <a:pt x="2603" y="533"/>
                </a:lnTo>
                <a:lnTo>
                  <a:pt x="2605" y="535"/>
                </a:lnTo>
                <a:lnTo>
                  <a:pt x="2605" y="537"/>
                </a:lnTo>
                <a:lnTo>
                  <a:pt x="2610" y="559"/>
                </a:lnTo>
                <a:lnTo>
                  <a:pt x="2609" y="560"/>
                </a:lnTo>
                <a:lnTo>
                  <a:pt x="2608" y="561"/>
                </a:lnTo>
                <a:lnTo>
                  <a:pt x="2608" y="564"/>
                </a:lnTo>
                <a:lnTo>
                  <a:pt x="2601" y="573"/>
                </a:lnTo>
                <a:lnTo>
                  <a:pt x="2597" y="580"/>
                </a:lnTo>
                <a:lnTo>
                  <a:pt x="2588" y="585"/>
                </a:lnTo>
                <a:lnTo>
                  <a:pt x="2589" y="586"/>
                </a:lnTo>
                <a:lnTo>
                  <a:pt x="2585" y="588"/>
                </a:lnTo>
                <a:lnTo>
                  <a:pt x="2572" y="597"/>
                </a:lnTo>
                <a:lnTo>
                  <a:pt x="2568" y="599"/>
                </a:lnTo>
                <a:lnTo>
                  <a:pt x="2566" y="597"/>
                </a:lnTo>
                <a:lnTo>
                  <a:pt x="2547" y="603"/>
                </a:lnTo>
                <a:lnTo>
                  <a:pt x="2518" y="603"/>
                </a:lnTo>
                <a:lnTo>
                  <a:pt x="2485" y="599"/>
                </a:lnTo>
                <a:lnTo>
                  <a:pt x="2486" y="603"/>
                </a:lnTo>
                <a:lnTo>
                  <a:pt x="2497" y="631"/>
                </a:lnTo>
                <a:lnTo>
                  <a:pt x="2487" y="631"/>
                </a:lnTo>
                <a:lnTo>
                  <a:pt x="2487" y="634"/>
                </a:lnTo>
                <a:lnTo>
                  <a:pt x="2483" y="635"/>
                </a:lnTo>
                <a:lnTo>
                  <a:pt x="2482" y="640"/>
                </a:lnTo>
                <a:lnTo>
                  <a:pt x="2487" y="655"/>
                </a:lnTo>
                <a:lnTo>
                  <a:pt x="2491" y="656"/>
                </a:lnTo>
                <a:lnTo>
                  <a:pt x="2494" y="674"/>
                </a:lnTo>
                <a:lnTo>
                  <a:pt x="2502" y="690"/>
                </a:lnTo>
                <a:lnTo>
                  <a:pt x="2503" y="695"/>
                </a:lnTo>
                <a:lnTo>
                  <a:pt x="2509" y="695"/>
                </a:lnTo>
                <a:lnTo>
                  <a:pt x="2520" y="693"/>
                </a:lnTo>
                <a:lnTo>
                  <a:pt x="2525" y="690"/>
                </a:lnTo>
                <a:lnTo>
                  <a:pt x="2533" y="666"/>
                </a:lnTo>
                <a:lnTo>
                  <a:pt x="2539" y="639"/>
                </a:lnTo>
                <a:lnTo>
                  <a:pt x="2540" y="635"/>
                </a:lnTo>
                <a:lnTo>
                  <a:pt x="2556" y="623"/>
                </a:lnTo>
                <a:lnTo>
                  <a:pt x="2557" y="624"/>
                </a:lnTo>
                <a:lnTo>
                  <a:pt x="2556" y="635"/>
                </a:lnTo>
                <a:lnTo>
                  <a:pt x="2567" y="635"/>
                </a:lnTo>
                <a:lnTo>
                  <a:pt x="2567" y="655"/>
                </a:lnTo>
                <a:lnTo>
                  <a:pt x="2567" y="667"/>
                </a:lnTo>
                <a:lnTo>
                  <a:pt x="2562" y="666"/>
                </a:lnTo>
                <a:lnTo>
                  <a:pt x="2550" y="668"/>
                </a:lnTo>
                <a:lnTo>
                  <a:pt x="2544" y="672"/>
                </a:lnTo>
                <a:lnTo>
                  <a:pt x="2542" y="672"/>
                </a:lnTo>
                <a:lnTo>
                  <a:pt x="2542" y="673"/>
                </a:lnTo>
                <a:lnTo>
                  <a:pt x="2542" y="676"/>
                </a:lnTo>
                <a:lnTo>
                  <a:pt x="2541" y="677"/>
                </a:lnTo>
                <a:lnTo>
                  <a:pt x="2538" y="692"/>
                </a:lnTo>
                <a:lnTo>
                  <a:pt x="2534" y="705"/>
                </a:lnTo>
                <a:lnTo>
                  <a:pt x="2560" y="699"/>
                </a:lnTo>
                <a:lnTo>
                  <a:pt x="2621" y="709"/>
                </a:lnTo>
                <a:lnTo>
                  <a:pt x="2652" y="719"/>
                </a:lnTo>
                <a:lnTo>
                  <a:pt x="2649" y="731"/>
                </a:lnTo>
                <a:lnTo>
                  <a:pt x="2651" y="745"/>
                </a:lnTo>
                <a:lnTo>
                  <a:pt x="2648" y="753"/>
                </a:lnTo>
                <a:lnTo>
                  <a:pt x="2647" y="753"/>
                </a:lnTo>
                <a:lnTo>
                  <a:pt x="2638" y="795"/>
                </a:lnTo>
                <a:lnTo>
                  <a:pt x="2638" y="799"/>
                </a:lnTo>
                <a:lnTo>
                  <a:pt x="2637" y="801"/>
                </a:lnTo>
                <a:lnTo>
                  <a:pt x="2617" y="891"/>
                </a:lnTo>
                <a:lnTo>
                  <a:pt x="2619" y="892"/>
                </a:lnTo>
                <a:lnTo>
                  <a:pt x="2617" y="894"/>
                </a:lnTo>
                <a:lnTo>
                  <a:pt x="2613" y="892"/>
                </a:lnTo>
                <a:lnTo>
                  <a:pt x="2585" y="892"/>
                </a:lnTo>
                <a:lnTo>
                  <a:pt x="2569" y="901"/>
                </a:lnTo>
                <a:lnTo>
                  <a:pt x="2556" y="911"/>
                </a:lnTo>
                <a:lnTo>
                  <a:pt x="2544" y="916"/>
                </a:lnTo>
                <a:lnTo>
                  <a:pt x="2531" y="919"/>
                </a:lnTo>
                <a:lnTo>
                  <a:pt x="2533" y="921"/>
                </a:lnTo>
                <a:lnTo>
                  <a:pt x="2528" y="922"/>
                </a:lnTo>
                <a:lnTo>
                  <a:pt x="2513" y="933"/>
                </a:lnTo>
                <a:lnTo>
                  <a:pt x="2510" y="933"/>
                </a:lnTo>
                <a:lnTo>
                  <a:pt x="2509" y="935"/>
                </a:lnTo>
                <a:lnTo>
                  <a:pt x="2507" y="939"/>
                </a:lnTo>
                <a:lnTo>
                  <a:pt x="2504" y="940"/>
                </a:lnTo>
                <a:lnTo>
                  <a:pt x="2503" y="943"/>
                </a:lnTo>
                <a:lnTo>
                  <a:pt x="2491" y="948"/>
                </a:lnTo>
                <a:lnTo>
                  <a:pt x="2476" y="950"/>
                </a:lnTo>
                <a:lnTo>
                  <a:pt x="2471" y="953"/>
                </a:lnTo>
                <a:lnTo>
                  <a:pt x="2456" y="956"/>
                </a:lnTo>
                <a:lnTo>
                  <a:pt x="2445" y="955"/>
                </a:lnTo>
                <a:lnTo>
                  <a:pt x="2434" y="951"/>
                </a:lnTo>
                <a:lnTo>
                  <a:pt x="2430" y="950"/>
                </a:lnTo>
                <a:lnTo>
                  <a:pt x="2416" y="954"/>
                </a:lnTo>
                <a:lnTo>
                  <a:pt x="2384" y="954"/>
                </a:lnTo>
                <a:lnTo>
                  <a:pt x="2384" y="954"/>
                </a:lnTo>
                <a:lnTo>
                  <a:pt x="2302" y="954"/>
                </a:lnTo>
                <a:lnTo>
                  <a:pt x="2294" y="954"/>
                </a:lnTo>
                <a:lnTo>
                  <a:pt x="2269" y="965"/>
                </a:lnTo>
                <a:lnTo>
                  <a:pt x="2262" y="966"/>
                </a:lnTo>
                <a:lnTo>
                  <a:pt x="2256" y="970"/>
                </a:lnTo>
                <a:lnTo>
                  <a:pt x="2246" y="975"/>
                </a:lnTo>
                <a:lnTo>
                  <a:pt x="2239" y="977"/>
                </a:lnTo>
                <a:lnTo>
                  <a:pt x="2237" y="977"/>
                </a:lnTo>
                <a:lnTo>
                  <a:pt x="2234" y="978"/>
                </a:lnTo>
                <a:lnTo>
                  <a:pt x="2231" y="978"/>
                </a:lnTo>
                <a:lnTo>
                  <a:pt x="2232" y="999"/>
                </a:lnTo>
                <a:lnTo>
                  <a:pt x="2195" y="1003"/>
                </a:lnTo>
                <a:lnTo>
                  <a:pt x="2166" y="1001"/>
                </a:lnTo>
                <a:lnTo>
                  <a:pt x="2086" y="971"/>
                </a:lnTo>
                <a:lnTo>
                  <a:pt x="2066" y="970"/>
                </a:lnTo>
                <a:lnTo>
                  <a:pt x="2059" y="969"/>
                </a:lnTo>
                <a:lnTo>
                  <a:pt x="2059" y="969"/>
                </a:lnTo>
                <a:lnTo>
                  <a:pt x="2043" y="953"/>
                </a:lnTo>
                <a:lnTo>
                  <a:pt x="2022" y="944"/>
                </a:lnTo>
                <a:lnTo>
                  <a:pt x="2016" y="946"/>
                </a:lnTo>
                <a:lnTo>
                  <a:pt x="2007" y="940"/>
                </a:lnTo>
                <a:lnTo>
                  <a:pt x="1962" y="926"/>
                </a:lnTo>
                <a:lnTo>
                  <a:pt x="1953" y="924"/>
                </a:lnTo>
                <a:lnTo>
                  <a:pt x="1949" y="929"/>
                </a:lnTo>
                <a:lnTo>
                  <a:pt x="1948" y="928"/>
                </a:lnTo>
                <a:lnTo>
                  <a:pt x="1944" y="929"/>
                </a:lnTo>
                <a:lnTo>
                  <a:pt x="1935" y="930"/>
                </a:lnTo>
                <a:lnTo>
                  <a:pt x="1912" y="921"/>
                </a:lnTo>
                <a:lnTo>
                  <a:pt x="1862" y="924"/>
                </a:lnTo>
                <a:lnTo>
                  <a:pt x="1844" y="937"/>
                </a:lnTo>
                <a:lnTo>
                  <a:pt x="1834" y="950"/>
                </a:lnTo>
                <a:lnTo>
                  <a:pt x="1832" y="953"/>
                </a:lnTo>
                <a:lnTo>
                  <a:pt x="1825" y="965"/>
                </a:lnTo>
                <a:lnTo>
                  <a:pt x="1816" y="999"/>
                </a:lnTo>
                <a:lnTo>
                  <a:pt x="1815" y="1002"/>
                </a:lnTo>
                <a:lnTo>
                  <a:pt x="1815" y="1002"/>
                </a:lnTo>
                <a:lnTo>
                  <a:pt x="1815" y="1002"/>
                </a:lnTo>
                <a:lnTo>
                  <a:pt x="1812" y="1029"/>
                </a:lnTo>
                <a:lnTo>
                  <a:pt x="1818" y="1041"/>
                </a:lnTo>
                <a:lnTo>
                  <a:pt x="1819" y="1054"/>
                </a:lnTo>
                <a:lnTo>
                  <a:pt x="1818" y="1055"/>
                </a:lnTo>
                <a:lnTo>
                  <a:pt x="1818" y="1056"/>
                </a:lnTo>
                <a:lnTo>
                  <a:pt x="1810" y="1063"/>
                </a:lnTo>
                <a:lnTo>
                  <a:pt x="1812" y="1135"/>
                </a:lnTo>
                <a:lnTo>
                  <a:pt x="1761" y="1126"/>
                </a:lnTo>
                <a:lnTo>
                  <a:pt x="1712" y="1104"/>
                </a:lnTo>
                <a:lnTo>
                  <a:pt x="1681" y="1084"/>
                </a:lnTo>
                <a:lnTo>
                  <a:pt x="1650" y="1055"/>
                </a:lnTo>
                <a:lnTo>
                  <a:pt x="1629" y="1028"/>
                </a:lnTo>
                <a:lnTo>
                  <a:pt x="1622" y="1012"/>
                </a:lnTo>
                <a:lnTo>
                  <a:pt x="1622" y="1010"/>
                </a:lnTo>
                <a:lnTo>
                  <a:pt x="1605" y="977"/>
                </a:lnTo>
                <a:lnTo>
                  <a:pt x="1380" y="972"/>
                </a:lnTo>
                <a:lnTo>
                  <a:pt x="1298" y="969"/>
                </a:lnTo>
                <a:lnTo>
                  <a:pt x="1276" y="961"/>
                </a:lnTo>
                <a:lnTo>
                  <a:pt x="1246" y="944"/>
                </a:lnTo>
                <a:lnTo>
                  <a:pt x="1189" y="910"/>
                </a:lnTo>
                <a:lnTo>
                  <a:pt x="1162" y="878"/>
                </a:lnTo>
                <a:lnTo>
                  <a:pt x="1150" y="838"/>
                </a:lnTo>
                <a:lnTo>
                  <a:pt x="1145" y="820"/>
                </a:lnTo>
                <a:lnTo>
                  <a:pt x="1108" y="747"/>
                </a:lnTo>
                <a:lnTo>
                  <a:pt x="1089" y="726"/>
                </a:lnTo>
                <a:lnTo>
                  <a:pt x="1067" y="709"/>
                </a:lnTo>
                <a:lnTo>
                  <a:pt x="1009" y="660"/>
                </a:lnTo>
                <a:lnTo>
                  <a:pt x="959" y="626"/>
                </a:lnTo>
                <a:lnTo>
                  <a:pt x="922" y="592"/>
                </a:lnTo>
                <a:lnTo>
                  <a:pt x="905" y="586"/>
                </a:lnTo>
                <a:lnTo>
                  <a:pt x="903" y="586"/>
                </a:lnTo>
                <a:lnTo>
                  <a:pt x="885" y="582"/>
                </a:lnTo>
                <a:lnTo>
                  <a:pt x="881" y="554"/>
                </a:lnTo>
                <a:lnTo>
                  <a:pt x="863" y="528"/>
                </a:lnTo>
                <a:lnTo>
                  <a:pt x="787" y="493"/>
                </a:lnTo>
                <a:lnTo>
                  <a:pt x="649" y="461"/>
                </a:lnTo>
                <a:lnTo>
                  <a:pt x="648" y="468"/>
                </a:lnTo>
                <a:lnTo>
                  <a:pt x="625" y="458"/>
                </a:lnTo>
                <a:lnTo>
                  <a:pt x="598" y="522"/>
                </a:lnTo>
                <a:lnTo>
                  <a:pt x="600" y="545"/>
                </a:lnTo>
                <a:lnTo>
                  <a:pt x="600" y="545"/>
                </a:lnTo>
                <a:lnTo>
                  <a:pt x="561" y="482"/>
                </a:lnTo>
                <a:lnTo>
                  <a:pt x="517" y="474"/>
                </a:lnTo>
                <a:lnTo>
                  <a:pt x="478" y="472"/>
                </a:lnTo>
                <a:lnTo>
                  <a:pt x="436" y="482"/>
                </a:lnTo>
                <a:lnTo>
                  <a:pt x="128" y="591"/>
                </a:lnTo>
                <a:lnTo>
                  <a:pt x="114" y="580"/>
                </a:lnTo>
                <a:lnTo>
                  <a:pt x="100" y="588"/>
                </a:lnTo>
                <a:lnTo>
                  <a:pt x="93" y="587"/>
                </a:lnTo>
                <a:lnTo>
                  <a:pt x="86" y="575"/>
                </a:lnTo>
                <a:lnTo>
                  <a:pt x="56" y="460"/>
                </a:lnTo>
                <a:lnTo>
                  <a:pt x="4" y="320"/>
                </a:lnTo>
                <a:lnTo>
                  <a:pt x="0" y="268"/>
                </a:lnTo>
                <a:lnTo>
                  <a:pt x="11" y="231"/>
                </a:lnTo>
                <a:lnTo>
                  <a:pt x="67" y="136"/>
                </a:lnTo>
                <a:lnTo>
                  <a:pt x="83" y="115"/>
                </a:lnTo>
                <a:lnTo>
                  <a:pt x="98" y="104"/>
                </a:lnTo>
                <a:lnTo>
                  <a:pt x="152" y="86"/>
                </a:lnTo>
                <a:lnTo>
                  <a:pt x="185" y="79"/>
                </a:lnTo>
                <a:lnTo>
                  <a:pt x="212" y="83"/>
                </a:lnTo>
                <a:lnTo>
                  <a:pt x="270" y="103"/>
                </a:lnTo>
                <a:lnTo>
                  <a:pt x="289" y="95"/>
                </a:lnTo>
                <a:lnTo>
                  <a:pt x="308" y="92"/>
                </a:lnTo>
                <a:lnTo>
                  <a:pt x="346" y="103"/>
                </a:lnTo>
                <a:lnTo>
                  <a:pt x="365" y="63"/>
                </a:lnTo>
                <a:lnTo>
                  <a:pt x="371" y="45"/>
                </a:lnTo>
                <a:lnTo>
                  <a:pt x="376" y="47"/>
                </a:lnTo>
                <a:lnTo>
                  <a:pt x="570" y="114"/>
                </a:lnTo>
                <a:lnTo>
                  <a:pt x="586" y="114"/>
                </a:lnTo>
                <a:lnTo>
                  <a:pt x="643" y="66"/>
                </a:lnTo>
                <a:lnTo>
                  <a:pt x="710" y="0"/>
                </a:lnTo>
                <a:lnTo>
                  <a:pt x="741" y="22"/>
                </a:lnTo>
                <a:lnTo>
                  <a:pt x="734" y="32"/>
                </a:lnTo>
                <a:lnTo>
                  <a:pt x="740" y="44"/>
                </a:lnTo>
                <a:lnTo>
                  <a:pt x="753" y="64"/>
                </a:lnTo>
                <a:lnTo>
                  <a:pt x="766" y="71"/>
                </a:lnTo>
                <a:lnTo>
                  <a:pt x="819" y="10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8325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A7E52-3CB1-7599-191B-56E4354C8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5F31F-0F73-517C-C608-DDBEC10D9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The Hague (Den Haag) – South Holland Province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1B4B966A-080C-AC71-5C4E-D2A17548D025}"/>
              </a:ext>
            </a:extLst>
          </p:cNvPr>
          <p:cNvSpPr>
            <a:spLocks/>
          </p:cNvSpPr>
          <p:nvPr/>
        </p:nvSpPr>
        <p:spPr bwMode="auto">
          <a:xfrm>
            <a:off x="622996" y="1491630"/>
            <a:ext cx="3637639" cy="2966344"/>
          </a:xfrm>
          <a:custGeom>
            <a:avLst/>
            <a:gdLst>
              <a:gd name="T0" fmla="*/ 1649 w 2704"/>
              <a:gd name="T1" fmla="*/ 447 h 2205"/>
              <a:gd name="T2" fmla="*/ 1697 w 2704"/>
              <a:gd name="T3" fmla="*/ 584 h 2205"/>
              <a:gd name="T4" fmla="*/ 1953 w 2704"/>
              <a:gd name="T5" fmla="*/ 451 h 2205"/>
              <a:gd name="T6" fmla="*/ 2086 w 2704"/>
              <a:gd name="T7" fmla="*/ 638 h 2205"/>
              <a:gd name="T8" fmla="*/ 2123 w 2704"/>
              <a:gd name="T9" fmla="*/ 719 h 2205"/>
              <a:gd name="T10" fmla="*/ 1883 w 2704"/>
              <a:gd name="T11" fmla="*/ 891 h 2205"/>
              <a:gd name="T12" fmla="*/ 1711 w 2704"/>
              <a:gd name="T13" fmla="*/ 1013 h 2205"/>
              <a:gd name="T14" fmla="*/ 1769 w 2704"/>
              <a:gd name="T15" fmla="*/ 1342 h 2205"/>
              <a:gd name="T16" fmla="*/ 1878 w 2704"/>
              <a:gd name="T17" fmla="*/ 1364 h 2205"/>
              <a:gd name="T18" fmla="*/ 1948 w 2704"/>
              <a:gd name="T19" fmla="*/ 1391 h 2205"/>
              <a:gd name="T20" fmla="*/ 1953 w 2704"/>
              <a:gd name="T21" fmla="*/ 1374 h 2205"/>
              <a:gd name="T22" fmla="*/ 2006 w 2704"/>
              <a:gd name="T23" fmla="*/ 1240 h 2205"/>
              <a:gd name="T24" fmla="*/ 2257 w 2704"/>
              <a:gd name="T25" fmla="*/ 1028 h 2205"/>
              <a:gd name="T26" fmla="*/ 2488 w 2704"/>
              <a:gd name="T27" fmla="*/ 1001 h 2205"/>
              <a:gd name="T28" fmla="*/ 2687 w 2704"/>
              <a:gd name="T29" fmla="*/ 1299 h 2205"/>
              <a:gd name="T30" fmla="*/ 2690 w 2704"/>
              <a:gd name="T31" fmla="*/ 1501 h 2205"/>
              <a:gd name="T32" fmla="*/ 2417 w 2704"/>
              <a:gd name="T33" fmla="*/ 1517 h 2205"/>
              <a:gd name="T34" fmla="*/ 2346 w 2704"/>
              <a:gd name="T35" fmla="*/ 1477 h 2205"/>
              <a:gd name="T36" fmla="*/ 2268 w 2704"/>
              <a:gd name="T37" fmla="*/ 1539 h 2205"/>
              <a:gd name="T38" fmla="*/ 2205 w 2704"/>
              <a:gd name="T39" fmla="*/ 1801 h 2205"/>
              <a:gd name="T40" fmla="*/ 2112 w 2704"/>
              <a:gd name="T41" fmla="*/ 1874 h 2205"/>
              <a:gd name="T42" fmla="*/ 1936 w 2704"/>
              <a:gd name="T43" fmla="*/ 1973 h 2205"/>
              <a:gd name="T44" fmla="*/ 1876 w 2704"/>
              <a:gd name="T45" fmla="*/ 1907 h 2205"/>
              <a:gd name="T46" fmla="*/ 1797 w 2704"/>
              <a:gd name="T47" fmla="*/ 1618 h 2205"/>
              <a:gd name="T48" fmla="*/ 1806 w 2704"/>
              <a:gd name="T49" fmla="*/ 1408 h 2205"/>
              <a:gd name="T50" fmla="*/ 1662 w 2704"/>
              <a:gd name="T51" fmla="*/ 1342 h 2205"/>
              <a:gd name="T52" fmla="*/ 1571 w 2704"/>
              <a:gd name="T53" fmla="*/ 1402 h 2205"/>
              <a:gd name="T54" fmla="*/ 1435 w 2704"/>
              <a:gd name="T55" fmla="*/ 1509 h 2205"/>
              <a:gd name="T56" fmla="*/ 1275 w 2704"/>
              <a:gd name="T57" fmla="*/ 1583 h 2205"/>
              <a:gd name="T58" fmla="*/ 1198 w 2704"/>
              <a:gd name="T59" fmla="*/ 1645 h 2205"/>
              <a:gd name="T60" fmla="*/ 1136 w 2704"/>
              <a:gd name="T61" fmla="*/ 1709 h 2205"/>
              <a:gd name="T62" fmla="*/ 1280 w 2704"/>
              <a:gd name="T63" fmla="*/ 2065 h 2205"/>
              <a:gd name="T64" fmla="*/ 1212 w 2704"/>
              <a:gd name="T65" fmla="*/ 2166 h 2205"/>
              <a:gd name="T66" fmla="*/ 1072 w 2704"/>
              <a:gd name="T67" fmla="*/ 2045 h 2205"/>
              <a:gd name="T68" fmla="*/ 1062 w 2704"/>
              <a:gd name="T69" fmla="*/ 1977 h 2205"/>
              <a:gd name="T70" fmla="*/ 969 w 2704"/>
              <a:gd name="T71" fmla="*/ 1859 h 2205"/>
              <a:gd name="T72" fmla="*/ 744 w 2704"/>
              <a:gd name="T73" fmla="*/ 1912 h 2205"/>
              <a:gd name="T74" fmla="*/ 565 w 2704"/>
              <a:gd name="T75" fmla="*/ 1923 h 2205"/>
              <a:gd name="T76" fmla="*/ 201 w 2704"/>
              <a:gd name="T77" fmla="*/ 1863 h 2205"/>
              <a:gd name="T78" fmla="*/ 90 w 2704"/>
              <a:gd name="T79" fmla="*/ 1609 h 2205"/>
              <a:gd name="T80" fmla="*/ 186 w 2704"/>
              <a:gd name="T81" fmla="*/ 1195 h 2205"/>
              <a:gd name="T82" fmla="*/ 728 w 2704"/>
              <a:gd name="T83" fmla="*/ 549 h 2205"/>
              <a:gd name="T84" fmla="*/ 773 w 2704"/>
              <a:gd name="T85" fmla="*/ 565 h 2205"/>
              <a:gd name="T86" fmla="*/ 787 w 2704"/>
              <a:gd name="T87" fmla="*/ 598 h 2205"/>
              <a:gd name="T88" fmla="*/ 857 w 2704"/>
              <a:gd name="T89" fmla="*/ 598 h 2205"/>
              <a:gd name="T90" fmla="*/ 861 w 2704"/>
              <a:gd name="T91" fmla="*/ 596 h 2205"/>
              <a:gd name="T92" fmla="*/ 813 w 2704"/>
              <a:gd name="T93" fmla="*/ 564 h 2205"/>
              <a:gd name="T94" fmla="*/ 749 w 2704"/>
              <a:gd name="T95" fmla="*/ 478 h 2205"/>
              <a:gd name="T96" fmla="*/ 793 w 2704"/>
              <a:gd name="T97" fmla="*/ 489 h 2205"/>
              <a:gd name="T98" fmla="*/ 1018 w 2704"/>
              <a:gd name="T99" fmla="*/ 215 h 2205"/>
              <a:gd name="T100" fmla="*/ 1017 w 2704"/>
              <a:gd name="T101" fmla="*/ 213 h 2205"/>
              <a:gd name="T102" fmla="*/ 1024 w 2704"/>
              <a:gd name="T103" fmla="*/ 217 h 2205"/>
              <a:gd name="T104" fmla="*/ 1025 w 2704"/>
              <a:gd name="T105" fmla="*/ 218 h 2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704" h="2205">
                <a:moveTo>
                  <a:pt x="1292" y="0"/>
                </a:moveTo>
                <a:lnTo>
                  <a:pt x="1600" y="378"/>
                </a:lnTo>
                <a:lnTo>
                  <a:pt x="1601" y="379"/>
                </a:lnTo>
                <a:lnTo>
                  <a:pt x="1601" y="380"/>
                </a:lnTo>
                <a:lnTo>
                  <a:pt x="1649" y="447"/>
                </a:lnTo>
                <a:lnTo>
                  <a:pt x="1617" y="475"/>
                </a:lnTo>
                <a:lnTo>
                  <a:pt x="1639" y="500"/>
                </a:lnTo>
                <a:lnTo>
                  <a:pt x="1531" y="572"/>
                </a:lnTo>
                <a:lnTo>
                  <a:pt x="1579" y="641"/>
                </a:lnTo>
                <a:lnTo>
                  <a:pt x="1697" y="584"/>
                </a:lnTo>
                <a:lnTo>
                  <a:pt x="1713" y="609"/>
                </a:lnTo>
                <a:lnTo>
                  <a:pt x="1746" y="592"/>
                </a:lnTo>
                <a:lnTo>
                  <a:pt x="1758" y="609"/>
                </a:lnTo>
                <a:lnTo>
                  <a:pt x="1775" y="597"/>
                </a:lnTo>
                <a:lnTo>
                  <a:pt x="1953" y="451"/>
                </a:lnTo>
                <a:lnTo>
                  <a:pt x="1954" y="453"/>
                </a:lnTo>
                <a:lnTo>
                  <a:pt x="1957" y="455"/>
                </a:lnTo>
                <a:lnTo>
                  <a:pt x="2009" y="522"/>
                </a:lnTo>
                <a:lnTo>
                  <a:pt x="2010" y="528"/>
                </a:lnTo>
                <a:lnTo>
                  <a:pt x="2086" y="638"/>
                </a:lnTo>
                <a:lnTo>
                  <a:pt x="2093" y="638"/>
                </a:lnTo>
                <a:lnTo>
                  <a:pt x="2119" y="667"/>
                </a:lnTo>
                <a:lnTo>
                  <a:pt x="2105" y="684"/>
                </a:lnTo>
                <a:lnTo>
                  <a:pt x="2128" y="714"/>
                </a:lnTo>
                <a:lnTo>
                  <a:pt x="2123" y="719"/>
                </a:lnTo>
                <a:lnTo>
                  <a:pt x="2063" y="764"/>
                </a:lnTo>
                <a:lnTo>
                  <a:pt x="2059" y="767"/>
                </a:lnTo>
                <a:lnTo>
                  <a:pt x="1952" y="843"/>
                </a:lnTo>
                <a:lnTo>
                  <a:pt x="1926" y="862"/>
                </a:lnTo>
                <a:lnTo>
                  <a:pt x="1883" y="891"/>
                </a:lnTo>
                <a:lnTo>
                  <a:pt x="1874" y="897"/>
                </a:lnTo>
                <a:lnTo>
                  <a:pt x="1786" y="959"/>
                </a:lnTo>
                <a:lnTo>
                  <a:pt x="1790" y="966"/>
                </a:lnTo>
                <a:lnTo>
                  <a:pt x="1712" y="1012"/>
                </a:lnTo>
                <a:lnTo>
                  <a:pt x="1711" y="1013"/>
                </a:lnTo>
                <a:lnTo>
                  <a:pt x="1666" y="1044"/>
                </a:lnTo>
                <a:lnTo>
                  <a:pt x="1900" y="1178"/>
                </a:lnTo>
                <a:lnTo>
                  <a:pt x="1908" y="1183"/>
                </a:lnTo>
                <a:lnTo>
                  <a:pt x="1746" y="1315"/>
                </a:lnTo>
                <a:lnTo>
                  <a:pt x="1769" y="1342"/>
                </a:lnTo>
                <a:lnTo>
                  <a:pt x="1770" y="1341"/>
                </a:lnTo>
                <a:lnTo>
                  <a:pt x="1772" y="1344"/>
                </a:lnTo>
                <a:lnTo>
                  <a:pt x="1814" y="1406"/>
                </a:lnTo>
                <a:lnTo>
                  <a:pt x="1866" y="1349"/>
                </a:lnTo>
                <a:lnTo>
                  <a:pt x="1878" y="1364"/>
                </a:lnTo>
                <a:lnTo>
                  <a:pt x="1887" y="1358"/>
                </a:lnTo>
                <a:lnTo>
                  <a:pt x="1929" y="1406"/>
                </a:lnTo>
                <a:lnTo>
                  <a:pt x="1925" y="1410"/>
                </a:lnTo>
                <a:lnTo>
                  <a:pt x="1926" y="1412"/>
                </a:lnTo>
                <a:lnTo>
                  <a:pt x="1948" y="1391"/>
                </a:lnTo>
                <a:lnTo>
                  <a:pt x="1952" y="1394"/>
                </a:lnTo>
                <a:lnTo>
                  <a:pt x="1956" y="1390"/>
                </a:lnTo>
                <a:lnTo>
                  <a:pt x="1951" y="1385"/>
                </a:lnTo>
                <a:lnTo>
                  <a:pt x="1958" y="1380"/>
                </a:lnTo>
                <a:lnTo>
                  <a:pt x="1953" y="1374"/>
                </a:lnTo>
                <a:lnTo>
                  <a:pt x="1959" y="1369"/>
                </a:lnTo>
                <a:lnTo>
                  <a:pt x="1963" y="1373"/>
                </a:lnTo>
                <a:lnTo>
                  <a:pt x="1968" y="1369"/>
                </a:lnTo>
                <a:lnTo>
                  <a:pt x="1911" y="1309"/>
                </a:lnTo>
                <a:lnTo>
                  <a:pt x="2006" y="1240"/>
                </a:lnTo>
                <a:lnTo>
                  <a:pt x="2007" y="1237"/>
                </a:lnTo>
                <a:lnTo>
                  <a:pt x="2097" y="1155"/>
                </a:lnTo>
                <a:lnTo>
                  <a:pt x="2202" y="1056"/>
                </a:lnTo>
                <a:lnTo>
                  <a:pt x="2255" y="1030"/>
                </a:lnTo>
                <a:lnTo>
                  <a:pt x="2257" y="1028"/>
                </a:lnTo>
                <a:lnTo>
                  <a:pt x="2305" y="1092"/>
                </a:lnTo>
                <a:lnTo>
                  <a:pt x="2344" y="1059"/>
                </a:lnTo>
                <a:lnTo>
                  <a:pt x="2376" y="1037"/>
                </a:lnTo>
                <a:lnTo>
                  <a:pt x="2406" y="1059"/>
                </a:lnTo>
                <a:lnTo>
                  <a:pt x="2488" y="1001"/>
                </a:lnTo>
                <a:lnTo>
                  <a:pt x="2512" y="1025"/>
                </a:lnTo>
                <a:lnTo>
                  <a:pt x="2582" y="1113"/>
                </a:lnTo>
                <a:lnTo>
                  <a:pt x="2645" y="1229"/>
                </a:lnTo>
                <a:lnTo>
                  <a:pt x="2685" y="1283"/>
                </a:lnTo>
                <a:lnTo>
                  <a:pt x="2687" y="1299"/>
                </a:lnTo>
                <a:lnTo>
                  <a:pt x="2682" y="1309"/>
                </a:lnTo>
                <a:lnTo>
                  <a:pt x="2704" y="1401"/>
                </a:lnTo>
                <a:lnTo>
                  <a:pt x="2620" y="1399"/>
                </a:lnTo>
                <a:lnTo>
                  <a:pt x="2618" y="1406"/>
                </a:lnTo>
                <a:lnTo>
                  <a:pt x="2690" y="1501"/>
                </a:lnTo>
                <a:lnTo>
                  <a:pt x="2699" y="1512"/>
                </a:lnTo>
                <a:lnTo>
                  <a:pt x="2452" y="1476"/>
                </a:lnTo>
                <a:lnTo>
                  <a:pt x="2436" y="1495"/>
                </a:lnTo>
                <a:lnTo>
                  <a:pt x="2436" y="1495"/>
                </a:lnTo>
                <a:lnTo>
                  <a:pt x="2417" y="1517"/>
                </a:lnTo>
                <a:lnTo>
                  <a:pt x="2369" y="1460"/>
                </a:lnTo>
                <a:lnTo>
                  <a:pt x="2358" y="1471"/>
                </a:lnTo>
                <a:lnTo>
                  <a:pt x="2360" y="1475"/>
                </a:lnTo>
                <a:lnTo>
                  <a:pt x="2353" y="1483"/>
                </a:lnTo>
                <a:lnTo>
                  <a:pt x="2346" y="1477"/>
                </a:lnTo>
                <a:lnTo>
                  <a:pt x="2328" y="1501"/>
                </a:lnTo>
                <a:lnTo>
                  <a:pt x="2332" y="1504"/>
                </a:lnTo>
                <a:lnTo>
                  <a:pt x="2311" y="1539"/>
                </a:lnTo>
                <a:lnTo>
                  <a:pt x="2290" y="1515"/>
                </a:lnTo>
                <a:lnTo>
                  <a:pt x="2268" y="1539"/>
                </a:lnTo>
                <a:lnTo>
                  <a:pt x="2264" y="1541"/>
                </a:lnTo>
                <a:lnTo>
                  <a:pt x="2171" y="1641"/>
                </a:lnTo>
                <a:lnTo>
                  <a:pt x="2105" y="1711"/>
                </a:lnTo>
                <a:lnTo>
                  <a:pt x="2189" y="1810"/>
                </a:lnTo>
                <a:lnTo>
                  <a:pt x="2205" y="1801"/>
                </a:lnTo>
                <a:lnTo>
                  <a:pt x="2273" y="1762"/>
                </a:lnTo>
                <a:lnTo>
                  <a:pt x="2285" y="1763"/>
                </a:lnTo>
                <a:lnTo>
                  <a:pt x="2357" y="1868"/>
                </a:lnTo>
                <a:lnTo>
                  <a:pt x="2186" y="1988"/>
                </a:lnTo>
                <a:lnTo>
                  <a:pt x="2112" y="1874"/>
                </a:lnTo>
                <a:lnTo>
                  <a:pt x="1990" y="1959"/>
                </a:lnTo>
                <a:lnTo>
                  <a:pt x="1979" y="1967"/>
                </a:lnTo>
                <a:lnTo>
                  <a:pt x="1952" y="1985"/>
                </a:lnTo>
                <a:lnTo>
                  <a:pt x="1947" y="1988"/>
                </a:lnTo>
                <a:lnTo>
                  <a:pt x="1936" y="1973"/>
                </a:lnTo>
                <a:lnTo>
                  <a:pt x="1922" y="1982"/>
                </a:lnTo>
                <a:lnTo>
                  <a:pt x="1920" y="1972"/>
                </a:lnTo>
                <a:lnTo>
                  <a:pt x="1925" y="1965"/>
                </a:lnTo>
                <a:lnTo>
                  <a:pt x="1888" y="1912"/>
                </a:lnTo>
                <a:lnTo>
                  <a:pt x="1876" y="1907"/>
                </a:lnTo>
                <a:lnTo>
                  <a:pt x="1838" y="1740"/>
                </a:lnTo>
                <a:lnTo>
                  <a:pt x="1797" y="1678"/>
                </a:lnTo>
                <a:lnTo>
                  <a:pt x="1797" y="1656"/>
                </a:lnTo>
                <a:lnTo>
                  <a:pt x="1787" y="1647"/>
                </a:lnTo>
                <a:lnTo>
                  <a:pt x="1797" y="1618"/>
                </a:lnTo>
                <a:lnTo>
                  <a:pt x="1825" y="1592"/>
                </a:lnTo>
                <a:lnTo>
                  <a:pt x="1863" y="1567"/>
                </a:lnTo>
                <a:lnTo>
                  <a:pt x="1867" y="1550"/>
                </a:lnTo>
                <a:lnTo>
                  <a:pt x="1774" y="1454"/>
                </a:lnTo>
                <a:lnTo>
                  <a:pt x="1806" y="1408"/>
                </a:lnTo>
                <a:lnTo>
                  <a:pt x="1801" y="1395"/>
                </a:lnTo>
                <a:lnTo>
                  <a:pt x="1769" y="1349"/>
                </a:lnTo>
                <a:lnTo>
                  <a:pt x="1742" y="1317"/>
                </a:lnTo>
                <a:lnTo>
                  <a:pt x="1723" y="1299"/>
                </a:lnTo>
                <a:lnTo>
                  <a:pt x="1662" y="1342"/>
                </a:lnTo>
                <a:lnTo>
                  <a:pt x="1658" y="1344"/>
                </a:lnTo>
                <a:lnTo>
                  <a:pt x="1602" y="1386"/>
                </a:lnTo>
                <a:lnTo>
                  <a:pt x="1583" y="1401"/>
                </a:lnTo>
                <a:lnTo>
                  <a:pt x="1571" y="1394"/>
                </a:lnTo>
                <a:lnTo>
                  <a:pt x="1571" y="1402"/>
                </a:lnTo>
                <a:lnTo>
                  <a:pt x="1545" y="1422"/>
                </a:lnTo>
                <a:lnTo>
                  <a:pt x="1529" y="1418"/>
                </a:lnTo>
                <a:lnTo>
                  <a:pt x="1494" y="1437"/>
                </a:lnTo>
                <a:lnTo>
                  <a:pt x="1502" y="1467"/>
                </a:lnTo>
                <a:lnTo>
                  <a:pt x="1435" y="1509"/>
                </a:lnTo>
                <a:lnTo>
                  <a:pt x="1395" y="1523"/>
                </a:lnTo>
                <a:lnTo>
                  <a:pt x="1358" y="1551"/>
                </a:lnTo>
                <a:lnTo>
                  <a:pt x="1355" y="1552"/>
                </a:lnTo>
                <a:lnTo>
                  <a:pt x="1290" y="1588"/>
                </a:lnTo>
                <a:lnTo>
                  <a:pt x="1275" y="1583"/>
                </a:lnTo>
                <a:lnTo>
                  <a:pt x="1217" y="1609"/>
                </a:lnTo>
                <a:lnTo>
                  <a:pt x="1221" y="1620"/>
                </a:lnTo>
                <a:lnTo>
                  <a:pt x="1204" y="1628"/>
                </a:lnTo>
                <a:lnTo>
                  <a:pt x="1208" y="1637"/>
                </a:lnTo>
                <a:lnTo>
                  <a:pt x="1198" y="1645"/>
                </a:lnTo>
                <a:lnTo>
                  <a:pt x="1183" y="1647"/>
                </a:lnTo>
                <a:lnTo>
                  <a:pt x="1158" y="1657"/>
                </a:lnTo>
                <a:lnTo>
                  <a:pt x="1162" y="1667"/>
                </a:lnTo>
                <a:lnTo>
                  <a:pt x="1128" y="1685"/>
                </a:lnTo>
                <a:lnTo>
                  <a:pt x="1136" y="1709"/>
                </a:lnTo>
                <a:lnTo>
                  <a:pt x="1216" y="1914"/>
                </a:lnTo>
                <a:lnTo>
                  <a:pt x="1206" y="1922"/>
                </a:lnTo>
                <a:lnTo>
                  <a:pt x="1208" y="1922"/>
                </a:lnTo>
                <a:lnTo>
                  <a:pt x="1242" y="1991"/>
                </a:lnTo>
                <a:lnTo>
                  <a:pt x="1280" y="2065"/>
                </a:lnTo>
                <a:lnTo>
                  <a:pt x="1281" y="2067"/>
                </a:lnTo>
                <a:lnTo>
                  <a:pt x="1321" y="2142"/>
                </a:lnTo>
                <a:lnTo>
                  <a:pt x="1260" y="2174"/>
                </a:lnTo>
                <a:lnTo>
                  <a:pt x="1242" y="2147"/>
                </a:lnTo>
                <a:lnTo>
                  <a:pt x="1212" y="2166"/>
                </a:lnTo>
                <a:lnTo>
                  <a:pt x="1174" y="2205"/>
                </a:lnTo>
                <a:lnTo>
                  <a:pt x="1105" y="2150"/>
                </a:lnTo>
                <a:lnTo>
                  <a:pt x="1162" y="2116"/>
                </a:lnTo>
                <a:lnTo>
                  <a:pt x="1075" y="2047"/>
                </a:lnTo>
                <a:lnTo>
                  <a:pt x="1072" y="2045"/>
                </a:lnTo>
                <a:lnTo>
                  <a:pt x="1089" y="2030"/>
                </a:lnTo>
                <a:lnTo>
                  <a:pt x="1054" y="1993"/>
                </a:lnTo>
                <a:lnTo>
                  <a:pt x="1060" y="1988"/>
                </a:lnTo>
                <a:lnTo>
                  <a:pt x="1052" y="1981"/>
                </a:lnTo>
                <a:lnTo>
                  <a:pt x="1062" y="1977"/>
                </a:lnTo>
                <a:lnTo>
                  <a:pt x="1055" y="1959"/>
                </a:lnTo>
                <a:lnTo>
                  <a:pt x="1034" y="1972"/>
                </a:lnTo>
                <a:lnTo>
                  <a:pt x="1025" y="1954"/>
                </a:lnTo>
                <a:lnTo>
                  <a:pt x="1013" y="1959"/>
                </a:lnTo>
                <a:lnTo>
                  <a:pt x="969" y="1859"/>
                </a:lnTo>
                <a:lnTo>
                  <a:pt x="944" y="1876"/>
                </a:lnTo>
                <a:lnTo>
                  <a:pt x="911" y="1799"/>
                </a:lnTo>
                <a:lnTo>
                  <a:pt x="907" y="1791"/>
                </a:lnTo>
                <a:lnTo>
                  <a:pt x="835" y="1847"/>
                </a:lnTo>
                <a:lnTo>
                  <a:pt x="744" y="1912"/>
                </a:lnTo>
                <a:lnTo>
                  <a:pt x="710" y="1935"/>
                </a:lnTo>
                <a:lnTo>
                  <a:pt x="692" y="1937"/>
                </a:lnTo>
                <a:lnTo>
                  <a:pt x="611" y="1994"/>
                </a:lnTo>
                <a:lnTo>
                  <a:pt x="571" y="1925"/>
                </a:lnTo>
                <a:lnTo>
                  <a:pt x="565" y="1923"/>
                </a:lnTo>
                <a:lnTo>
                  <a:pt x="532" y="1863"/>
                </a:lnTo>
                <a:lnTo>
                  <a:pt x="458" y="1720"/>
                </a:lnTo>
                <a:lnTo>
                  <a:pt x="376" y="1807"/>
                </a:lnTo>
                <a:lnTo>
                  <a:pt x="267" y="1823"/>
                </a:lnTo>
                <a:lnTo>
                  <a:pt x="201" y="1863"/>
                </a:lnTo>
                <a:lnTo>
                  <a:pt x="183" y="1880"/>
                </a:lnTo>
                <a:lnTo>
                  <a:pt x="152" y="1823"/>
                </a:lnTo>
                <a:lnTo>
                  <a:pt x="186" y="1817"/>
                </a:lnTo>
                <a:lnTo>
                  <a:pt x="147" y="1733"/>
                </a:lnTo>
                <a:lnTo>
                  <a:pt x="90" y="1609"/>
                </a:lnTo>
                <a:lnTo>
                  <a:pt x="90" y="1608"/>
                </a:lnTo>
                <a:lnTo>
                  <a:pt x="0" y="1394"/>
                </a:lnTo>
                <a:lnTo>
                  <a:pt x="107" y="1299"/>
                </a:lnTo>
                <a:lnTo>
                  <a:pt x="74" y="1282"/>
                </a:lnTo>
                <a:lnTo>
                  <a:pt x="186" y="1195"/>
                </a:lnTo>
                <a:lnTo>
                  <a:pt x="355" y="1037"/>
                </a:lnTo>
                <a:lnTo>
                  <a:pt x="422" y="957"/>
                </a:lnTo>
                <a:lnTo>
                  <a:pt x="575" y="771"/>
                </a:lnTo>
                <a:lnTo>
                  <a:pt x="718" y="582"/>
                </a:lnTo>
                <a:lnTo>
                  <a:pt x="728" y="549"/>
                </a:lnTo>
                <a:lnTo>
                  <a:pt x="702" y="521"/>
                </a:lnTo>
                <a:lnTo>
                  <a:pt x="686" y="468"/>
                </a:lnTo>
                <a:lnTo>
                  <a:pt x="707" y="517"/>
                </a:lnTo>
                <a:lnTo>
                  <a:pt x="750" y="566"/>
                </a:lnTo>
                <a:lnTo>
                  <a:pt x="773" y="565"/>
                </a:lnTo>
                <a:lnTo>
                  <a:pt x="781" y="571"/>
                </a:lnTo>
                <a:lnTo>
                  <a:pt x="783" y="579"/>
                </a:lnTo>
                <a:lnTo>
                  <a:pt x="762" y="587"/>
                </a:lnTo>
                <a:lnTo>
                  <a:pt x="767" y="603"/>
                </a:lnTo>
                <a:lnTo>
                  <a:pt x="787" y="598"/>
                </a:lnTo>
                <a:lnTo>
                  <a:pt x="819" y="606"/>
                </a:lnTo>
                <a:lnTo>
                  <a:pt x="830" y="595"/>
                </a:lnTo>
                <a:lnTo>
                  <a:pt x="817" y="580"/>
                </a:lnTo>
                <a:lnTo>
                  <a:pt x="824" y="572"/>
                </a:lnTo>
                <a:lnTo>
                  <a:pt x="857" y="598"/>
                </a:lnTo>
                <a:lnTo>
                  <a:pt x="811" y="646"/>
                </a:lnTo>
                <a:lnTo>
                  <a:pt x="824" y="657"/>
                </a:lnTo>
                <a:lnTo>
                  <a:pt x="915" y="556"/>
                </a:lnTo>
                <a:lnTo>
                  <a:pt x="904" y="547"/>
                </a:lnTo>
                <a:lnTo>
                  <a:pt x="861" y="596"/>
                </a:lnTo>
                <a:lnTo>
                  <a:pt x="840" y="577"/>
                </a:lnTo>
                <a:lnTo>
                  <a:pt x="840" y="571"/>
                </a:lnTo>
                <a:lnTo>
                  <a:pt x="879" y="526"/>
                </a:lnTo>
                <a:lnTo>
                  <a:pt x="862" y="510"/>
                </a:lnTo>
                <a:lnTo>
                  <a:pt x="813" y="564"/>
                </a:lnTo>
                <a:lnTo>
                  <a:pt x="789" y="561"/>
                </a:lnTo>
                <a:lnTo>
                  <a:pt x="783" y="554"/>
                </a:lnTo>
                <a:lnTo>
                  <a:pt x="787" y="534"/>
                </a:lnTo>
                <a:lnTo>
                  <a:pt x="761" y="517"/>
                </a:lnTo>
                <a:lnTo>
                  <a:pt x="749" y="478"/>
                </a:lnTo>
                <a:lnTo>
                  <a:pt x="728" y="469"/>
                </a:lnTo>
                <a:lnTo>
                  <a:pt x="730" y="463"/>
                </a:lnTo>
                <a:lnTo>
                  <a:pt x="755" y="474"/>
                </a:lnTo>
                <a:lnTo>
                  <a:pt x="763" y="501"/>
                </a:lnTo>
                <a:lnTo>
                  <a:pt x="793" y="489"/>
                </a:lnTo>
                <a:lnTo>
                  <a:pt x="838" y="439"/>
                </a:lnTo>
                <a:lnTo>
                  <a:pt x="886" y="394"/>
                </a:lnTo>
                <a:lnTo>
                  <a:pt x="1019" y="250"/>
                </a:lnTo>
                <a:lnTo>
                  <a:pt x="1038" y="234"/>
                </a:lnTo>
                <a:lnTo>
                  <a:pt x="1018" y="215"/>
                </a:lnTo>
                <a:lnTo>
                  <a:pt x="1017" y="224"/>
                </a:lnTo>
                <a:lnTo>
                  <a:pt x="1011" y="225"/>
                </a:lnTo>
                <a:lnTo>
                  <a:pt x="1008" y="223"/>
                </a:lnTo>
                <a:lnTo>
                  <a:pt x="1008" y="214"/>
                </a:lnTo>
                <a:lnTo>
                  <a:pt x="1017" y="213"/>
                </a:lnTo>
                <a:lnTo>
                  <a:pt x="1014" y="202"/>
                </a:lnTo>
                <a:lnTo>
                  <a:pt x="1019" y="201"/>
                </a:lnTo>
                <a:lnTo>
                  <a:pt x="1020" y="203"/>
                </a:lnTo>
                <a:lnTo>
                  <a:pt x="1019" y="213"/>
                </a:lnTo>
                <a:lnTo>
                  <a:pt x="1024" y="217"/>
                </a:lnTo>
                <a:lnTo>
                  <a:pt x="1029" y="217"/>
                </a:lnTo>
                <a:lnTo>
                  <a:pt x="1029" y="209"/>
                </a:lnTo>
                <a:lnTo>
                  <a:pt x="1032" y="209"/>
                </a:lnTo>
                <a:lnTo>
                  <a:pt x="1033" y="217"/>
                </a:lnTo>
                <a:lnTo>
                  <a:pt x="1025" y="218"/>
                </a:lnTo>
                <a:lnTo>
                  <a:pt x="1040" y="233"/>
                </a:lnTo>
                <a:lnTo>
                  <a:pt x="1099" y="177"/>
                </a:lnTo>
                <a:lnTo>
                  <a:pt x="1292" y="0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3C955A65-41CA-B4FC-AF02-EDD6213068DC}"/>
              </a:ext>
            </a:extLst>
          </p:cNvPr>
          <p:cNvSpPr>
            <a:spLocks/>
          </p:cNvSpPr>
          <p:nvPr/>
        </p:nvSpPr>
        <p:spPr bwMode="auto">
          <a:xfrm>
            <a:off x="5049161" y="1491630"/>
            <a:ext cx="3637639" cy="2966344"/>
          </a:xfrm>
          <a:custGeom>
            <a:avLst/>
            <a:gdLst>
              <a:gd name="T0" fmla="*/ 1649 w 2704"/>
              <a:gd name="T1" fmla="*/ 447 h 2205"/>
              <a:gd name="T2" fmla="*/ 1697 w 2704"/>
              <a:gd name="T3" fmla="*/ 584 h 2205"/>
              <a:gd name="T4" fmla="*/ 1953 w 2704"/>
              <a:gd name="T5" fmla="*/ 451 h 2205"/>
              <a:gd name="T6" fmla="*/ 2086 w 2704"/>
              <a:gd name="T7" fmla="*/ 638 h 2205"/>
              <a:gd name="T8" fmla="*/ 2123 w 2704"/>
              <a:gd name="T9" fmla="*/ 719 h 2205"/>
              <a:gd name="T10" fmla="*/ 1883 w 2704"/>
              <a:gd name="T11" fmla="*/ 891 h 2205"/>
              <a:gd name="T12" fmla="*/ 1711 w 2704"/>
              <a:gd name="T13" fmla="*/ 1013 h 2205"/>
              <a:gd name="T14" fmla="*/ 1769 w 2704"/>
              <a:gd name="T15" fmla="*/ 1342 h 2205"/>
              <a:gd name="T16" fmla="*/ 1878 w 2704"/>
              <a:gd name="T17" fmla="*/ 1364 h 2205"/>
              <a:gd name="T18" fmla="*/ 1948 w 2704"/>
              <a:gd name="T19" fmla="*/ 1391 h 2205"/>
              <a:gd name="T20" fmla="*/ 1953 w 2704"/>
              <a:gd name="T21" fmla="*/ 1374 h 2205"/>
              <a:gd name="T22" fmla="*/ 2006 w 2704"/>
              <a:gd name="T23" fmla="*/ 1240 h 2205"/>
              <a:gd name="T24" fmla="*/ 2257 w 2704"/>
              <a:gd name="T25" fmla="*/ 1028 h 2205"/>
              <a:gd name="T26" fmla="*/ 2488 w 2704"/>
              <a:gd name="T27" fmla="*/ 1001 h 2205"/>
              <a:gd name="T28" fmla="*/ 2687 w 2704"/>
              <a:gd name="T29" fmla="*/ 1299 h 2205"/>
              <a:gd name="T30" fmla="*/ 2690 w 2704"/>
              <a:gd name="T31" fmla="*/ 1501 h 2205"/>
              <a:gd name="T32" fmla="*/ 2417 w 2704"/>
              <a:gd name="T33" fmla="*/ 1517 h 2205"/>
              <a:gd name="T34" fmla="*/ 2346 w 2704"/>
              <a:gd name="T35" fmla="*/ 1477 h 2205"/>
              <a:gd name="T36" fmla="*/ 2268 w 2704"/>
              <a:gd name="T37" fmla="*/ 1539 h 2205"/>
              <a:gd name="T38" fmla="*/ 2205 w 2704"/>
              <a:gd name="T39" fmla="*/ 1801 h 2205"/>
              <a:gd name="T40" fmla="*/ 2112 w 2704"/>
              <a:gd name="T41" fmla="*/ 1874 h 2205"/>
              <a:gd name="T42" fmla="*/ 1936 w 2704"/>
              <a:gd name="T43" fmla="*/ 1973 h 2205"/>
              <a:gd name="T44" fmla="*/ 1876 w 2704"/>
              <a:gd name="T45" fmla="*/ 1907 h 2205"/>
              <a:gd name="T46" fmla="*/ 1797 w 2704"/>
              <a:gd name="T47" fmla="*/ 1618 h 2205"/>
              <a:gd name="T48" fmla="*/ 1806 w 2704"/>
              <a:gd name="T49" fmla="*/ 1408 h 2205"/>
              <a:gd name="T50" fmla="*/ 1662 w 2704"/>
              <a:gd name="T51" fmla="*/ 1342 h 2205"/>
              <a:gd name="T52" fmla="*/ 1571 w 2704"/>
              <a:gd name="T53" fmla="*/ 1402 h 2205"/>
              <a:gd name="T54" fmla="*/ 1435 w 2704"/>
              <a:gd name="T55" fmla="*/ 1509 h 2205"/>
              <a:gd name="T56" fmla="*/ 1275 w 2704"/>
              <a:gd name="T57" fmla="*/ 1583 h 2205"/>
              <a:gd name="T58" fmla="*/ 1198 w 2704"/>
              <a:gd name="T59" fmla="*/ 1645 h 2205"/>
              <a:gd name="T60" fmla="*/ 1136 w 2704"/>
              <a:gd name="T61" fmla="*/ 1709 h 2205"/>
              <a:gd name="T62" fmla="*/ 1280 w 2704"/>
              <a:gd name="T63" fmla="*/ 2065 h 2205"/>
              <a:gd name="T64" fmla="*/ 1212 w 2704"/>
              <a:gd name="T65" fmla="*/ 2166 h 2205"/>
              <a:gd name="T66" fmla="*/ 1072 w 2704"/>
              <a:gd name="T67" fmla="*/ 2045 h 2205"/>
              <a:gd name="T68" fmla="*/ 1062 w 2704"/>
              <a:gd name="T69" fmla="*/ 1977 h 2205"/>
              <a:gd name="T70" fmla="*/ 969 w 2704"/>
              <a:gd name="T71" fmla="*/ 1859 h 2205"/>
              <a:gd name="T72" fmla="*/ 744 w 2704"/>
              <a:gd name="T73" fmla="*/ 1912 h 2205"/>
              <a:gd name="T74" fmla="*/ 565 w 2704"/>
              <a:gd name="T75" fmla="*/ 1923 h 2205"/>
              <a:gd name="T76" fmla="*/ 201 w 2704"/>
              <a:gd name="T77" fmla="*/ 1863 h 2205"/>
              <a:gd name="T78" fmla="*/ 90 w 2704"/>
              <a:gd name="T79" fmla="*/ 1609 h 2205"/>
              <a:gd name="T80" fmla="*/ 186 w 2704"/>
              <a:gd name="T81" fmla="*/ 1195 h 2205"/>
              <a:gd name="T82" fmla="*/ 728 w 2704"/>
              <a:gd name="T83" fmla="*/ 549 h 2205"/>
              <a:gd name="T84" fmla="*/ 773 w 2704"/>
              <a:gd name="T85" fmla="*/ 565 h 2205"/>
              <a:gd name="T86" fmla="*/ 787 w 2704"/>
              <a:gd name="T87" fmla="*/ 598 h 2205"/>
              <a:gd name="T88" fmla="*/ 857 w 2704"/>
              <a:gd name="T89" fmla="*/ 598 h 2205"/>
              <a:gd name="T90" fmla="*/ 861 w 2704"/>
              <a:gd name="T91" fmla="*/ 596 h 2205"/>
              <a:gd name="T92" fmla="*/ 813 w 2704"/>
              <a:gd name="T93" fmla="*/ 564 h 2205"/>
              <a:gd name="T94" fmla="*/ 749 w 2704"/>
              <a:gd name="T95" fmla="*/ 478 h 2205"/>
              <a:gd name="T96" fmla="*/ 793 w 2704"/>
              <a:gd name="T97" fmla="*/ 489 h 2205"/>
              <a:gd name="T98" fmla="*/ 1018 w 2704"/>
              <a:gd name="T99" fmla="*/ 215 h 2205"/>
              <a:gd name="T100" fmla="*/ 1017 w 2704"/>
              <a:gd name="T101" fmla="*/ 213 h 2205"/>
              <a:gd name="T102" fmla="*/ 1024 w 2704"/>
              <a:gd name="T103" fmla="*/ 217 h 2205"/>
              <a:gd name="T104" fmla="*/ 1025 w 2704"/>
              <a:gd name="T105" fmla="*/ 218 h 2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704" h="2205">
                <a:moveTo>
                  <a:pt x="1292" y="0"/>
                </a:moveTo>
                <a:lnTo>
                  <a:pt x="1600" y="378"/>
                </a:lnTo>
                <a:lnTo>
                  <a:pt x="1601" y="379"/>
                </a:lnTo>
                <a:lnTo>
                  <a:pt x="1601" y="380"/>
                </a:lnTo>
                <a:lnTo>
                  <a:pt x="1649" y="447"/>
                </a:lnTo>
                <a:lnTo>
                  <a:pt x="1617" y="475"/>
                </a:lnTo>
                <a:lnTo>
                  <a:pt x="1639" y="500"/>
                </a:lnTo>
                <a:lnTo>
                  <a:pt x="1531" y="572"/>
                </a:lnTo>
                <a:lnTo>
                  <a:pt x="1579" y="641"/>
                </a:lnTo>
                <a:lnTo>
                  <a:pt x="1697" y="584"/>
                </a:lnTo>
                <a:lnTo>
                  <a:pt x="1713" y="609"/>
                </a:lnTo>
                <a:lnTo>
                  <a:pt x="1746" y="592"/>
                </a:lnTo>
                <a:lnTo>
                  <a:pt x="1758" y="609"/>
                </a:lnTo>
                <a:lnTo>
                  <a:pt x="1775" y="597"/>
                </a:lnTo>
                <a:lnTo>
                  <a:pt x="1953" y="451"/>
                </a:lnTo>
                <a:lnTo>
                  <a:pt x="1954" y="453"/>
                </a:lnTo>
                <a:lnTo>
                  <a:pt x="1957" y="455"/>
                </a:lnTo>
                <a:lnTo>
                  <a:pt x="2009" y="522"/>
                </a:lnTo>
                <a:lnTo>
                  <a:pt x="2010" y="528"/>
                </a:lnTo>
                <a:lnTo>
                  <a:pt x="2086" y="638"/>
                </a:lnTo>
                <a:lnTo>
                  <a:pt x="2093" y="638"/>
                </a:lnTo>
                <a:lnTo>
                  <a:pt x="2119" y="667"/>
                </a:lnTo>
                <a:lnTo>
                  <a:pt x="2105" y="684"/>
                </a:lnTo>
                <a:lnTo>
                  <a:pt x="2128" y="714"/>
                </a:lnTo>
                <a:lnTo>
                  <a:pt x="2123" y="719"/>
                </a:lnTo>
                <a:lnTo>
                  <a:pt x="2063" y="764"/>
                </a:lnTo>
                <a:lnTo>
                  <a:pt x="2059" y="767"/>
                </a:lnTo>
                <a:lnTo>
                  <a:pt x="1952" y="843"/>
                </a:lnTo>
                <a:lnTo>
                  <a:pt x="1926" y="862"/>
                </a:lnTo>
                <a:lnTo>
                  <a:pt x="1883" y="891"/>
                </a:lnTo>
                <a:lnTo>
                  <a:pt x="1874" y="897"/>
                </a:lnTo>
                <a:lnTo>
                  <a:pt x="1786" y="959"/>
                </a:lnTo>
                <a:lnTo>
                  <a:pt x="1790" y="966"/>
                </a:lnTo>
                <a:lnTo>
                  <a:pt x="1712" y="1012"/>
                </a:lnTo>
                <a:lnTo>
                  <a:pt x="1711" y="1013"/>
                </a:lnTo>
                <a:lnTo>
                  <a:pt x="1666" y="1044"/>
                </a:lnTo>
                <a:lnTo>
                  <a:pt x="1900" y="1178"/>
                </a:lnTo>
                <a:lnTo>
                  <a:pt x="1908" y="1183"/>
                </a:lnTo>
                <a:lnTo>
                  <a:pt x="1746" y="1315"/>
                </a:lnTo>
                <a:lnTo>
                  <a:pt x="1769" y="1342"/>
                </a:lnTo>
                <a:lnTo>
                  <a:pt x="1770" y="1341"/>
                </a:lnTo>
                <a:lnTo>
                  <a:pt x="1772" y="1344"/>
                </a:lnTo>
                <a:lnTo>
                  <a:pt x="1814" y="1406"/>
                </a:lnTo>
                <a:lnTo>
                  <a:pt x="1866" y="1349"/>
                </a:lnTo>
                <a:lnTo>
                  <a:pt x="1878" y="1364"/>
                </a:lnTo>
                <a:lnTo>
                  <a:pt x="1887" y="1358"/>
                </a:lnTo>
                <a:lnTo>
                  <a:pt x="1929" y="1406"/>
                </a:lnTo>
                <a:lnTo>
                  <a:pt x="1925" y="1410"/>
                </a:lnTo>
                <a:lnTo>
                  <a:pt x="1926" y="1412"/>
                </a:lnTo>
                <a:lnTo>
                  <a:pt x="1948" y="1391"/>
                </a:lnTo>
                <a:lnTo>
                  <a:pt x="1952" y="1394"/>
                </a:lnTo>
                <a:lnTo>
                  <a:pt x="1956" y="1390"/>
                </a:lnTo>
                <a:lnTo>
                  <a:pt x="1951" y="1385"/>
                </a:lnTo>
                <a:lnTo>
                  <a:pt x="1958" y="1380"/>
                </a:lnTo>
                <a:lnTo>
                  <a:pt x="1953" y="1374"/>
                </a:lnTo>
                <a:lnTo>
                  <a:pt x="1959" y="1369"/>
                </a:lnTo>
                <a:lnTo>
                  <a:pt x="1963" y="1373"/>
                </a:lnTo>
                <a:lnTo>
                  <a:pt x="1968" y="1369"/>
                </a:lnTo>
                <a:lnTo>
                  <a:pt x="1911" y="1309"/>
                </a:lnTo>
                <a:lnTo>
                  <a:pt x="2006" y="1240"/>
                </a:lnTo>
                <a:lnTo>
                  <a:pt x="2007" y="1237"/>
                </a:lnTo>
                <a:lnTo>
                  <a:pt x="2097" y="1155"/>
                </a:lnTo>
                <a:lnTo>
                  <a:pt x="2202" y="1056"/>
                </a:lnTo>
                <a:lnTo>
                  <a:pt x="2255" y="1030"/>
                </a:lnTo>
                <a:lnTo>
                  <a:pt x="2257" y="1028"/>
                </a:lnTo>
                <a:lnTo>
                  <a:pt x="2305" y="1092"/>
                </a:lnTo>
                <a:lnTo>
                  <a:pt x="2344" y="1059"/>
                </a:lnTo>
                <a:lnTo>
                  <a:pt x="2376" y="1037"/>
                </a:lnTo>
                <a:lnTo>
                  <a:pt x="2406" y="1059"/>
                </a:lnTo>
                <a:lnTo>
                  <a:pt x="2488" y="1001"/>
                </a:lnTo>
                <a:lnTo>
                  <a:pt x="2512" y="1025"/>
                </a:lnTo>
                <a:lnTo>
                  <a:pt x="2582" y="1113"/>
                </a:lnTo>
                <a:lnTo>
                  <a:pt x="2645" y="1229"/>
                </a:lnTo>
                <a:lnTo>
                  <a:pt x="2685" y="1283"/>
                </a:lnTo>
                <a:lnTo>
                  <a:pt x="2687" y="1299"/>
                </a:lnTo>
                <a:lnTo>
                  <a:pt x="2682" y="1309"/>
                </a:lnTo>
                <a:lnTo>
                  <a:pt x="2704" y="1401"/>
                </a:lnTo>
                <a:lnTo>
                  <a:pt x="2620" y="1399"/>
                </a:lnTo>
                <a:lnTo>
                  <a:pt x="2618" y="1406"/>
                </a:lnTo>
                <a:lnTo>
                  <a:pt x="2690" y="1501"/>
                </a:lnTo>
                <a:lnTo>
                  <a:pt x="2699" y="1512"/>
                </a:lnTo>
                <a:lnTo>
                  <a:pt x="2452" y="1476"/>
                </a:lnTo>
                <a:lnTo>
                  <a:pt x="2436" y="1495"/>
                </a:lnTo>
                <a:lnTo>
                  <a:pt x="2436" y="1495"/>
                </a:lnTo>
                <a:lnTo>
                  <a:pt x="2417" y="1517"/>
                </a:lnTo>
                <a:lnTo>
                  <a:pt x="2369" y="1460"/>
                </a:lnTo>
                <a:lnTo>
                  <a:pt x="2358" y="1471"/>
                </a:lnTo>
                <a:lnTo>
                  <a:pt x="2360" y="1475"/>
                </a:lnTo>
                <a:lnTo>
                  <a:pt x="2353" y="1483"/>
                </a:lnTo>
                <a:lnTo>
                  <a:pt x="2346" y="1477"/>
                </a:lnTo>
                <a:lnTo>
                  <a:pt x="2328" y="1501"/>
                </a:lnTo>
                <a:lnTo>
                  <a:pt x="2332" y="1504"/>
                </a:lnTo>
                <a:lnTo>
                  <a:pt x="2311" y="1539"/>
                </a:lnTo>
                <a:lnTo>
                  <a:pt x="2290" y="1515"/>
                </a:lnTo>
                <a:lnTo>
                  <a:pt x="2268" y="1539"/>
                </a:lnTo>
                <a:lnTo>
                  <a:pt x="2264" y="1541"/>
                </a:lnTo>
                <a:lnTo>
                  <a:pt x="2171" y="1641"/>
                </a:lnTo>
                <a:lnTo>
                  <a:pt x="2105" y="1711"/>
                </a:lnTo>
                <a:lnTo>
                  <a:pt x="2189" y="1810"/>
                </a:lnTo>
                <a:lnTo>
                  <a:pt x="2205" y="1801"/>
                </a:lnTo>
                <a:lnTo>
                  <a:pt x="2273" y="1762"/>
                </a:lnTo>
                <a:lnTo>
                  <a:pt x="2285" y="1763"/>
                </a:lnTo>
                <a:lnTo>
                  <a:pt x="2357" y="1868"/>
                </a:lnTo>
                <a:lnTo>
                  <a:pt x="2186" y="1988"/>
                </a:lnTo>
                <a:lnTo>
                  <a:pt x="2112" y="1874"/>
                </a:lnTo>
                <a:lnTo>
                  <a:pt x="1990" y="1959"/>
                </a:lnTo>
                <a:lnTo>
                  <a:pt x="1979" y="1967"/>
                </a:lnTo>
                <a:lnTo>
                  <a:pt x="1952" y="1985"/>
                </a:lnTo>
                <a:lnTo>
                  <a:pt x="1947" y="1988"/>
                </a:lnTo>
                <a:lnTo>
                  <a:pt x="1936" y="1973"/>
                </a:lnTo>
                <a:lnTo>
                  <a:pt x="1922" y="1982"/>
                </a:lnTo>
                <a:lnTo>
                  <a:pt x="1920" y="1972"/>
                </a:lnTo>
                <a:lnTo>
                  <a:pt x="1925" y="1965"/>
                </a:lnTo>
                <a:lnTo>
                  <a:pt x="1888" y="1912"/>
                </a:lnTo>
                <a:lnTo>
                  <a:pt x="1876" y="1907"/>
                </a:lnTo>
                <a:lnTo>
                  <a:pt x="1838" y="1740"/>
                </a:lnTo>
                <a:lnTo>
                  <a:pt x="1797" y="1678"/>
                </a:lnTo>
                <a:lnTo>
                  <a:pt x="1797" y="1656"/>
                </a:lnTo>
                <a:lnTo>
                  <a:pt x="1787" y="1647"/>
                </a:lnTo>
                <a:lnTo>
                  <a:pt x="1797" y="1618"/>
                </a:lnTo>
                <a:lnTo>
                  <a:pt x="1825" y="1592"/>
                </a:lnTo>
                <a:lnTo>
                  <a:pt x="1863" y="1567"/>
                </a:lnTo>
                <a:lnTo>
                  <a:pt x="1867" y="1550"/>
                </a:lnTo>
                <a:lnTo>
                  <a:pt x="1774" y="1454"/>
                </a:lnTo>
                <a:lnTo>
                  <a:pt x="1806" y="1408"/>
                </a:lnTo>
                <a:lnTo>
                  <a:pt x="1801" y="1395"/>
                </a:lnTo>
                <a:lnTo>
                  <a:pt x="1769" y="1349"/>
                </a:lnTo>
                <a:lnTo>
                  <a:pt x="1742" y="1317"/>
                </a:lnTo>
                <a:lnTo>
                  <a:pt x="1723" y="1299"/>
                </a:lnTo>
                <a:lnTo>
                  <a:pt x="1662" y="1342"/>
                </a:lnTo>
                <a:lnTo>
                  <a:pt x="1658" y="1344"/>
                </a:lnTo>
                <a:lnTo>
                  <a:pt x="1602" y="1386"/>
                </a:lnTo>
                <a:lnTo>
                  <a:pt x="1583" y="1401"/>
                </a:lnTo>
                <a:lnTo>
                  <a:pt x="1571" y="1394"/>
                </a:lnTo>
                <a:lnTo>
                  <a:pt x="1571" y="1402"/>
                </a:lnTo>
                <a:lnTo>
                  <a:pt x="1545" y="1422"/>
                </a:lnTo>
                <a:lnTo>
                  <a:pt x="1529" y="1418"/>
                </a:lnTo>
                <a:lnTo>
                  <a:pt x="1494" y="1437"/>
                </a:lnTo>
                <a:lnTo>
                  <a:pt x="1502" y="1467"/>
                </a:lnTo>
                <a:lnTo>
                  <a:pt x="1435" y="1509"/>
                </a:lnTo>
                <a:lnTo>
                  <a:pt x="1395" y="1523"/>
                </a:lnTo>
                <a:lnTo>
                  <a:pt x="1358" y="1551"/>
                </a:lnTo>
                <a:lnTo>
                  <a:pt x="1355" y="1552"/>
                </a:lnTo>
                <a:lnTo>
                  <a:pt x="1290" y="1588"/>
                </a:lnTo>
                <a:lnTo>
                  <a:pt x="1275" y="1583"/>
                </a:lnTo>
                <a:lnTo>
                  <a:pt x="1217" y="1609"/>
                </a:lnTo>
                <a:lnTo>
                  <a:pt x="1221" y="1620"/>
                </a:lnTo>
                <a:lnTo>
                  <a:pt x="1204" y="1628"/>
                </a:lnTo>
                <a:lnTo>
                  <a:pt x="1208" y="1637"/>
                </a:lnTo>
                <a:lnTo>
                  <a:pt x="1198" y="1645"/>
                </a:lnTo>
                <a:lnTo>
                  <a:pt x="1183" y="1647"/>
                </a:lnTo>
                <a:lnTo>
                  <a:pt x="1158" y="1657"/>
                </a:lnTo>
                <a:lnTo>
                  <a:pt x="1162" y="1667"/>
                </a:lnTo>
                <a:lnTo>
                  <a:pt x="1128" y="1685"/>
                </a:lnTo>
                <a:lnTo>
                  <a:pt x="1136" y="1709"/>
                </a:lnTo>
                <a:lnTo>
                  <a:pt x="1216" y="1914"/>
                </a:lnTo>
                <a:lnTo>
                  <a:pt x="1206" y="1922"/>
                </a:lnTo>
                <a:lnTo>
                  <a:pt x="1208" y="1922"/>
                </a:lnTo>
                <a:lnTo>
                  <a:pt x="1242" y="1991"/>
                </a:lnTo>
                <a:lnTo>
                  <a:pt x="1280" y="2065"/>
                </a:lnTo>
                <a:lnTo>
                  <a:pt x="1281" y="2067"/>
                </a:lnTo>
                <a:lnTo>
                  <a:pt x="1321" y="2142"/>
                </a:lnTo>
                <a:lnTo>
                  <a:pt x="1260" y="2174"/>
                </a:lnTo>
                <a:lnTo>
                  <a:pt x="1242" y="2147"/>
                </a:lnTo>
                <a:lnTo>
                  <a:pt x="1212" y="2166"/>
                </a:lnTo>
                <a:lnTo>
                  <a:pt x="1174" y="2205"/>
                </a:lnTo>
                <a:lnTo>
                  <a:pt x="1105" y="2150"/>
                </a:lnTo>
                <a:lnTo>
                  <a:pt x="1162" y="2116"/>
                </a:lnTo>
                <a:lnTo>
                  <a:pt x="1075" y="2047"/>
                </a:lnTo>
                <a:lnTo>
                  <a:pt x="1072" y="2045"/>
                </a:lnTo>
                <a:lnTo>
                  <a:pt x="1089" y="2030"/>
                </a:lnTo>
                <a:lnTo>
                  <a:pt x="1054" y="1993"/>
                </a:lnTo>
                <a:lnTo>
                  <a:pt x="1060" y="1988"/>
                </a:lnTo>
                <a:lnTo>
                  <a:pt x="1052" y="1981"/>
                </a:lnTo>
                <a:lnTo>
                  <a:pt x="1062" y="1977"/>
                </a:lnTo>
                <a:lnTo>
                  <a:pt x="1055" y="1959"/>
                </a:lnTo>
                <a:lnTo>
                  <a:pt x="1034" y="1972"/>
                </a:lnTo>
                <a:lnTo>
                  <a:pt x="1025" y="1954"/>
                </a:lnTo>
                <a:lnTo>
                  <a:pt x="1013" y="1959"/>
                </a:lnTo>
                <a:lnTo>
                  <a:pt x="969" y="1859"/>
                </a:lnTo>
                <a:lnTo>
                  <a:pt x="944" y="1876"/>
                </a:lnTo>
                <a:lnTo>
                  <a:pt x="911" y="1799"/>
                </a:lnTo>
                <a:lnTo>
                  <a:pt x="907" y="1791"/>
                </a:lnTo>
                <a:lnTo>
                  <a:pt x="835" y="1847"/>
                </a:lnTo>
                <a:lnTo>
                  <a:pt x="744" y="1912"/>
                </a:lnTo>
                <a:lnTo>
                  <a:pt x="710" y="1935"/>
                </a:lnTo>
                <a:lnTo>
                  <a:pt x="692" y="1937"/>
                </a:lnTo>
                <a:lnTo>
                  <a:pt x="611" y="1994"/>
                </a:lnTo>
                <a:lnTo>
                  <a:pt x="571" y="1925"/>
                </a:lnTo>
                <a:lnTo>
                  <a:pt x="565" y="1923"/>
                </a:lnTo>
                <a:lnTo>
                  <a:pt x="532" y="1863"/>
                </a:lnTo>
                <a:lnTo>
                  <a:pt x="458" y="1720"/>
                </a:lnTo>
                <a:lnTo>
                  <a:pt x="376" y="1807"/>
                </a:lnTo>
                <a:lnTo>
                  <a:pt x="267" y="1823"/>
                </a:lnTo>
                <a:lnTo>
                  <a:pt x="201" y="1863"/>
                </a:lnTo>
                <a:lnTo>
                  <a:pt x="183" y="1880"/>
                </a:lnTo>
                <a:lnTo>
                  <a:pt x="152" y="1823"/>
                </a:lnTo>
                <a:lnTo>
                  <a:pt x="186" y="1817"/>
                </a:lnTo>
                <a:lnTo>
                  <a:pt x="147" y="1733"/>
                </a:lnTo>
                <a:lnTo>
                  <a:pt x="90" y="1609"/>
                </a:lnTo>
                <a:lnTo>
                  <a:pt x="90" y="1608"/>
                </a:lnTo>
                <a:lnTo>
                  <a:pt x="0" y="1394"/>
                </a:lnTo>
                <a:lnTo>
                  <a:pt x="107" y="1299"/>
                </a:lnTo>
                <a:lnTo>
                  <a:pt x="74" y="1282"/>
                </a:lnTo>
                <a:lnTo>
                  <a:pt x="186" y="1195"/>
                </a:lnTo>
                <a:lnTo>
                  <a:pt x="355" y="1037"/>
                </a:lnTo>
                <a:lnTo>
                  <a:pt x="422" y="957"/>
                </a:lnTo>
                <a:lnTo>
                  <a:pt x="575" y="771"/>
                </a:lnTo>
                <a:lnTo>
                  <a:pt x="718" y="582"/>
                </a:lnTo>
                <a:lnTo>
                  <a:pt x="728" y="549"/>
                </a:lnTo>
                <a:lnTo>
                  <a:pt x="702" y="521"/>
                </a:lnTo>
                <a:lnTo>
                  <a:pt x="686" y="468"/>
                </a:lnTo>
                <a:lnTo>
                  <a:pt x="707" y="517"/>
                </a:lnTo>
                <a:lnTo>
                  <a:pt x="750" y="566"/>
                </a:lnTo>
                <a:lnTo>
                  <a:pt x="773" y="565"/>
                </a:lnTo>
                <a:lnTo>
                  <a:pt x="781" y="571"/>
                </a:lnTo>
                <a:lnTo>
                  <a:pt x="783" y="579"/>
                </a:lnTo>
                <a:lnTo>
                  <a:pt x="762" y="587"/>
                </a:lnTo>
                <a:lnTo>
                  <a:pt x="767" y="603"/>
                </a:lnTo>
                <a:lnTo>
                  <a:pt x="787" y="598"/>
                </a:lnTo>
                <a:lnTo>
                  <a:pt x="819" y="606"/>
                </a:lnTo>
                <a:lnTo>
                  <a:pt x="830" y="595"/>
                </a:lnTo>
                <a:lnTo>
                  <a:pt x="817" y="580"/>
                </a:lnTo>
                <a:lnTo>
                  <a:pt x="824" y="572"/>
                </a:lnTo>
                <a:lnTo>
                  <a:pt x="857" y="598"/>
                </a:lnTo>
                <a:lnTo>
                  <a:pt x="811" y="646"/>
                </a:lnTo>
                <a:lnTo>
                  <a:pt x="824" y="657"/>
                </a:lnTo>
                <a:lnTo>
                  <a:pt x="915" y="556"/>
                </a:lnTo>
                <a:lnTo>
                  <a:pt x="904" y="547"/>
                </a:lnTo>
                <a:lnTo>
                  <a:pt x="861" y="596"/>
                </a:lnTo>
                <a:lnTo>
                  <a:pt x="840" y="577"/>
                </a:lnTo>
                <a:lnTo>
                  <a:pt x="840" y="571"/>
                </a:lnTo>
                <a:lnTo>
                  <a:pt x="879" y="526"/>
                </a:lnTo>
                <a:lnTo>
                  <a:pt x="862" y="510"/>
                </a:lnTo>
                <a:lnTo>
                  <a:pt x="813" y="564"/>
                </a:lnTo>
                <a:lnTo>
                  <a:pt x="789" y="561"/>
                </a:lnTo>
                <a:lnTo>
                  <a:pt x="783" y="554"/>
                </a:lnTo>
                <a:lnTo>
                  <a:pt x="787" y="534"/>
                </a:lnTo>
                <a:lnTo>
                  <a:pt x="761" y="517"/>
                </a:lnTo>
                <a:lnTo>
                  <a:pt x="749" y="478"/>
                </a:lnTo>
                <a:lnTo>
                  <a:pt x="728" y="469"/>
                </a:lnTo>
                <a:lnTo>
                  <a:pt x="730" y="463"/>
                </a:lnTo>
                <a:lnTo>
                  <a:pt x="755" y="474"/>
                </a:lnTo>
                <a:lnTo>
                  <a:pt x="763" y="501"/>
                </a:lnTo>
                <a:lnTo>
                  <a:pt x="793" y="489"/>
                </a:lnTo>
                <a:lnTo>
                  <a:pt x="838" y="439"/>
                </a:lnTo>
                <a:lnTo>
                  <a:pt x="886" y="394"/>
                </a:lnTo>
                <a:lnTo>
                  <a:pt x="1019" y="250"/>
                </a:lnTo>
                <a:lnTo>
                  <a:pt x="1038" y="234"/>
                </a:lnTo>
                <a:lnTo>
                  <a:pt x="1018" y="215"/>
                </a:lnTo>
                <a:lnTo>
                  <a:pt x="1017" y="224"/>
                </a:lnTo>
                <a:lnTo>
                  <a:pt x="1011" y="225"/>
                </a:lnTo>
                <a:lnTo>
                  <a:pt x="1008" y="223"/>
                </a:lnTo>
                <a:lnTo>
                  <a:pt x="1008" y="214"/>
                </a:lnTo>
                <a:lnTo>
                  <a:pt x="1017" y="213"/>
                </a:lnTo>
                <a:lnTo>
                  <a:pt x="1014" y="202"/>
                </a:lnTo>
                <a:lnTo>
                  <a:pt x="1019" y="201"/>
                </a:lnTo>
                <a:lnTo>
                  <a:pt x="1020" y="203"/>
                </a:lnTo>
                <a:lnTo>
                  <a:pt x="1019" y="213"/>
                </a:lnTo>
                <a:lnTo>
                  <a:pt x="1024" y="217"/>
                </a:lnTo>
                <a:lnTo>
                  <a:pt x="1029" y="217"/>
                </a:lnTo>
                <a:lnTo>
                  <a:pt x="1029" y="209"/>
                </a:lnTo>
                <a:lnTo>
                  <a:pt x="1032" y="209"/>
                </a:lnTo>
                <a:lnTo>
                  <a:pt x="1033" y="217"/>
                </a:lnTo>
                <a:lnTo>
                  <a:pt x="1025" y="218"/>
                </a:lnTo>
                <a:lnTo>
                  <a:pt x="1040" y="233"/>
                </a:lnTo>
                <a:lnTo>
                  <a:pt x="1099" y="177"/>
                </a:lnTo>
                <a:lnTo>
                  <a:pt x="1292" y="0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266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95A45-22EF-5424-7E7B-406D00003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3EC1E-49C9-6F31-09EB-225907B64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Utrecht – Utrecht Province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E0179FFB-0212-9E4C-4133-0EFD237AD751}"/>
              </a:ext>
            </a:extLst>
          </p:cNvPr>
          <p:cNvSpPr>
            <a:spLocks/>
          </p:cNvSpPr>
          <p:nvPr/>
        </p:nvSpPr>
        <p:spPr bwMode="auto">
          <a:xfrm>
            <a:off x="755576" y="1397409"/>
            <a:ext cx="3588527" cy="3009354"/>
          </a:xfrm>
          <a:custGeom>
            <a:avLst/>
            <a:gdLst>
              <a:gd name="T0" fmla="*/ 866 w 2751"/>
              <a:gd name="T1" fmla="*/ 331 h 2307"/>
              <a:gd name="T2" fmla="*/ 949 w 2751"/>
              <a:gd name="T3" fmla="*/ 242 h 2307"/>
              <a:gd name="T4" fmla="*/ 1186 w 2751"/>
              <a:gd name="T5" fmla="*/ 324 h 2307"/>
              <a:gd name="T6" fmla="*/ 1252 w 2751"/>
              <a:gd name="T7" fmla="*/ 336 h 2307"/>
              <a:gd name="T8" fmla="*/ 1416 w 2751"/>
              <a:gd name="T9" fmla="*/ 154 h 2307"/>
              <a:gd name="T10" fmla="*/ 1603 w 2751"/>
              <a:gd name="T11" fmla="*/ 248 h 2307"/>
              <a:gd name="T12" fmla="*/ 1659 w 2751"/>
              <a:gd name="T13" fmla="*/ 208 h 2307"/>
              <a:gd name="T14" fmla="*/ 2085 w 2751"/>
              <a:gd name="T15" fmla="*/ 426 h 2307"/>
              <a:gd name="T16" fmla="*/ 2105 w 2751"/>
              <a:gd name="T17" fmla="*/ 442 h 2307"/>
              <a:gd name="T18" fmla="*/ 2193 w 2751"/>
              <a:gd name="T19" fmla="*/ 476 h 2307"/>
              <a:gd name="T20" fmla="*/ 2290 w 2751"/>
              <a:gd name="T21" fmla="*/ 683 h 2307"/>
              <a:gd name="T22" fmla="*/ 2279 w 2751"/>
              <a:gd name="T23" fmla="*/ 881 h 2307"/>
              <a:gd name="T24" fmla="*/ 2397 w 2751"/>
              <a:gd name="T25" fmla="*/ 970 h 2307"/>
              <a:gd name="T26" fmla="*/ 2519 w 2751"/>
              <a:gd name="T27" fmla="*/ 962 h 2307"/>
              <a:gd name="T28" fmla="*/ 2575 w 2751"/>
              <a:gd name="T29" fmla="*/ 953 h 2307"/>
              <a:gd name="T30" fmla="*/ 2643 w 2751"/>
              <a:gd name="T31" fmla="*/ 986 h 2307"/>
              <a:gd name="T32" fmla="*/ 2751 w 2751"/>
              <a:gd name="T33" fmla="*/ 1296 h 2307"/>
              <a:gd name="T34" fmla="*/ 2556 w 2751"/>
              <a:gd name="T35" fmla="*/ 1285 h 2307"/>
              <a:gd name="T36" fmla="*/ 2350 w 2751"/>
              <a:gd name="T37" fmla="*/ 1270 h 2307"/>
              <a:gd name="T38" fmla="*/ 2327 w 2751"/>
              <a:gd name="T39" fmla="*/ 1286 h 2307"/>
              <a:gd name="T40" fmla="*/ 2313 w 2751"/>
              <a:gd name="T41" fmla="*/ 1499 h 2307"/>
              <a:gd name="T42" fmla="*/ 2283 w 2751"/>
              <a:gd name="T43" fmla="*/ 1572 h 2307"/>
              <a:gd name="T44" fmla="*/ 2232 w 2751"/>
              <a:gd name="T45" fmla="*/ 1706 h 2307"/>
              <a:gd name="T46" fmla="*/ 1914 w 2751"/>
              <a:gd name="T47" fmla="*/ 1741 h 2307"/>
              <a:gd name="T48" fmla="*/ 1802 w 2751"/>
              <a:gd name="T49" fmla="*/ 1705 h 2307"/>
              <a:gd name="T50" fmla="*/ 1723 w 2751"/>
              <a:gd name="T51" fmla="*/ 1672 h 2307"/>
              <a:gd name="T52" fmla="*/ 1687 w 2751"/>
              <a:gd name="T53" fmla="*/ 1797 h 2307"/>
              <a:gd name="T54" fmla="*/ 1638 w 2751"/>
              <a:gd name="T55" fmla="*/ 1838 h 2307"/>
              <a:gd name="T56" fmla="*/ 1546 w 2751"/>
              <a:gd name="T57" fmla="*/ 1652 h 2307"/>
              <a:gd name="T58" fmla="*/ 1256 w 2751"/>
              <a:gd name="T59" fmla="*/ 1592 h 2307"/>
              <a:gd name="T60" fmla="*/ 1157 w 2751"/>
              <a:gd name="T61" fmla="*/ 1736 h 2307"/>
              <a:gd name="T62" fmla="*/ 1135 w 2751"/>
              <a:gd name="T63" fmla="*/ 2011 h 2307"/>
              <a:gd name="T64" fmla="*/ 1122 w 2751"/>
              <a:gd name="T65" fmla="*/ 2260 h 2307"/>
              <a:gd name="T66" fmla="*/ 1104 w 2751"/>
              <a:gd name="T67" fmla="*/ 2307 h 2307"/>
              <a:gd name="T68" fmla="*/ 993 w 2751"/>
              <a:gd name="T69" fmla="*/ 2215 h 2307"/>
              <a:gd name="T70" fmla="*/ 823 w 2751"/>
              <a:gd name="T71" fmla="*/ 1950 h 2307"/>
              <a:gd name="T72" fmla="*/ 705 w 2751"/>
              <a:gd name="T73" fmla="*/ 1761 h 2307"/>
              <a:gd name="T74" fmla="*/ 672 w 2751"/>
              <a:gd name="T75" fmla="*/ 1716 h 2307"/>
              <a:gd name="T76" fmla="*/ 569 w 2751"/>
              <a:gd name="T77" fmla="*/ 1610 h 2307"/>
              <a:gd name="T78" fmla="*/ 380 w 2751"/>
              <a:gd name="T79" fmla="*/ 1271 h 2307"/>
              <a:gd name="T80" fmla="*/ 292 w 2751"/>
              <a:gd name="T81" fmla="*/ 1028 h 2307"/>
              <a:gd name="T82" fmla="*/ 65 w 2751"/>
              <a:gd name="T83" fmla="*/ 839 h 2307"/>
              <a:gd name="T84" fmla="*/ 68 w 2751"/>
              <a:gd name="T85" fmla="*/ 721 h 2307"/>
              <a:gd name="T86" fmla="*/ 115 w 2751"/>
              <a:gd name="T87" fmla="*/ 661 h 2307"/>
              <a:gd name="T88" fmla="*/ 101 w 2751"/>
              <a:gd name="T89" fmla="*/ 573 h 2307"/>
              <a:gd name="T90" fmla="*/ 48 w 2751"/>
              <a:gd name="T91" fmla="*/ 245 h 2307"/>
              <a:gd name="T92" fmla="*/ 300 w 2751"/>
              <a:gd name="T93" fmla="*/ 67 h 2307"/>
              <a:gd name="T94" fmla="*/ 514 w 2751"/>
              <a:gd name="T95" fmla="*/ 246 h 2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751" h="2307">
                <a:moveTo>
                  <a:pt x="763" y="503"/>
                </a:moveTo>
                <a:lnTo>
                  <a:pt x="775" y="504"/>
                </a:lnTo>
                <a:lnTo>
                  <a:pt x="866" y="331"/>
                </a:lnTo>
                <a:lnTo>
                  <a:pt x="922" y="273"/>
                </a:lnTo>
                <a:lnTo>
                  <a:pt x="917" y="267"/>
                </a:lnTo>
                <a:lnTo>
                  <a:pt x="949" y="242"/>
                </a:lnTo>
                <a:lnTo>
                  <a:pt x="1115" y="391"/>
                </a:lnTo>
                <a:lnTo>
                  <a:pt x="1170" y="338"/>
                </a:lnTo>
                <a:lnTo>
                  <a:pt x="1186" y="324"/>
                </a:lnTo>
                <a:lnTo>
                  <a:pt x="1220" y="315"/>
                </a:lnTo>
                <a:lnTo>
                  <a:pt x="1226" y="300"/>
                </a:lnTo>
                <a:lnTo>
                  <a:pt x="1252" y="336"/>
                </a:lnTo>
                <a:lnTo>
                  <a:pt x="1298" y="303"/>
                </a:lnTo>
                <a:lnTo>
                  <a:pt x="1414" y="157"/>
                </a:lnTo>
                <a:lnTo>
                  <a:pt x="1416" y="154"/>
                </a:lnTo>
                <a:lnTo>
                  <a:pt x="1434" y="131"/>
                </a:lnTo>
                <a:lnTo>
                  <a:pt x="1592" y="241"/>
                </a:lnTo>
                <a:lnTo>
                  <a:pt x="1603" y="248"/>
                </a:lnTo>
                <a:lnTo>
                  <a:pt x="1618" y="239"/>
                </a:lnTo>
                <a:lnTo>
                  <a:pt x="1632" y="248"/>
                </a:lnTo>
                <a:lnTo>
                  <a:pt x="1659" y="208"/>
                </a:lnTo>
                <a:lnTo>
                  <a:pt x="1677" y="182"/>
                </a:lnTo>
                <a:lnTo>
                  <a:pt x="1915" y="354"/>
                </a:lnTo>
                <a:lnTo>
                  <a:pt x="2085" y="426"/>
                </a:lnTo>
                <a:lnTo>
                  <a:pt x="2081" y="434"/>
                </a:lnTo>
                <a:lnTo>
                  <a:pt x="2098" y="422"/>
                </a:lnTo>
                <a:lnTo>
                  <a:pt x="2105" y="442"/>
                </a:lnTo>
                <a:lnTo>
                  <a:pt x="2112" y="429"/>
                </a:lnTo>
                <a:lnTo>
                  <a:pt x="2162" y="438"/>
                </a:lnTo>
                <a:lnTo>
                  <a:pt x="2193" y="476"/>
                </a:lnTo>
                <a:lnTo>
                  <a:pt x="2184" y="540"/>
                </a:lnTo>
                <a:lnTo>
                  <a:pt x="2205" y="628"/>
                </a:lnTo>
                <a:lnTo>
                  <a:pt x="2290" y="683"/>
                </a:lnTo>
                <a:lnTo>
                  <a:pt x="2347" y="701"/>
                </a:lnTo>
                <a:lnTo>
                  <a:pt x="2276" y="876"/>
                </a:lnTo>
                <a:lnTo>
                  <a:pt x="2279" y="881"/>
                </a:lnTo>
                <a:lnTo>
                  <a:pt x="2290" y="878"/>
                </a:lnTo>
                <a:lnTo>
                  <a:pt x="2338" y="956"/>
                </a:lnTo>
                <a:lnTo>
                  <a:pt x="2397" y="970"/>
                </a:lnTo>
                <a:lnTo>
                  <a:pt x="2470" y="969"/>
                </a:lnTo>
                <a:lnTo>
                  <a:pt x="2516" y="976"/>
                </a:lnTo>
                <a:lnTo>
                  <a:pt x="2519" y="962"/>
                </a:lnTo>
                <a:lnTo>
                  <a:pt x="2528" y="977"/>
                </a:lnTo>
                <a:lnTo>
                  <a:pt x="2574" y="982"/>
                </a:lnTo>
                <a:lnTo>
                  <a:pt x="2575" y="953"/>
                </a:lnTo>
                <a:lnTo>
                  <a:pt x="2600" y="959"/>
                </a:lnTo>
                <a:lnTo>
                  <a:pt x="2623" y="982"/>
                </a:lnTo>
                <a:lnTo>
                  <a:pt x="2643" y="986"/>
                </a:lnTo>
                <a:lnTo>
                  <a:pt x="2686" y="1118"/>
                </a:lnTo>
                <a:lnTo>
                  <a:pt x="2723" y="1123"/>
                </a:lnTo>
                <a:lnTo>
                  <a:pt x="2751" y="1296"/>
                </a:lnTo>
                <a:lnTo>
                  <a:pt x="2721" y="1285"/>
                </a:lnTo>
                <a:lnTo>
                  <a:pt x="2585" y="1317"/>
                </a:lnTo>
                <a:lnTo>
                  <a:pt x="2556" y="1285"/>
                </a:lnTo>
                <a:lnTo>
                  <a:pt x="2464" y="1269"/>
                </a:lnTo>
                <a:lnTo>
                  <a:pt x="2406" y="1308"/>
                </a:lnTo>
                <a:lnTo>
                  <a:pt x="2350" y="1270"/>
                </a:lnTo>
                <a:lnTo>
                  <a:pt x="2331" y="1231"/>
                </a:lnTo>
                <a:lnTo>
                  <a:pt x="2323" y="1237"/>
                </a:lnTo>
                <a:lnTo>
                  <a:pt x="2327" y="1286"/>
                </a:lnTo>
                <a:lnTo>
                  <a:pt x="2268" y="1413"/>
                </a:lnTo>
                <a:lnTo>
                  <a:pt x="2276" y="1460"/>
                </a:lnTo>
                <a:lnTo>
                  <a:pt x="2313" y="1499"/>
                </a:lnTo>
                <a:lnTo>
                  <a:pt x="2300" y="1536"/>
                </a:lnTo>
                <a:lnTo>
                  <a:pt x="2307" y="1544"/>
                </a:lnTo>
                <a:lnTo>
                  <a:pt x="2283" y="1572"/>
                </a:lnTo>
                <a:lnTo>
                  <a:pt x="2292" y="1673"/>
                </a:lnTo>
                <a:lnTo>
                  <a:pt x="2235" y="1705"/>
                </a:lnTo>
                <a:lnTo>
                  <a:pt x="2232" y="1706"/>
                </a:lnTo>
                <a:lnTo>
                  <a:pt x="2197" y="1728"/>
                </a:lnTo>
                <a:lnTo>
                  <a:pt x="2144" y="1787"/>
                </a:lnTo>
                <a:lnTo>
                  <a:pt x="1914" y="1741"/>
                </a:lnTo>
                <a:lnTo>
                  <a:pt x="1879" y="1734"/>
                </a:lnTo>
                <a:lnTo>
                  <a:pt x="1845" y="1750"/>
                </a:lnTo>
                <a:lnTo>
                  <a:pt x="1802" y="1705"/>
                </a:lnTo>
                <a:lnTo>
                  <a:pt x="1746" y="1684"/>
                </a:lnTo>
                <a:lnTo>
                  <a:pt x="1747" y="1680"/>
                </a:lnTo>
                <a:lnTo>
                  <a:pt x="1723" y="1672"/>
                </a:lnTo>
                <a:lnTo>
                  <a:pt x="1712" y="1690"/>
                </a:lnTo>
                <a:lnTo>
                  <a:pt x="1701" y="1727"/>
                </a:lnTo>
                <a:lnTo>
                  <a:pt x="1687" y="1797"/>
                </a:lnTo>
                <a:lnTo>
                  <a:pt x="1674" y="1837"/>
                </a:lnTo>
                <a:lnTo>
                  <a:pt x="1650" y="1834"/>
                </a:lnTo>
                <a:lnTo>
                  <a:pt x="1638" y="1838"/>
                </a:lnTo>
                <a:lnTo>
                  <a:pt x="1610" y="1752"/>
                </a:lnTo>
                <a:lnTo>
                  <a:pt x="1552" y="1648"/>
                </a:lnTo>
                <a:lnTo>
                  <a:pt x="1546" y="1652"/>
                </a:lnTo>
                <a:lnTo>
                  <a:pt x="1512" y="1662"/>
                </a:lnTo>
                <a:lnTo>
                  <a:pt x="1462" y="1622"/>
                </a:lnTo>
                <a:lnTo>
                  <a:pt x="1256" y="1592"/>
                </a:lnTo>
                <a:lnTo>
                  <a:pt x="1213" y="1608"/>
                </a:lnTo>
                <a:lnTo>
                  <a:pt x="1183" y="1685"/>
                </a:lnTo>
                <a:lnTo>
                  <a:pt x="1157" y="1736"/>
                </a:lnTo>
                <a:lnTo>
                  <a:pt x="1144" y="1803"/>
                </a:lnTo>
                <a:lnTo>
                  <a:pt x="1137" y="2006"/>
                </a:lnTo>
                <a:lnTo>
                  <a:pt x="1135" y="2011"/>
                </a:lnTo>
                <a:lnTo>
                  <a:pt x="1136" y="2019"/>
                </a:lnTo>
                <a:lnTo>
                  <a:pt x="1136" y="2067"/>
                </a:lnTo>
                <a:lnTo>
                  <a:pt x="1122" y="2260"/>
                </a:lnTo>
                <a:lnTo>
                  <a:pt x="1130" y="2275"/>
                </a:lnTo>
                <a:lnTo>
                  <a:pt x="1126" y="2296"/>
                </a:lnTo>
                <a:lnTo>
                  <a:pt x="1104" y="2307"/>
                </a:lnTo>
                <a:lnTo>
                  <a:pt x="1029" y="2255"/>
                </a:lnTo>
                <a:lnTo>
                  <a:pt x="1035" y="2238"/>
                </a:lnTo>
                <a:lnTo>
                  <a:pt x="993" y="2215"/>
                </a:lnTo>
                <a:lnTo>
                  <a:pt x="987" y="2229"/>
                </a:lnTo>
                <a:lnTo>
                  <a:pt x="916" y="2137"/>
                </a:lnTo>
                <a:lnTo>
                  <a:pt x="823" y="1950"/>
                </a:lnTo>
                <a:lnTo>
                  <a:pt x="705" y="1818"/>
                </a:lnTo>
                <a:lnTo>
                  <a:pt x="698" y="1798"/>
                </a:lnTo>
                <a:lnTo>
                  <a:pt x="705" y="1761"/>
                </a:lnTo>
                <a:lnTo>
                  <a:pt x="689" y="1741"/>
                </a:lnTo>
                <a:lnTo>
                  <a:pt x="692" y="1726"/>
                </a:lnTo>
                <a:lnTo>
                  <a:pt x="672" y="1716"/>
                </a:lnTo>
                <a:lnTo>
                  <a:pt x="624" y="1717"/>
                </a:lnTo>
                <a:lnTo>
                  <a:pt x="572" y="1614"/>
                </a:lnTo>
                <a:lnTo>
                  <a:pt x="569" y="1610"/>
                </a:lnTo>
                <a:lnTo>
                  <a:pt x="580" y="1589"/>
                </a:lnTo>
                <a:lnTo>
                  <a:pt x="353" y="1510"/>
                </a:lnTo>
                <a:lnTo>
                  <a:pt x="380" y="1271"/>
                </a:lnTo>
                <a:lnTo>
                  <a:pt x="400" y="1275"/>
                </a:lnTo>
                <a:lnTo>
                  <a:pt x="423" y="1066"/>
                </a:lnTo>
                <a:lnTo>
                  <a:pt x="292" y="1028"/>
                </a:lnTo>
                <a:lnTo>
                  <a:pt x="283" y="991"/>
                </a:lnTo>
                <a:lnTo>
                  <a:pt x="233" y="821"/>
                </a:lnTo>
                <a:lnTo>
                  <a:pt x="65" y="839"/>
                </a:lnTo>
                <a:lnTo>
                  <a:pt x="38" y="810"/>
                </a:lnTo>
                <a:lnTo>
                  <a:pt x="33" y="779"/>
                </a:lnTo>
                <a:lnTo>
                  <a:pt x="68" y="721"/>
                </a:lnTo>
                <a:lnTo>
                  <a:pt x="74" y="676"/>
                </a:lnTo>
                <a:lnTo>
                  <a:pt x="104" y="673"/>
                </a:lnTo>
                <a:lnTo>
                  <a:pt x="115" y="661"/>
                </a:lnTo>
                <a:lnTo>
                  <a:pt x="115" y="604"/>
                </a:lnTo>
                <a:lnTo>
                  <a:pt x="123" y="592"/>
                </a:lnTo>
                <a:lnTo>
                  <a:pt x="101" y="573"/>
                </a:lnTo>
                <a:lnTo>
                  <a:pt x="97" y="580"/>
                </a:lnTo>
                <a:lnTo>
                  <a:pt x="0" y="388"/>
                </a:lnTo>
                <a:lnTo>
                  <a:pt x="48" y="245"/>
                </a:lnTo>
                <a:lnTo>
                  <a:pt x="186" y="189"/>
                </a:lnTo>
                <a:lnTo>
                  <a:pt x="201" y="134"/>
                </a:lnTo>
                <a:lnTo>
                  <a:pt x="300" y="67"/>
                </a:lnTo>
                <a:lnTo>
                  <a:pt x="406" y="0"/>
                </a:lnTo>
                <a:lnTo>
                  <a:pt x="401" y="14"/>
                </a:lnTo>
                <a:lnTo>
                  <a:pt x="514" y="246"/>
                </a:lnTo>
                <a:lnTo>
                  <a:pt x="763" y="503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A2F0EF15-4D71-E3C9-17C7-7326BC4AA3B7}"/>
              </a:ext>
            </a:extLst>
          </p:cNvPr>
          <p:cNvSpPr>
            <a:spLocks/>
          </p:cNvSpPr>
          <p:nvPr/>
        </p:nvSpPr>
        <p:spPr bwMode="auto">
          <a:xfrm>
            <a:off x="5004048" y="1397409"/>
            <a:ext cx="3588527" cy="3009354"/>
          </a:xfrm>
          <a:custGeom>
            <a:avLst/>
            <a:gdLst>
              <a:gd name="T0" fmla="*/ 866 w 2751"/>
              <a:gd name="T1" fmla="*/ 331 h 2307"/>
              <a:gd name="T2" fmla="*/ 949 w 2751"/>
              <a:gd name="T3" fmla="*/ 242 h 2307"/>
              <a:gd name="T4" fmla="*/ 1186 w 2751"/>
              <a:gd name="T5" fmla="*/ 324 h 2307"/>
              <a:gd name="T6" fmla="*/ 1252 w 2751"/>
              <a:gd name="T7" fmla="*/ 336 h 2307"/>
              <a:gd name="T8" fmla="*/ 1416 w 2751"/>
              <a:gd name="T9" fmla="*/ 154 h 2307"/>
              <a:gd name="T10" fmla="*/ 1603 w 2751"/>
              <a:gd name="T11" fmla="*/ 248 h 2307"/>
              <a:gd name="T12" fmla="*/ 1659 w 2751"/>
              <a:gd name="T13" fmla="*/ 208 h 2307"/>
              <a:gd name="T14" fmla="*/ 2085 w 2751"/>
              <a:gd name="T15" fmla="*/ 426 h 2307"/>
              <a:gd name="T16" fmla="*/ 2105 w 2751"/>
              <a:gd name="T17" fmla="*/ 442 h 2307"/>
              <a:gd name="T18" fmla="*/ 2193 w 2751"/>
              <a:gd name="T19" fmla="*/ 476 h 2307"/>
              <a:gd name="T20" fmla="*/ 2290 w 2751"/>
              <a:gd name="T21" fmla="*/ 683 h 2307"/>
              <a:gd name="T22" fmla="*/ 2279 w 2751"/>
              <a:gd name="T23" fmla="*/ 881 h 2307"/>
              <a:gd name="T24" fmla="*/ 2397 w 2751"/>
              <a:gd name="T25" fmla="*/ 970 h 2307"/>
              <a:gd name="T26" fmla="*/ 2519 w 2751"/>
              <a:gd name="T27" fmla="*/ 962 h 2307"/>
              <a:gd name="T28" fmla="*/ 2575 w 2751"/>
              <a:gd name="T29" fmla="*/ 953 h 2307"/>
              <a:gd name="T30" fmla="*/ 2643 w 2751"/>
              <a:gd name="T31" fmla="*/ 986 h 2307"/>
              <a:gd name="T32" fmla="*/ 2751 w 2751"/>
              <a:gd name="T33" fmla="*/ 1296 h 2307"/>
              <a:gd name="T34" fmla="*/ 2556 w 2751"/>
              <a:gd name="T35" fmla="*/ 1285 h 2307"/>
              <a:gd name="T36" fmla="*/ 2350 w 2751"/>
              <a:gd name="T37" fmla="*/ 1270 h 2307"/>
              <a:gd name="T38" fmla="*/ 2327 w 2751"/>
              <a:gd name="T39" fmla="*/ 1286 h 2307"/>
              <a:gd name="T40" fmla="*/ 2313 w 2751"/>
              <a:gd name="T41" fmla="*/ 1499 h 2307"/>
              <a:gd name="T42" fmla="*/ 2283 w 2751"/>
              <a:gd name="T43" fmla="*/ 1572 h 2307"/>
              <a:gd name="T44" fmla="*/ 2232 w 2751"/>
              <a:gd name="T45" fmla="*/ 1706 h 2307"/>
              <a:gd name="T46" fmla="*/ 1914 w 2751"/>
              <a:gd name="T47" fmla="*/ 1741 h 2307"/>
              <a:gd name="T48" fmla="*/ 1802 w 2751"/>
              <a:gd name="T49" fmla="*/ 1705 h 2307"/>
              <a:gd name="T50" fmla="*/ 1723 w 2751"/>
              <a:gd name="T51" fmla="*/ 1672 h 2307"/>
              <a:gd name="T52" fmla="*/ 1687 w 2751"/>
              <a:gd name="T53" fmla="*/ 1797 h 2307"/>
              <a:gd name="T54" fmla="*/ 1638 w 2751"/>
              <a:gd name="T55" fmla="*/ 1838 h 2307"/>
              <a:gd name="T56" fmla="*/ 1546 w 2751"/>
              <a:gd name="T57" fmla="*/ 1652 h 2307"/>
              <a:gd name="T58" fmla="*/ 1256 w 2751"/>
              <a:gd name="T59" fmla="*/ 1592 h 2307"/>
              <a:gd name="T60" fmla="*/ 1157 w 2751"/>
              <a:gd name="T61" fmla="*/ 1736 h 2307"/>
              <a:gd name="T62" fmla="*/ 1135 w 2751"/>
              <a:gd name="T63" fmla="*/ 2011 h 2307"/>
              <a:gd name="T64" fmla="*/ 1122 w 2751"/>
              <a:gd name="T65" fmla="*/ 2260 h 2307"/>
              <a:gd name="T66" fmla="*/ 1104 w 2751"/>
              <a:gd name="T67" fmla="*/ 2307 h 2307"/>
              <a:gd name="T68" fmla="*/ 993 w 2751"/>
              <a:gd name="T69" fmla="*/ 2215 h 2307"/>
              <a:gd name="T70" fmla="*/ 823 w 2751"/>
              <a:gd name="T71" fmla="*/ 1950 h 2307"/>
              <a:gd name="T72" fmla="*/ 705 w 2751"/>
              <a:gd name="T73" fmla="*/ 1761 h 2307"/>
              <a:gd name="T74" fmla="*/ 672 w 2751"/>
              <a:gd name="T75" fmla="*/ 1716 h 2307"/>
              <a:gd name="T76" fmla="*/ 569 w 2751"/>
              <a:gd name="T77" fmla="*/ 1610 h 2307"/>
              <a:gd name="T78" fmla="*/ 380 w 2751"/>
              <a:gd name="T79" fmla="*/ 1271 h 2307"/>
              <a:gd name="T80" fmla="*/ 292 w 2751"/>
              <a:gd name="T81" fmla="*/ 1028 h 2307"/>
              <a:gd name="T82" fmla="*/ 65 w 2751"/>
              <a:gd name="T83" fmla="*/ 839 h 2307"/>
              <a:gd name="T84" fmla="*/ 68 w 2751"/>
              <a:gd name="T85" fmla="*/ 721 h 2307"/>
              <a:gd name="T86" fmla="*/ 115 w 2751"/>
              <a:gd name="T87" fmla="*/ 661 h 2307"/>
              <a:gd name="T88" fmla="*/ 101 w 2751"/>
              <a:gd name="T89" fmla="*/ 573 h 2307"/>
              <a:gd name="T90" fmla="*/ 48 w 2751"/>
              <a:gd name="T91" fmla="*/ 245 h 2307"/>
              <a:gd name="T92" fmla="*/ 300 w 2751"/>
              <a:gd name="T93" fmla="*/ 67 h 2307"/>
              <a:gd name="T94" fmla="*/ 514 w 2751"/>
              <a:gd name="T95" fmla="*/ 246 h 2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751" h="2307">
                <a:moveTo>
                  <a:pt x="763" y="503"/>
                </a:moveTo>
                <a:lnTo>
                  <a:pt x="775" y="504"/>
                </a:lnTo>
                <a:lnTo>
                  <a:pt x="866" y="331"/>
                </a:lnTo>
                <a:lnTo>
                  <a:pt x="922" y="273"/>
                </a:lnTo>
                <a:lnTo>
                  <a:pt x="917" y="267"/>
                </a:lnTo>
                <a:lnTo>
                  <a:pt x="949" y="242"/>
                </a:lnTo>
                <a:lnTo>
                  <a:pt x="1115" y="391"/>
                </a:lnTo>
                <a:lnTo>
                  <a:pt x="1170" y="338"/>
                </a:lnTo>
                <a:lnTo>
                  <a:pt x="1186" y="324"/>
                </a:lnTo>
                <a:lnTo>
                  <a:pt x="1220" y="315"/>
                </a:lnTo>
                <a:lnTo>
                  <a:pt x="1226" y="300"/>
                </a:lnTo>
                <a:lnTo>
                  <a:pt x="1252" y="336"/>
                </a:lnTo>
                <a:lnTo>
                  <a:pt x="1298" y="303"/>
                </a:lnTo>
                <a:lnTo>
                  <a:pt x="1414" y="157"/>
                </a:lnTo>
                <a:lnTo>
                  <a:pt x="1416" y="154"/>
                </a:lnTo>
                <a:lnTo>
                  <a:pt x="1434" y="131"/>
                </a:lnTo>
                <a:lnTo>
                  <a:pt x="1592" y="241"/>
                </a:lnTo>
                <a:lnTo>
                  <a:pt x="1603" y="248"/>
                </a:lnTo>
                <a:lnTo>
                  <a:pt x="1618" y="239"/>
                </a:lnTo>
                <a:lnTo>
                  <a:pt x="1632" y="248"/>
                </a:lnTo>
                <a:lnTo>
                  <a:pt x="1659" y="208"/>
                </a:lnTo>
                <a:lnTo>
                  <a:pt x="1677" y="182"/>
                </a:lnTo>
                <a:lnTo>
                  <a:pt x="1915" y="354"/>
                </a:lnTo>
                <a:lnTo>
                  <a:pt x="2085" y="426"/>
                </a:lnTo>
                <a:lnTo>
                  <a:pt x="2081" y="434"/>
                </a:lnTo>
                <a:lnTo>
                  <a:pt x="2098" y="422"/>
                </a:lnTo>
                <a:lnTo>
                  <a:pt x="2105" y="442"/>
                </a:lnTo>
                <a:lnTo>
                  <a:pt x="2112" y="429"/>
                </a:lnTo>
                <a:lnTo>
                  <a:pt x="2162" y="438"/>
                </a:lnTo>
                <a:lnTo>
                  <a:pt x="2193" y="476"/>
                </a:lnTo>
                <a:lnTo>
                  <a:pt x="2184" y="540"/>
                </a:lnTo>
                <a:lnTo>
                  <a:pt x="2205" y="628"/>
                </a:lnTo>
                <a:lnTo>
                  <a:pt x="2290" y="683"/>
                </a:lnTo>
                <a:lnTo>
                  <a:pt x="2347" y="701"/>
                </a:lnTo>
                <a:lnTo>
                  <a:pt x="2276" y="876"/>
                </a:lnTo>
                <a:lnTo>
                  <a:pt x="2279" y="881"/>
                </a:lnTo>
                <a:lnTo>
                  <a:pt x="2290" y="878"/>
                </a:lnTo>
                <a:lnTo>
                  <a:pt x="2338" y="956"/>
                </a:lnTo>
                <a:lnTo>
                  <a:pt x="2397" y="970"/>
                </a:lnTo>
                <a:lnTo>
                  <a:pt x="2470" y="969"/>
                </a:lnTo>
                <a:lnTo>
                  <a:pt x="2516" y="976"/>
                </a:lnTo>
                <a:lnTo>
                  <a:pt x="2519" y="962"/>
                </a:lnTo>
                <a:lnTo>
                  <a:pt x="2528" y="977"/>
                </a:lnTo>
                <a:lnTo>
                  <a:pt x="2574" y="982"/>
                </a:lnTo>
                <a:lnTo>
                  <a:pt x="2575" y="953"/>
                </a:lnTo>
                <a:lnTo>
                  <a:pt x="2600" y="959"/>
                </a:lnTo>
                <a:lnTo>
                  <a:pt x="2623" y="982"/>
                </a:lnTo>
                <a:lnTo>
                  <a:pt x="2643" y="986"/>
                </a:lnTo>
                <a:lnTo>
                  <a:pt x="2686" y="1118"/>
                </a:lnTo>
                <a:lnTo>
                  <a:pt x="2723" y="1123"/>
                </a:lnTo>
                <a:lnTo>
                  <a:pt x="2751" y="1296"/>
                </a:lnTo>
                <a:lnTo>
                  <a:pt x="2721" y="1285"/>
                </a:lnTo>
                <a:lnTo>
                  <a:pt x="2585" y="1317"/>
                </a:lnTo>
                <a:lnTo>
                  <a:pt x="2556" y="1285"/>
                </a:lnTo>
                <a:lnTo>
                  <a:pt x="2464" y="1269"/>
                </a:lnTo>
                <a:lnTo>
                  <a:pt x="2406" y="1308"/>
                </a:lnTo>
                <a:lnTo>
                  <a:pt x="2350" y="1270"/>
                </a:lnTo>
                <a:lnTo>
                  <a:pt x="2331" y="1231"/>
                </a:lnTo>
                <a:lnTo>
                  <a:pt x="2323" y="1237"/>
                </a:lnTo>
                <a:lnTo>
                  <a:pt x="2327" y="1286"/>
                </a:lnTo>
                <a:lnTo>
                  <a:pt x="2268" y="1413"/>
                </a:lnTo>
                <a:lnTo>
                  <a:pt x="2276" y="1460"/>
                </a:lnTo>
                <a:lnTo>
                  <a:pt x="2313" y="1499"/>
                </a:lnTo>
                <a:lnTo>
                  <a:pt x="2300" y="1536"/>
                </a:lnTo>
                <a:lnTo>
                  <a:pt x="2307" y="1544"/>
                </a:lnTo>
                <a:lnTo>
                  <a:pt x="2283" y="1572"/>
                </a:lnTo>
                <a:lnTo>
                  <a:pt x="2292" y="1673"/>
                </a:lnTo>
                <a:lnTo>
                  <a:pt x="2235" y="1705"/>
                </a:lnTo>
                <a:lnTo>
                  <a:pt x="2232" y="1706"/>
                </a:lnTo>
                <a:lnTo>
                  <a:pt x="2197" y="1728"/>
                </a:lnTo>
                <a:lnTo>
                  <a:pt x="2144" y="1787"/>
                </a:lnTo>
                <a:lnTo>
                  <a:pt x="1914" y="1741"/>
                </a:lnTo>
                <a:lnTo>
                  <a:pt x="1879" y="1734"/>
                </a:lnTo>
                <a:lnTo>
                  <a:pt x="1845" y="1750"/>
                </a:lnTo>
                <a:lnTo>
                  <a:pt x="1802" y="1705"/>
                </a:lnTo>
                <a:lnTo>
                  <a:pt x="1746" y="1684"/>
                </a:lnTo>
                <a:lnTo>
                  <a:pt x="1747" y="1680"/>
                </a:lnTo>
                <a:lnTo>
                  <a:pt x="1723" y="1672"/>
                </a:lnTo>
                <a:lnTo>
                  <a:pt x="1712" y="1690"/>
                </a:lnTo>
                <a:lnTo>
                  <a:pt x="1701" y="1727"/>
                </a:lnTo>
                <a:lnTo>
                  <a:pt x="1687" y="1797"/>
                </a:lnTo>
                <a:lnTo>
                  <a:pt x="1674" y="1837"/>
                </a:lnTo>
                <a:lnTo>
                  <a:pt x="1650" y="1834"/>
                </a:lnTo>
                <a:lnTo>
                  <a:pt x="1638" y="1838"/>
                </a:lnTo>
                <a:lnTo>
                  <a:pt x="1610" y="1752"/>
                </a:lnTo>
                <a:lnTo>
                  <a:pt x="1552" y="1648"/>
                </a:lnTo>
                <a:lnTo>
                  <a:pt x="1546" y="1652"/>
                </a:lnTo>
                <a:lnTo>
                  <a:pt x="1512" y="1662"/>
                </a:lnTo>
                <a:lnTo>
                  <a:pt x="1462" y="1622"/>
                </a:lnTo>
                <a:lnTo>
                  <a:pt x="1256" y="1592"/>
                </a:lnTo>
                <a:lnTo>
                  <a:pt x="1213" y="1608"/>
                </a:lnTo>
                <a:lnTo>
                  <a:pt x="1183" y="1685"/>
                </a:lnTo>
                <a:lnTo>
                  <a:pt x="1157" y="1736"/>
                </a:lnTo>
                <a:lnTo>
                  <a:pt x="1144" y="1803"/>
                </a:lnTo>
                <a:lnTo>
                  <a:pt x="1137" y="2006"/>
                </a:lnTo>
                <a:lnTo>
                  <a:pt x="1135" y="2011"/>
                </a:lnTo>
                <a:lnTo>
                  <a:pt x="1136" y="2019"/>
                </a:lnTo>
                <a:lnTo>
                  <a:pt x="1136" y="2067"/>
                </a:lnTo>
                <a:lnTo>
                  <a:pt x="1122" y="2260"/>
                </a:lnTo>
                <a:lnTo>
                  <a:pt x="1130" y="2275"/>
                </a:lnTo>
                <a:lnTo>
                  <a:pt x="1126" y="2296"/>
                </a:lnTo>
                <a:lnTo>
                  <a:pt x="1104" y="2307"/>
                </a:lnTo>
                <a:lnTo>
                  <a:pt x="1029" y="2255"/>
                </a:lnTo>
                <a:lnTo>
                  <a:pt x="1035" y="2238"/>
                </a:lnTo>
                <a:lnTo>
                  <a:pt x="993" y="2215"/>
                </a:lnTo>
                <a:lnTo>
                  <a:pt x="987" y="2229"/>
                </a:lnTo>
                <a:lnTo>
                  <a:pt x="916" y="2137"/>
                </a:lnTo>
                <a:lnTo>
                  <a:pt x="823" y="1950"/>
                </a:lnTo>
                <a:lnTo>
                  <a:pt x="705" y="1818"/>
                </a:lnTo>
                <a:lnTo>
                  <a:pt x="698" y="1798"/>
                </a:lnTo>
                <a:lnTo>
                  <a:pt x="705" y="1761"/>
                </a:lnTo>
                <a:lnTo>
                  <a:pt x="689" y="1741"/>
                </a:lnTo>
                <a:lnTo>
                  <a:pt x="692" y="1726"/>
                </a:lnTo>
                <a:lnTo>
                  <a:pt x="672" y="1716"/>
                </a:lnTo>
                <a:lnTo>
                  <a:pt x="624" y="1717"/>
                </a:lnTo>
                <a:lnTo>
                  <a:pt x="572" y="1614"/>
                </a:lnTo>
                <a:lnTo>
                  <a:pt x="569" y="1610"/>
                </a:lnTo>
                <a:lnTo>
                  <a:pt x="580" y="1589"/>
                </a:lnTo>
                <a:lnTo>
                  <a:pt x="353" y="1510"/>
                </a:lnTo>
                <a:lnTo>
                  <a:pt x="380" y="1271"/>
                </a:lnTo>
                <a:lnTo>
                  <a:pt x="400" y="1275"/>
                </a:lnTo>
                <a:lnTo>
                  <a:pt x="423" y="1066"/>
                </a:lnTo>
                <a:lnTo>
                  <a:pt x="292" y="1028"/>
                </a:lnTo>
                <a:lnTo>
                  <a:pt x="283" y="991"/>
                </a:lnTo>
                <a:lnTo>
                  <a:pt x="233" y="821"/>
                </a:lnTo>
                <a:lnTo>
                  <a:pt x="65" y="839"/>
                </a:lnTo>
                <a:lnTo>
                  <a:pt x="38" y="810"/>
                </a:lnTo>
                <a:lnTo>
                  <a:pt x="33" y="779"/>
                </a:lnTo>
                <a:lnTo>
                  <a:pt x="68" y="721"/>
                </a:lnTo>
                <a:lnTo>
                  <a:pt x="74" y="676"/>
                </a:lnTo>
                <a:lnTo>
                  <a:pt x="104" y="673"/>
                </a:lnTo>
                <a:lnTo>
                  <a:pt x="115" y="661"/>
                </a:lnTo>
                <a:lnTo>
                  <a:pt x="115" y="604"/>
                </a:lnTo>
                <a:lnTo>
                  <a:pt x="123" y="592"/>
                </a:lnTo>
                <a:lnTo>
                  <a:pt x="101" y="573"/>
                </a:lnTo>
                <a:lnTo>
                  <a:pt x="97" y="580"/>
                </a:lnTo>
                <a:lnTo>
                  <a:pt x="0" y="388"/>
                </a:lnTo>
                <a:lnTo>
                  <a:pt x="48" y="245"/>
                </a:lnTo>
                <a:lnTo>
                  <a:pt x="186" y="189"/>
                </a:lnTo>
                <a:lnTo>
                  <a:pt x="201" y="134"/>
                </a:lnTo>
                <a:lnTo>
                  <a:pt x="300" y="67"/>
                </a:lnTo>
                <a:lnTo>
                  <a:pt x="406" y="0"/>
                </a:lnTo>
                <a:lnTo>
                  <a:pt x="401" y="14"/>
                </a:lnTo>
                <a:lnTo>
                  <a:pt x="514" y="246"/>
                </a:lnTo>
                <a:lnTo>
                  <a:pt x="763" y="503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5089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E4708-327F-7BDA-8E18-F8A455C20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E422-D7BB-D785-5A10-A7B9519E8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Eindhoven – North Brabant Province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8B5DAFCC-3BDD-0201-038A-B6D88B5723AE}"/>
              </a:ext>
            </a:extLst>
          </p:cNvPr>
          <p:cNvSpPr>
            <a:spLocks/>
          </p:cNvSpPr>
          <p:nvPr/>
        </p:nvSpPr>
        <p:spPr bwMode="auto">
          <a:xfrm>
            <a:off x="539552" y="1635646"/>
            <a:ext cx="3475231" cy="2837185"/>
          </a:xfrm>
          <a:custGeom>
            <a:avLst/>
            <a:gdLst>
              <a:gd name="T0" fmla="*/ 1985 w 2707"/>
              <a:gd name="T1" fmla="*/ 6 h 2210"/>
              <a:gd name="T2" fmla="*/ 2229 w 2707"/>
              <a:gd name="T3" fmla="*/ 18 h 2210"/>
              <a:gd name="T4" fmla="*/ 2216 w 2707"/>
              <a:gd name="T5" fmla="*/ 137 h 2210"/>
              <a:gd name="T6" fmla="*/ 2159 w 2707"/>
              <a:gd name="T7" fmla="*/ 213 h 2210"/>
              <a:gd name="T8" fmla="*/ 2118 w 2707"/>
              <a:gd name="T9" fmla="*/ 307 h 2210"/>
              <a:gd name="T10" fmla="*/ 2152 w 2707"/>
              <a:gd name="T11" fmla="*/ 421 h 2210"/>
              <a:gd name="T12" fmla="*/ 2155 w 2707"/>
              <a:gd name="T13" fmla="*/ 515 h 2210"/>
              <a:gd name="T14" fmla="*/ 2168 w 2707"/>
              <a:gd name="T15" fmla="*/ 629 h 2210"/>
              <a:gd name="T16" fmla="*/ 2241 w 2707"/>
              <a:gd name="T17" fmla="*/ 696 h 2210"/>
              <a:gd name="T18" fmla="*/ 2267 w 2707"/>
              <a:gd name="T19" fmla="*/ 728 h 2210"/>
              <a:gd name="T20" fmla="*/ 2310 w 2707"/>
              <a:gd name="T21" fmla="*/ 778 h 2210"/>
              <a:gd name="T22" fmla="*/ 2338 w 2707"/>
              <a:gd name="T23" fmla="*/ 809 h 2210"/>
              <a:gd name="T24" fmla="*/ 2395 w 2707"/>
              <a:gd name="T25" fmla="*/ 856 h 2210"/>
              <a:gd name="T26" fmla="*/ 2503 w 2707"/>
              <a:gd name="T27" fmla="*/ 908 h 2210"/>
              <a:gd name="T28" fmla="*/ 2531 w 2707"/>
              <a:gd name="T29" fmla="*/ 1037 h 2210"/>
              <a:gd name="T30" fmla="*/ 2613 w 2707"/>
              <a:gd name="T31" fmla="*/ 1118 h 2210"/>
              <a:gd name="T32" fmla="*/ 2589 w 2707"/>
              <a:gd name="T33" fmla="*/ 1219 h 2210"/>
              <a:gd name="T34" fmla="*/ 2621 w 2707"/>
              <a:gd name="T35" fmla="*/ 1288 h 2210"/>
              <a:gd name="T36" fmla="*/ 2648 w 2707"/>
              <a:gd name="T37" fmla="*/ 1300 h 2210"/>
              <a:gd name="T38" fmla="*/ 2673 w 2707"/>
              <a:gd name="T39" fmla="*/ 1363 h 2210"/>
              <a:gd name="T40" fmla="*/ 2615 w 2707"/>
              <a:gd name="T41" fmla="*/ 1497 h 2210"/>
              <a:gd name="T42" fmla="*/ 2498 w 2707"/>
              <a:gd name="T43" fmla="*/ 1483 h 2210"/>
              <a:gd name="T44" fmla="*/ 2400 w 2707"/>
              <a:gd name="T45" fmla="*/ 1576 h 2210"/>
              <a:gd name="T46" fmla="*/ 2151 w 2707"/>
              <a:gd name="T47" fmla="*/ 2109 h 2210"/>
              <a:gd name="T48" fmla="*/ 2108 w 2707"/>
              <a:gd name="T49" fmla="*/ 2210 h 2210"/>
              <a:gd name="T50" fmla="*/ 1900 w 2707"/>
              <a:gd name="T51" fmla="*/ 2112 h 2210"/>
              <a:gd name="T52" fmla="*/ 1759 w 2707"/>
              <a:gd name="T53" fmla="*/ 2106 h 2210"/>
              <a:gd name="T54" fmla="*/ 1500 w 2707"/>
              <a:gd name="T55" fmla="*/ 2101 h 2210"/>
              <a:gd name="T56" fmla="*/ 1132 w 2707"/>
              <a:gd name="T57" fmla="*/ 2101 h 2210"/>
              <a:gd name="T58" fmla="*/ 1061 w 2707"/>
              <a:gd name="T59" fmla="*/ 2167 h 2210"/>
              <a:gd name="T60" fmla="*/ 1006 w 2707"/>
              <a:gd name="T61" fmla="*/ 2154 h 2210"/>
              <a:gd name="T62" fmla="*/ 1042 w 2707"/>
              <a:gd name="T63" fmla="*/ 2074 h 2210"/>
              <a:gd name="T64" fmla="*/ 1013 w 2707"/>
              <a:gd name="T65" fmla="*/ 1715 h 2210"/>
              <a:gd name="T66" fmla="*/ 963 w 2707"/>
              <a:gd name="T67" fmla="*/ 1495 h 2210"/>
              <a:gd name="T68" fmla="*/ 855 w 2707"/>
              <a:gd name="T69" fmla="*/ 1491 h 2210"/>
              <a:gd name="T70" fmla="*/ 769 w 2707"/>
              <a:gd name="T71" fmla="*/ 1415 h 2210"/>
              <a:gd name="T72" fmla="*/ 687 w 2707"/>
              <a:gd name="T73" fmla="*/ 1368 h 2210"/>
              <a:gd name="T74" fmla="*/ 565 w 2707"/>
              <a:gd name="T75" fmla="*/ 1441 h 2210"/>
              <a:gd name="T76" fmla="*/ 463 w 2707"/>
              <a:gd name="T77" fmla="*/ 1356 h 2210"/>
              <a:gd name="T78" fmla="*/ 319 w 2707"/>
              <a:gd name="T79" fmla="*/ 1379 h 2210"/>
              <a:gd name="T80" fmla="*/ 158 w 2707"/>
              <a:gd name="T81" fmla="*/ 1340 h 2210"/>
              <a:gd name="T82" fmla="*/ 79 w 2707"/>
              <a:gd name="T83" fmla="*/ 1405 h 2210"/>
              <a:gd name="T84" fmla="*/ 15 w 2707"/>
              <a:gd name="T85" fmla="*/ 1297 h 2210"/>
              <a:gd name="T86" fmla="*/ 56 w 2707"/>
              <a:gd name="T87" fmla="*/ 1078 h 2210"/>
              <a:gd name="T88" fmla="*/ 97 w 2707"/>
              <a:gd name="T89" fmla="*/ 840 h 2210"/>
              <a:gd name="T90" fmla="*/ 320 w 2707"/>
              <a:gd name="T91" fmla="*/ 759 h 2210"/>
              <a:gd name="T92" fmla="*/ 433 w 2707"/>
              <a:gd name="T93" fmla="*/ 634 h 2210"/>
              <a:gd name="T94" fmla="*/ 486 w 2707"/>
              <a:gd name="T95" fmla="*/ 588 h 2210"/>
              <a:gd name="T96" fmla="*/ 489 w 2707"/>
              <a:gd name="T97" fmla="*/ 275 h 2210"/>
              <a:gd name="T98" fmla="*/ 635 w 2707"/>
              <a:gd name="T99" fmla="*/ 303 h 2210"/>
              <a:gd name="T100" fmla="*/ 785 w 2707"/>
              <a:gd name="T101" fmla="*/ 283 h 2210"/>
              <a:gd name="T102" fmla="*/ 1216 w 2707"/>
              <a:gd name="T103" fmla="*/ 74 h 2210"/>
              <a:gd name="T104" fmla="*/ 1346 w 2707"/>
              <a:gd name="T105" fmla="*/ 37 h 2210"/>
              <a:gd name="T106" fmla="*/ 1594 w 2707"/>
              <a:gd name="T107" fmla="*/ 30 h 2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07" h="2210">
                <a:moveTo>
                  <a:pt x="1704" y="0"/>
                </a:moveTo>
                <a:lnTo>
                  <a:pt x="1743" y="10"/>
                </a:lnTo>
                <a:lnTo>
                  <a:pt x="1985" y="6"/>
                </a:lnTo>
                <a:lnTo>
                  <a:pt x="1987" y="6"/>
                </a:lnTo>
                <a:lnTo>
                  <a:pt x="2202" y="3"/>
                </a:lnTo>
                <a:lnTo>
                  <a:pt x="2229" y="18"/>
                </a:lnTo>
                <a:lnTo>
                  <a:pt x="2230" y="36"/>
                </a:lnTo>
                <a:lnTo>
                  <a:pt x="2261" y="84"/>
                </a:lnTo>
                <a:lnTo>
                  <a:pt x="2216" y="137"/>
                </a:lnTo>
                <a:lnTo>
                  <a:pt x="2216" y="170"/>
                </a:lnTo>
                <a:lnTo>
                  <a:pt x="2189" y="221"/>
                </a:lnTo>
                <a:lnTo>
                  <a:pt x="2159" y="213"/>
                </a:lnTo>
                <a:lnTo>
                  <a:pt x="2155" y="265"/>
                </a:lnTo>
                <a:lnTo>
                  <a:pt x="2134" y="303"/>
                </a:lnTo>
                <a:lnTo>
                  <a:pt x="2118" y="307"/>
                </a:lnTo>
                <a:lnTo>
                  <a:pt x="2125" y="336"/>
                </a:lnTo>
                <a:lnTo>
                  <a:pt x="2176" y="407"/>
                </a:lnTo>
                <a:lnTo>
                  <a:pt x="2152" y="421"/>
                </a:lnTo>
                <a:lnTo>
                  <a:pt x="2165" y="456"/>
                </a:lnTo>
                <a:lnTo>
                  <a:pt x="2159" y="490"/>
                </a:lnTo>
                <a:lnTo>
                  <a:pt x="2155" y="515"/>
                </a:lnTo>
                <a:lnTo>
                  <a:pt x="2155" y="590"/>
                </a:lnTo>
                <a:lnTo>
                  <a:pt x="2184" y="620"/>
                </a:lnTo>
                <a:lnTo>
                  <a:pt x="2168" y="629"/>
                </a:lnTo>
                <a:lnTo>
                  <a:pt x="2205" y="674"/>
                </a:lnTo>
                <a:lnTo>
                  <a:pt x="2224" y="695"/>
                </a:lnTo>
                <a:lnTo>
                  <a:pt x="2241" y="696"/>
                </a:lnTo>
                <a:lnTo>
                  <a:pt x="2245" y="718"/>
                </a:lnTo>
                <a:lnTo>
                  <a:pt x="2253" y="732"/>
                </a:lnTo>
                <a:lnTo>
                  <a:pt x="2267" y="728"/>
                </a:lnTo>
                <a:lnTo>
                  <a:pt x="2282" y="748"/>
                </a:lnTo>
                <a:lnTo>
                  <a:pt x="2290" y="745"/>
                </a:lnTo>
                <a:lnTo>
                  <a:pt x="2310" y="778"/>
                </a:lnTo>
                <a:lnTo>
                  <a:pt x="2298" y="777"/>
                </a:lnTo>
                <a:lnTo>
                  <a:pt x="2300" y="785"/>
                </a:lnTo>
                <a:lnTo>
                  <a:pt x="2338" y="809"/>
                </a:lnTo>
                <a:lnTo>
                  <a:pt x="2341" y="821"/>
                </a:lnTo>
                <a:lnTo>
                  <a:pt x="2352" y="819"/>
                </a:lnTo>
                <a:lnTo>
                  <a:pt x="2395" y="856"/>
                </a:lnTo>
                <a:lnTo>
                  <a:pt x="2465" y="874"/>
                </a:lnTo>
                <a:lnTo>
                  <a:pt x="2482" y="906"/>
                </a:lnTo>
                <a:lnTo>
                  <a:pt x="2503" y="908"/>
                </a:lnTo>
                <a:lnTo>
                  <a:pt x="2492" y="945"/>
                </a:lnTo>
                <a:lnTo>
                  <a:pt x="2491" y="946"/>
                </a:lnTo>
                <a:lnTo>
                  <a:pt x="2531" y="1037"/>
                </a:lnTo>
                <a:lnTo>
                  <a:pt x="2594" y="1085"/>
                </a:lnTo>
                <a:lnTo>
                  <a:pt x="2598" y="1107"/>
                </a:lnTo>
                <a:lnTo>
                  <a:pt x="2613" y="1118"/>
                </a:lnTo>
                <a:lnTo>
                  <a:pt x="2589" y="1172"/>
                </a:lnTo>
                <a:lnTo>
                  <a:pt x="2601" y="1196"/>
                </a:lnTo>
                <a:lnTo>
                  <a:pt x="2589" y="1219"/>
                </a:lnTo>
                <a:lnTo>
                  <a:pt x="2631" y="1276"/>
                </a:lnTo>
                <a:lnTo>
                  <a:pt x="2630" y="1289"/>
                </a:lnTo>
                <a:lnTo>
                  <a:pt x="2621" y="1288"/>
                </a:lnTo>
                <a:lnTo>
                  <a:pt x="2629" y="1307"/>
                </a:lnTo>
                <a:lnTo>
                  <a:pt x="2648" y="1318"/>
                </a:lnTo>
                <a:lnTo>
                  <a:pt x="2648" y="1300"/>
                </a:lnTo>
                <a:lnTo>
                  <a:pt x="2667" y="1309"/>
                </a:lnTo>
                <a:lnTo>
                  <a:pt x="2662" y="1329"/>
                </a:lnTo>
                <a:lnTo>
                  <a:pt x="2673" y="1363"/>
                </a:lnTo>
                <a:lnTo>
                  <a:pt x="2695" y="1378"/>
                </a:lnTo>
                <a:lnTo>
                  <a:pt x="2707" y="1444"/>
                </a:lnTo>
                <a:lnTo>
                  <a:pt x="2615" y="1497"/>
                </a:lnTo>
                <a:lnTo>
                  <a:pt x="2536" y="1490"/>
                </a:lnTo>
                <a:lnTo>
                  <a:pt x="2536" y="1490"/>
                </a:lnTo>
                <a:lnTo>
                  <a:pt x="2498" y="1483"/>
                </a:lnTo>
                <a:lnTo>
                  <a:pt x="2482" y="1587"/>
                </a:lnTo>
                <a:lnTo>
                  <a:pt x="2474" y="1592"/>
                </a:lnTo>
                <a:lnTo>
                  <a:pt x="2400" y="1576"/>
                </a:lnTo>
                <a:lnTo>
                  <a:pt x="2410" y="2094"/>
                </a:lnTo>
                <a:lnTo>
                  <a:pt x="2411" y="2106"/>
                </a:lnTo>
                <a:lnTo>
                  <a:pt x="2151" y="2109"/>
                </a:lnTo>
                <a:lnTo>
                  <a:pt x="2117" y="2135"/>
                </a:lnTo>
                <a:lnTo>
                  <a:pt x="2112" y="2209"/>
                </a:lnTo>
                <a:lnTo>
                  <a:pt x="2108" y="2210"/>
                </a:lnTo>
                <a:lnTo>
                  <a:pt x="2095" y="2178"/>
                </a:lnTo>
                <a:lnTo>
                  <a:pt x="2040" y="2125"/>
                </a:lnTo>
                <a:lnTo>
                  <a:pt x="1900" y="2112"/>
                </a:lnTo>
                <a:lnTo>
                  <a:pt x="1791" y="2108"/>
                </a:lnTo>
                <a:lnTo>
                  <a:pt x="1762" y="2107"/>
                </a:lnTo>
                <a:lnTo>
                  <a:pt x="1759" y="2106"/>
                </a:lnTo>
                <a:lnTo>
                  <a:pt x="1716" y="2102"/>
                </a:lnTo>
                <a:lnTo>
                  <a:pt x="1605" y="2092"/>
                </a:lnTo>
                <a:lnTo>
                  <a:pt x="1500" y="2101"/>
                </a:lnTo>
                <a:lnTo>
                  <a:pt x="1498" y="2101"/>
                </a:lnTo>
                <a:lnTo>
                  <a:pt x="1380" y="2093"/>
                </a:lnTo>
                <a:lnTo>
                  <a:pt x="1132" y="2101"/>
                </a:lnTo>
                <a:lnTo>
                  <a:pt x="1126" y="2119"/>
                </a:lnTo>
                <a:lnTo>
                  <a:pt x="1121" y="2138"/>
                </a:lnTo>
                <a:lnTo>
                  <a:pt x="1061" y="2167"/>
                </a:lnTo>
                <a:lnTo>
                  <a:pt x="1058" y="2154"/>
                </a:lnTo>
                <a:lnTo>
                  <a:pt x="1042" y="2150"/>
                </a:lnTo>
                <a:lnTo>
                  <a:pt x="1006" y="2154"/>
                </a:lnTo>
                <a:lnTo>
                  <a:pt x="979" y="2113"/>
                </a:lnTo>
                <a:lnTo>
                  <a:pt x="1025" y="2096"/>
                </a:lnTo>
                <a:lnTo>
                  <a:pt x="1042" y="2074"/>
                </a:lnTo>
                <a:lnTo>
                  <a:pt x="1036" y="1950"/>
                </a:lnTo>
                <a:lnTo>
                  <a:pt x="1007" y="1826"/>
                </a:lnTo>
                <a:lnTo>
                  <a:pt x="1013" y="1715"/>
                </a:lnTo>
                <a:lnTo>
                  <a:pt x="1014" y="1709"/>
                </a:lnTo>
                <a:lnTo>
                  <a:pt x="992" y="1521"/>
                </a:lnTo>
                <a:lnTo>
                  <a:pt x="963" y="1495"/>
                </a:lnTo>
                <a:lnTo>
                  <a:pt x="901" y="1465"/>
                </a:lnTo>
                <a:lnTo>
                  <a:pt x="862" y="1496"/>
                </a:lnTo>
                <a:lnTo>
                  <a:pt x="855" y="1491"/>
                </a:lnTo>
                <a:lnTo>
                  <a:pt x="825" y="1527"/>
                </a:lnTo>
                <a:lnTo>
                  <a:pt x="789" y="1500"/>
                </a:lnTo>
                <a:lnTo>
                  <a:pt x="769" y="1415"/>
                </a:lnTo>
                <a:lnTo>
                  <a:pt x="745" y="1428"/>
                </a:lnTo>
                <a:lnTo>
                  <a:pt x="723" y="1393"/>
                </a:lnTo>
                <a:lnTo>
                  <a:pt x="687" y="1368"/>
                </a:lnTo>
                <a:lnTo>
                  <a:pt x="628" y="1463"/>
                </a:lnTo>
                <a:lnTo>
                  <a:pt x="584" y="1447"/>
                </a:lnTo>
                <a:lnTo>
                  <a:pt x="565" y="1441"/>
                </a:lnTo>
                <a:lnTo>
                  <a:pt x="528" y="1426"/>
                </a:lnTo>
                <a:lnTo>
                  <a:pt x="490" y="1382"/>
                </a:lnTo>
                <a:lnTo>
                  <a:pt x="463" y="1356"/>
                </a:lnTo>
                <a:lnTo>
                  <a:pt x="437" y="1352"/>
                </a:lnTo>
                <a:lnTo>
                  <a:pt x="328" y="1414"/>
                </a:lnTo>
                <a:lnTo>
                  <a:pt x="319" y="1379"/>
                </a:lnTo>
                <a:lnTo>
                  <a:pt x="235" y="1357"/>
                </a:lnTo>
                <a:lnTo>
                  <a:pt x="207" y="1327"/>
                </a:lnTo>
                <a:lnTo>
                  <a:pt x="158" y="1340"/>
                </a:lnTo>
                <a:lnTo>
                  <a:pt x="144" y="1361"/>
                </a:lnTo>
                <a:lnTo>
                  <a:pt x="145" y="1389"/>
                </a:lnTo>
                <a:lnTo>
                  <a:pt x="79" y="1405"/>
                </a:lnTo>
                <a:lnTo>
                  <a:pt x="79" y="1393"/>
                </a:lnTo>
                <a:lnTo>
                  <a:pt x="3" y="1343"/>
                </a:lnTo>
                <a:lnTo>
                  <a:pt x="15" y="1297"/>
                </a:lnTo>
                <a:lnTo>
                  <a:pt x="58" y="1231"/>
                </a:lnTo>
                <a:lnTo>
                  <a:pt x="64" y="1140"/>
                </a:lnTo>
                <a:lnTo>
                  <a:pt x="56" y="1078"/>
                </a:lnTo>
                <a:lnTo>
                  <a:pt x="0" y="993"/>
                </a:lnTo>
                <a:lnTo>
                  <a:pt x="68" y="906"/>
                </a:lnTo>
                <a:lnTo>
                  <a:pt x="97" y="840"/>
                </a:lnTo>
                <a:lnTo>
                  <a:pt x="149" y="860"/>
                </a:lnTo>
                <a:lnTo>
                  <a:pt x="181" y="725"/>
                </a:lnTo>
                <a:lnTo>
                  <a:pt x="320" y="759"/>
                </a:lnTo>
                <a:lnTo>
                  <a:pt x="399" y="671"/>
                </a:lnTo>
                <a:lnTo>
                  <a:pt x="440" y="659"/>
                </a:lnTo>
                <a:lnTo>
                  <a:pt x="433" y="634"/>
                </a:lnTo>
                <a:lnTo>
                  <a:pt x="468" y="605"/>
                </a:lnTo>
                <a:lnTo>
                  <a:pt x="484" y="604"/>
                </a:lnTo>
                <a:lnTo>
                  <a:pt x="486" y="588"/>
                </a:lnTo>
                <a:lnTo>
                  <a:pt x="491" y="578"/>
                </a:lnTo>
                <a:lnTo>
                  <a:pt x="481" y="272"/>
                </a:lnTo>
                <a:lnTo>
                  <a:pt x="489" y="275"/>
                </a:lnTo>
                <a:lnTo>
                  <a:pt x="489" y="264"/>
                </a:lnTo>
                <a:lnTo>
                  <a:pt x="560" y="290"/>
                </a:lnTo>
                <a:lnTo>
                  <a:pt x="635" y="303"/>
                </a:lnTo>
                <a:lnTo>
                  <a:pt x="718" y="297"/>
                </a:lnTo>
                <a:lnTo>
                  <a:pt x="783" y="285"/>
                </a:lnTo>
                <a:lnTo>
                  <a:pt x="785" y="283"/>
                </a:lnTo>
                <a:lnTo>
                  <a:pt x="873" y="248"/>
                </a:lnTo>
                <a:lnTo>
                  <a:pt x="1003" y="170"/>
                </a:lnTo>
                <a:lnTo>
                  <a:pt x="1216" y="74"/>
                </a:lnTo>
                <a:lnTo>
                  <a:pt x="1222" y="72"/>
                </a:lnTo>
                <a:lnTo>
                  <a:pt x="1324" y="42"/>
                </a:lnTo>
                <a:lnTo>
                  <a:pt x="1346" y="37"/>
                </a:lnTo>
                <a:lnTo>
                  <a:pt x="1525" y="3"/>
                </a:lnTo>
                <a:lnTo>
                  <a:pt x="1588" y="5"/>
                </a:lnTo>
                <a:lnTo>
                  <a:pt x="1594" y="30"/>
                </a:lnTo>
                <a:lnTo>
                  <a:pt x="1643" y="30"/>
                </a:lnTo>
                <a:lnTo>
                  <a:pt x="1704" y="0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5DCAE469-7ED9-E700-5970-732AB0886F1C}"/>
              </a:ext>
            </a:extLst>
          </p:cNvPr>
          <p:cNvSpPr>
            <a:spLocks/>
          </p:cNvSpPr>
          <p:nvPr/>
        </p:nvSpPr>
        <p:spPr bwMode="auto">
          <a:xfrm>
            <a:off x="5129217" y="1635646"/>
            <a:ext cx="3475231" cy="2837185"/>
          </a:xfrm>
          <a:custGeom>
            <a:avLst/>
            <a:gdLst>
              <a:gd name="T0" fmla="*/ 1985 w 2707"/>
              <a:gd name="T1" fmla="*/ 6 h 2210"/>
              <a:gd name="T2" fmla="*/ 2229 w 2707"/>
              <a:gd name="T3" fmla="*/ 18 h 2210"/>
              <a:gd name="T4" fmla="*/ 2216 w 2707"/>
              <a:gd name="T5" fmla="*/ 137 h 2210"/>
              <a:gd name="T6" fmla="*/ 2159 w 2707"/>
              <a:gd name="T7" fmla="*/ 213 h 2210"/>
              <a:gd name="T8" fmla="*/ 2118 w 2707"/>
              <a:gd name="T9" fmla="*/ 307 h 2210"/>
              <a:gd name="T10" fmla="*/ 2152 w 2707"/>
              <a:gd name="T11" fmla="*/ 421 h 2210"/>
              <a:gd name="T12" fmla="*/ 2155 w 2707"/>
              <a:gd name="T13" fmla="*/ 515 h 2210"/>
              <a:gd name="T14" fmla="*/ 2168 w 2707"/>
              <a:gd name="T15" fmla="*/ 629 h 2210"/>
              <a:gd name="T16" fmla="*/ 2241 w 2707"/>
              <a:gd name="T17" fmla="*/ 696 h 2210"/>
              <a:gd name="T18" fmla="*/ 2267 w 2707"/>
              <a:gd name="T19" fmla="*/ 728 h 2210"/>
              <a:gd name="T20" fmla="*/ 2310 w 2707"/>
              <a:gd name="T21" fmla="*/ 778 h 2210"/>
              <a:gd name="T22" fmla="*/ 2338 w 2707"/>
              <a:gd name="T23" fmla="*/ 809 h 2210"/>
              <a:gd name="T24" fmla="*/ 2395 w 2707"/>
              <a:gd name="T25" fmla="*/ 856 h 2210"/>
              <a:gd name="T26" fmla="*/ 2503 w 2707"/>
              <a:gd name="T27" fmla="*/ 908 h 2210"/>
              <a:gd name="T28" fmla="*/ 2531 w 2707"/>
              <a:gd name="T29" fmla="*/ 1037 h 2210"/>
              <a:gd name="T30" fmla="*/ 2613 w 2707"/>
              <a:gd name="T31" fmla="*/ 1118 h 2210"/>
              <a:gd name="T32" fmla="*/ 2589 w 2707"/>
              <a:gd name="T33" fmla="*/ 1219 h 2210"/>
              <a:gd name="T34" fmla="*/ 2621 w 2707"/>
              <a:gd name="T35" fmla="*/ 1288 h 2210"/>
              <a:gd name="T36" fmla="*/ 2648 w 2707"/>
              <a:gd name="T37" fmla="*/ 1300 h 2210"/>
              <a:gd name="T38" fmla="*/ 2673 w 2707"/>
              <a:gd name="T39" fmla="*/ 1363 h 2210"/>
              <a:gd name="T40" fmla="*/ 2615 w 2707"/>
              <a:gd name="T41" fmla="*/ 1497 h 2210"/>
              <a:gd name="T42" fmla="*/ 2498 w 2707"/>
              <a:gd name="T43" fmla="*/ 1483 h 2210"/>
              <a:gd name="T44" fmla="*/ 2400 w 2707"/>
              <a:gd name="T45" fmla="*/ 1576 h 2210"/>
              <a:gd name="T46" fmla="*/ 2151 w 2707"/>
              <a:gd name="T47" fmla="*/ 2109 h 2210"/>
              <a:gd name="T48" fmla="*/ 2108 w 2707"/>
              <a:gd name="T49" fmla="*/ 2210 h 2210"/>
              <a:gd name="T50" fmla="*/ 1900 w 2707"/>
              <a:gd name="T51" fmla="*/ 2112 h 2210"/>
              <a:gd name="T52" fmla="*/ 1759 w 2707"/>
              <a:gd name="T53" fmla="*/ 2106 h 2210"/>
              <a:gd name="T54" fmla="*/ 1500 w 2707"/>
              <a:gd name="T55" fmla="*/ 2101 h 2210"/>
              <a:gd name="T56" fmla="*/ 1132 w 2707"/>
              <a:gd name="T57" fmla="*/ 2101 h 2210"/>
              <a:gd name="T58" fmla="*/ 1061 w 2707"/>
              <a:gd name="T59" fmla="*/ 2167 h 2210"/>
              <a:gd name="T60" fmla="*/ 1006 w 2707"/>
              <a:gd name="T61" fmla="*/ 2154 h 2210"/>
              <a:gd name="T62" fmla="*/ 1042 w 2707"/>
              <a:gd name="T63" fmla="*/ 2074 h 2210"/>
              <a:gd name="T64" fmla="*/ 1013 w 2707"/>
              <a:gd name="T65" fmla="*/ 1715 h 2210"/>
              <a:gd name="T66" fmla="*/ 963 w 2707"/>
              <a:gd name="T67" fmla="*/ 1495 h 2210"/>
              <a:gd name="T68" fmla="*/ 855 w 2707"/>
              <a:gd name="T69" fmla="*/ 1491 h 2210"/>
              <a:gd name="T70" fmla="*/ 769 w 2707"/>
              <a:gd name="T71" fmla="*/ 1415 h 2210"/>
              <a:gd name="T72" fmla="*/ 687 w 2707"/>
              <a:gd name="T73" fmla="*/ 1368 h 2210"/>
              <a:gd name="T74" fmla="*/ 565 w 2707"/>
              <a:gd name="T75" fmla="*/ 1441 h 2210"/>
              <a:gd name="T76" fmla="*/ 463 w 2707"/>
              <a:gd name="T77" fmla="*/ 1356 h 2210"/>
              <a:gd name="T78" fmla="*/ 319 w 2707"/>
              <a:gd name="T79" fmla="*/ 1379 h 2210"/>
              <a:gd name="T80" fmla="*/ 158 w 2707"/>
              <a:gd name="T81" fmla="*/ 1340 h 2210"/>
              <a:gd name="T82" fmla="*/ 79 w 2707"/>
              <a:gd name="T83" fmla="*/ 1405 h 2210"/>
              <a:gd name="T84" fmla="*/ 15 w 2707"/>
              <a:gd name="T85" fmla="*/ 1297 h 2210"/>
              <a:gd name="T86" fmla="*/ 56 w 2707"/>
              <a:gd name="T87" fmla="*/ 1078 h 2210"/>
              <a:gd name="T88" fmla="*/ 97 w 2707"/>
              <a:gd name="T89" fmla="*/ 840 h 2210"/>
              <a:gd name="T90" fmla="*/ 320 w 2707"/>
              <a:gd name="T91" fmla="*/ 759 h 2210"/>
              <a:gd name="T92" fmla="*/ 433 w 2707"/>
              <a:gd name="T93" fmla="*/ 634 h 2210"/>
              <a:gd name="T94" fmla="*/ 486 w 2707"/>
              <a:gd name="T95" fmla="*/ 588 h 2210"/>
              <a:gd name="T96" fmla="*/ 489 w 2707"/>
              <a:gd name="T97" fmla="*/ 275 h 2210"/>
              <a:gd name="T98" fmla="*/ 635 w 2707"/>
              <a:gd name="T99" fmla="*/ 303 h 2210"/>
              <a:gd name="T100" fmla="*/ 785 w 2707"/>
              <a:gd name="T101" fmla="*/ 283 h 2210"/>
              <a:gd name="T102" fmla="*/ 1216 w 2707"/>
              <a:gd name="T103" fmla="*/ 74 h 2210"/>
              <a:gd name="T104" fmla="*/ 1346 w 2707"/>
              <a:gd name="T105" fmla="*/ 37 h 2210"/>
              <a:gd name="T106" fmla="*/ 1594 w 2707"/>
              <a:gd name="T107" fmla="*/ 30 h 2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07" h="2210">
                <a:moveTo>
                  <a:pt x="1704" y="0"/>
                </a:moveTo>
                <a:lnTo>
                  <a:pt x="1743" y="10"/>
                </a:lnTo>
                <a:lnTo>
                  <a:pt x="1985" y="6"/>
                </a:lnTo>
                <a:lnTo>
                  <a:pt x="1987" y="6"/>
                </a:lnTo>
                <a:lnTo>
                  <a:pt x="2202" y="3"/>
                </a:lnTo>
                <a:lnTo>
                  <a:pt x="2229" y="18"/>
                </a:lnTo>
                <a:lnTo>
                  <a:pt x="2230" y="36"/>
                </a:lnTo>
                <a:lnTo>
                  <a:pt x="2261" y="84"/>
                </a:lnTo>
                <a:lnTo>
                  <a:pt x="2216" y="137"/>
                </a:lnTo>
                <a:lnTo>
                  <a:pt x="2216" y="170"/>
                </a:lnTo>
                <a:lnTo>
                  <a:pt x="2189" y="221"/>
                </a:lnTo>
                <a:lnTo>
                  <a:pt x="2159" y="213"/>
                </a:lnTo>
                <a:lnTo>
                  <a:pt x="2155" y="265"/>
                </a:lnTo>
                <a:lnTo>
                  <a:pt x="2134" y="303"/>
                </a:lnTo>
                <a:lnTo>
                  <a:pt x="2118" y="307"/>
                </a:lnTo>
                <a:lnTo>
                  <a:pt x="2125" y="336"/>
                </a:lnTo>
                <a:lnTo>
                  <a:pt x="2176" y="407"/>
                </a:lnTo>
                <a:lnTo>
                  <a:pt x="2152" y="421"/>
                </a:lnTo>
                <a:lnTo>
                  <a:pt x="2165" y="456"/>
                </a:lnTo>
                <a:lnTo>
                  <a:pt x="2159" y="490"/>
                </a:lnTo>
                <a:lnTo>
                  <a:pt x="2155" y="515"/>
                </a:lnTo>
                <a:lnTo>
                  <a:pt x="2155" y="590"/>
                </a:lnTo>
                <a:lnTo>
                  <a:pt x="2184" y="620"/>
                </a:lnTo>
                <a:lnTo>
                  <a:pt x="2168" y="629"/>
                </a:lnTo>
                <a:lnTo>
                  <a:pt x="2205" y="674"/>
                </a:lnTo>
                <a:lnTo>
                  <a:pt x="2224" y="695"/>
                </a:lnTo>
                <a:lnTo>
                  <a:pt x="2241" y="696"/>
                </a:lnTo>
                <a:lnTo>
                  <a:pt x="2245" y="718"/>
                </a:lnTo>
                <a:lnTo>
                  <a:pt x="2253" y="732"/>
                </a:lnTo>
                <a:lnTo>
                  <a:pt x="2267" y="728"/>
                </a:lnTo>
                <a:lnTo>
                  <a:pt x="2282" y="748"/>
                </a:lnTo>
                <a:lnTo>
                  <a:pt x="2290" y="745"/>
                </a:lnTo>
                <a:lnTo>
                  <a:pt x="2310" y="778"/>
                </a:lnTo>
                <a:lnTo>
                  <a:pt x="2298" y="777"/>
                </a:lnTo>
                <a:lnTo>
                  <a:pt x="2300" y="785"/>
                </a:lnTo>
                <a:lnTo>
                  <a:pt x="2338" y="809"/>
                </a:lnTo>
                <a:lnTo>
                  <a:pt x="2341" y="821"/>
                </a:lnTo>
                <a:lnTo>
                  <a:pt x="2352" y="819"/>
                </a:lnTo>
                <a:lnTo>
                  <a:pt x="2395" y="856"/>
                </a:lnTo>
                <a:lnTo>
                  <a:pt x="2465" y="874"/>
                </a:lnTo>
                <a:lnTo>
                  <a:pt x="2482" y="906"/>
                </a:lnTo>
                <a:lnTo>
                  <a:pt x="2503" y="908"/>
                </a:lnTo>
                <a:lnTo>
                  <a:pt x="2492" y="945"/>
                </a:lnTo>
                <a:lnTo>
                  <a:pt x="2491" y="946"/>
                </a:lnTo>
                <a:lnTo>
                  <a:pt x="2531" y="1037"/>
                </a:lnTo>
                <a:lnTo>
                  <a:pt x="2594" y="1085"/>
                </a:lnTo>
                <a:lnTo>
                  <a:pt x="2598" y="1107"/>
                </a:lnTo>
                <a:lnTo>
                  <a:pt x="2613" y="1118"/>
                </a:lnTo>
                <a:lnTo>
                  <a:pt x="2589" y="1172"/>
                </a:lnTo>
                <a:lnTo>
                  <a:pt x="2601" y="1196"/>
                </a:lnTo>
                <a:lnTo>
                  <a:pt x="2589" y="1219"/>
                </a:lnTo>
                <a:lnTo>
                  <a:pt x="2631" y="1276"/>
                </a:lnTo>
                <a:lnTo>
                  <a:pt x="2630" y="1289"/>
                </a:lnTo>
                <a:lnTo>
                  <a:pt x="2621" y="1288"/>
                </a:lnTo>
                <a:lnTo>
                  <a:pt x="2629" y="1307"/>
                </a:lnTo>
                <a:lnTo>
                  <a:pt x="2648" y="1318"/>
                </a:lnTo>
                <a:lnTo>
                  <a:pt x="2648" y="1300"/>
                </a:lnTo>
                <a:lnTo>
                  <a:pt x="2667" y="1309"/>
                </a:lnTo>
                <a:lnTo>
                  <a:pt x="2662" y="1329"/>
                </a:lnTo>
                <a:lnTo>
                  <a:pt x="2673" y="1363"/>
                </a:lnTo>
                <a:lnTo>
                  <a:pt x="2695" y="1378"/>
                </a:lnTo>
                <a:lnTo>
                  <a:pt x="2707" y="1444"/>
                </a:lnTo>
                <a:lnTo>
                  <a:pt x="2615" y="1497"/>
                </a:lnTo>
                <a:lnTo>
                  <a:pt x="2536" y="1490"/>
                </a:lnTo>
                <a:lnTo>
                  <a:pt x="2536" y="1490"/>
                </a:lnTo>
                <a:lnTo>
                  <a:pt x="2498" y="1483"/>
                </a:lnTo>
                <a:lnTo>
                  <a:pt x="2482" y="1587"/>
                </a:lnTo>
                <a:lnTo>
                  <a:pt x="2474" y="1592"/>
                </a:lnTo>
                <a:lnTo>
                  <a:pt x="2400" y="1576"/>
                </a:lnTo>
                <a:lnTo>
                  <a:pt x="2410" y="2094"/>
                </a:lnTo>
                <a:lnTo>
                  <a:pt x="2411" y="2106"/>
                </a:lnTo>
                <a:lnTo>
                  <a:pt x="2151" y="2109"/>
                </a:lnTo>
                <a:lnTo>
                  <a:pt x="2117" y="2135"/>
                </a:lnTo>
                <a:lnTo>
                  <a:pt x="2112" y="2209"/>
                </a:lnTo>
                <a:lnTo>
                  <a:pt x="2108" y="2210"/>
                </a:lnTo>
                <a:lnTo>
                  <a:pt x="2095" y="2178"/>
                </a:lnTo>
                <a:lnTo>
                  <a:pt x="2040" y="2125"/>
                </a:lnTo>
                <a:lnTo>
                  <a:pt x="1900" y="2112"/>
                </a:lnTo>
                <a:lnTo>
                  <a:pt x="1791" y="2108"/>
                </a:lnTo>
                <a:lnTo>
                  <a:pt x="1762" y="2107"/>
                </a:lnTo>
                <a:lnTo>
                  <a:pt x="1759" y="2106"/>
                </a:lnTo>
                <a:lnTo>
                  <a:pt x="1716" y="2102"/>
                </a:lnTo>
                <a:lnTo>
                  <a:pt x="1605" y="2092"/>
                </a:lnTo>
                <a:lnTo>
                  <a:pt x="1500" y="2101"/>
                </a:lnTo>
                <a:lnTo>
                  <a:pt x="1498" y="2101"/>
                </a:lnTo>
                <a:lnTo>
                  <a:pt x="1380" y="2093"/>
                </a:lnTo>
                <a:lnTo>
                  <a:pt x="1132" y="2101"/>
                </a:lnTo>
                <a:lnTo>
                  <a:pt x="1126" y="2119"/>
                </a:lnTo>
                <a:lnTo>
                  <a:pt x="1121" y="2138"/>
                </a:lnTo>
                <a:lnTo>
                  <a:pt x="1061" y="2167"/>
                </a:lnTo>
                <a:lnTo>
                  <a:pt x="1058" y="2154"/>
                </a:lnTo>
                <a:lnTo>
                  <a:pt x="1042" y="2150"/>
                </a:lnTo>
                <a:lnTo>
                  <a:pt x="1006" y="2154"/>
                </a:lnTo>
                <a:lnTo>
                  <a:pt x="979" y="2113"/>
                </a:lnTo>
                <a:lnTo>
                  <a:pt x="1025" y="2096"/>
                </a:lnTo>
                <a:lnTo>
                  <a:pt x="1042" y="2074"/>
                </a:lnTo>
                <a:lnTo>
                  <a:pt x="1036" y="1950"/>
                </a:lnTo>
                <a:lnTo>
                  <a:pt x="1007" y="1826"/>
                </a:lnTo>
                <a:lnTo>
                  <a:pt x="1013" y="1715"/>
                </a:lnTo>
                <a:lnTo>
                  <a:pt x="1014" y="1709"/>
                </a:lnTo>
                <a:lnTo>
                  <a:pt x="992" y="1521"/>
                </a:lnTo>
                <a:lnTo>
                  <a:pt x="963" y="1495"/>
                </a:lnTo>
                <a:lnTo>
                  <a:pt x="901" y="1465"/>
                </a:lnTo>
                <a:lnTo>
                  <a:pt x="862" y="1496"/>
                </a:lnTo>
                <a:lnTo>
                  <a:pt x="855" y="1491"/>
                </a:lnTo>
                <a:lnTo>
                  <a:pt x="825" y="1527"/>
                </a:lnTo>
                <a:lnTo>
                  <a:pt x="789" y="1500"/>
                </a:lnTo>
                <a:lnTo>
                  <a:pt x="769" y="1415"/>
                </a:lnTo>
                <a:lnTo>
                  <a:pt x="745" y="1428"/>
                </a:lnTo>
                <a:lnTo>
                  <a:pt x="723" y="1393"/>
                </a:lnTo>
                <a:lnTo>
                  <a:pt x="687" y="1368"/>
                </a:lnTo>
                <a:lnTo>
                  <a:pt x="628" y="1463"/>
                </a:lnTo>
                <a:lnTo>
                  <a:pt x="584" y="1447"/>
                </a:lnTo>
                <a:lnTo>
                  <a:pt x="565" y="1441"/>
                </a:lnTo>
                <a:lnTo>
                  <a:pt x="528" y="1426"/>
                </a:lnTo>
                <a:lnTo>
                  <a:pt x="490" y="1382"/>
                </a:lnTo>
                <a:lnTo>
                  <a:pt x="463" y="1356"/>
                </a:lnTo>
                <a:lnTo>
                  <a:pt x="437" y="1352"/>
                </a:lnTo>
                <a:lnTo>
                  <a:pt x="328" y="1414"/>
                </a:lnTo>
                <a:lnTo>
                  <a:pt x="319" y="1379"/>
                </a:lnTo>
                <a:lnTo>
                  <a:pt x="235" y="1357"/>
                </a:lnTo>
                <a:lnTo>
                  <a:pt x="207" y="1327"/>
                </a:lnTo>
                <a:lnTo>
                  <a:pt x="158" y="1340"/>
                </a:lnTo>
                <a:lnTo>
                  <a:pt x="144" y="1361"/>
                </a:lnTo>
                <a:lnTo>
                  <a:pt x="145" y="1389"/>
                </a:lnTo>
                <a:lnTo>
                  <a:pt x="79" y="1405"/>
                </a:lnTo>
                <a:lnTo>
                  <a:pt x="79" y="1393"/>
                </a:lnTo>
                <a:lnTo>
                  <a:pt x="3" y="1343"/>
                </a:lnTo>
                <a:lnTo>
                  <a:pt x="15" y="1297"/>
                </a:lnTo>
                <a:lnTo>
                  <a:pt x="58" y="1231"/>
                </a:lnTo>
                <a:lnTo>
                  <a:pt x="64" y="1140"/>
                </a:lnTo>
                <a:lnTo>
                  <a:pt x="56" y="1078"/>
                </a:lnTo>
                <a:lnTo>
                  <a:pt x="0" y="993"/>
                </a:lnTo>
                <a:lnTo>
                  <a:pt x="68" y="906"/>
                </a:lnTo>
                <a:lnTo>
                  <a:pt x="97" y="840"/>
                </a:lnTo>
                <a:lnTo>
                  <a:pt x="149" y="860"/>
                </a:lnTo>
                <a:lnTo>
                  <a:pt x="181" y="725"/>
                </a:lnTo>
                <a:lnTo>
                  <a:pt x="320" y="759"/>
                </a:lnTo>
                <a:lnTo>
                  <a:pt x="399" y="671"/>
                </a:lnTo>
                <a:lnTo>
                  <a:pt x="440" y="659"/>
                </a:lnTo>
                <a:lnTo>
                  <a:pt x="433" y="634"/>
                </a:lnTo>
                <a:lnTo>
                  <a:pt x="468" y="605"/>
                </a:lnTo>
                <a:lnTo>
                  <a:pt x="484" y="604"/>
                </a:lnTo>
                <a:lnTo>
                  <a:pt x="486" y="588"/>
                </a:lnTo>
                <a:lnTo>
                  <a:pt x="491" y="578"/>
                </a:lnTo>
                <a:lnTo>
                  <a:pt x="481" y="272"/>
                </a:lnTo>
                <a:lnTo>
                  <a:pt x="489" y="275"/>
                </a:lnTo>
                <a:lnTo>
                  <a:pt x="489" y="264"/>
                </a:lnTo>
                <a:lnTo>
                  <a:pt x="560" y="290"/>
                </a:lnTo>
                <a:lnTo>
                  <a:pt x="635" y="303"/>
                </a:lnTo>
                <a:lnTo>
                  <a:pt x="718" y="297"/>
                </a:lnTo>
                <a:lnTo>
                  <a:pt x="783" y="285"/>
                </a:lnTo>
                <a:lnTo>
                  <a:pt x="785" y="283"/>
                </a:lnTo>
                <a:lnTo>
                  <a:pt x="873" y="248"/>
                </a:lnTo>
                <a:lnTo>
                  <a:pt x="1003" y="170"/>
                </a:lnTo>
                <a:lnTo>
                  <a:pt x="1216" y="74"/>
                </a:lnTo>
                <a:lnTo>
                  <a:pt x="1222" y="72"/>
                </a:lnTo>
                <a:lnTo>
                  <a:pt x="1324" y="42"/>
                </a:lnTo>
                <a:lnTo>
                  <a:pt x="1346" y="37"/>
                </a:lnTo>
                <a:lnTo>
                  <a:pt x="1525" y="3"/>
                </a:lnTo>
                <a:lnTo>
                  <a:pt x="1588" y="5"/>
                </a:lnTo>
                <a:lnTo>
                  <a:pt x="1594" y="30"/>
                </a:lnTo>
                <a:lnTo>
                  <a:pt x="1643" y="30"/>
                </a:lnTo>
                <a:lnTo>
                  <a:pt x="1704" y="0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222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4F9B8-40C3-C317-C4CD-5A5C67149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3E581-B988-53BB-1291-F0661904A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fr-FR" altLang="zh-CN" dirty="0"/>
              <a:t>Groningen – Groningen Province</a:t>
            </a:r>
            <a:endParaRPr lang="en-US" altLang="zh-CN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F48F30B4-18D0-80B8-C5FA-DFCE24DC32E8}"/>
              </a:ext>
            </a:extLst>
          </p:cNvPr>
          <p:cNvSpPr>
            <a:spLocks/>
          </p:cNvSpPr>
          <p:nvPr/>
        </p:nvSpPr>
        <p:spPr bwMode="auto">
          <a:xfrm>
            <a:off x="827584" y="1248190"/>
            <a:ext cx="3254325" cy="3665053"/>
          </a:xfrm>
          <a:custGeom>
            <a:avLst/>
            <a:gdLst>
              <a:gd name="T0" fmla="*/ 2333 w 2583"/>
              <a:gd name="T1" fmla="*/ 22 h 2909"/>
              <a:gd name="T2" fmla="*/ 2369 w 2583"/>
              <a:gd name="T3" fmla="*/ 12 h 2909"/>
              <a:gd name="T4" fmla="*/ 2415 w 2583"/>
              <a:gd name="T5" fmla="*/ 193 h 2909"/>
              <a:gd name="T6" fmla="*/ 2578 w 2583"/>
              <a:gd name="T7" fmla="*/ 287 h 2909"/>
              <a:gd name="T8" fmla="*/ 2583 w 2583"/>
              <a:gd name="T9" fmla="*/ 410 h 2909"/>
              <a:gd name="T10" fmla="*/ 2043 w 2583"/>
              <a:gd name="T11" fmla="*/ 752 h 2909"/>
              <a:gd name="T12" fmla="*/ 2065 w 2583"/>
              <a:gd name="T13" fmla="*/ 906 h 2909"/>
              <a:gd name="T14" fmla="*/ 2109 w 2583"/>
              <a:gd name="T15" fmla="*/ 1021 h 2909"/>
              <a:gd name="T16" fmla="*/ 2061 w 2583"/>
              <a:gd name="T17" fmla="*/ 1092 h 2909"/>
              <a:gd name="T18" fmla="*/ 2061 w 2583"/>
              <a:gd name="T19" fmla="*/ 1138 h 2909"/>
              <a:gd name="T20" fmla="*/ 2049 w 2583"/>
              <a:gd name="T21" fmla="*/ 1208 h 2909"/>
              <a:gd name="T22" fmla="*/ 2036 w 2583"/>
              <a:gd name="T23" fmla="*/ 1235 h 2909"/>
              <a:gd name="T24" fmla="*/ 2000 w 2583"/>
              <a:gd name="T25" fmla="*/ 1314 h 2909"/>
              <a:gd name="T26" fmla="*/ 1976 w 2583"/>
              <a:gd name="T27" fmla="*/ 1380 h 2909"/>
              <a:gd name="T28" fmla="*/ 1912 w 2583"/>
              <a:gd name="T29" fmla="*/ 1412 h 2909"/>
              <a:gd name="T30" fmla="*/ 1846 w 2583"/>
              <a:gd name="T31" fmla="*/ 1419 h 2909"/>
              <a:gd name="T32" fmla="*/ 1822 w 2583"/>
              <a:gd name="T33" fmla="*/ 1472 h 2909"/>
              <a:gd name="T34" fmla="*/ 1773 w 2583"/>
              <a:gd name="T35" fmla="*/ 1581 h 2909"/>
              <a:gd name="T36" fmla="*/ 1515 w 2583"/>
              <a:gd name="T37" fmla="*/ 1708 h 2909"/>
              <a:gd name="T38" fmla="*/ 1534 w 2583"/>
              <a:gd name="T39" fmla="*/ 1770 h 2909"/>
              <a:gd name="T40" fmla="*/ 1640 w 2583"/>
              <a:gd name="T41" fmla="*/ 1861 h 2909"/>
              <a:gd name="T42" fmla="*/ 1675 w 2583"/>
              <a:gd name="T43" fmla="*/ 1965 h 2909"/>
              <a:gd name="T44" fmla="*/ 1747 w 2583"/>
              <a:gd name="T45" fmla="*/ 2024 h 2909"/>
              <a:gd name="T46" fmla="*/ 1911 w 2583"/>
              <a:gd name="T47" fmla="*/ 2223 h 2909"/>
              <a:gd name="T48" fmla="*/ 1892 w 2583"/>
              <a:gd name="T49" fmla="*/ 2318 h 2909"/>
              <a:gd name="T50" fmla="*/ 1837 w 2583"/>
              <a:gd name="T51" fmla="*/ 2736 h 2909"/>
              <a:gd name="T52" fmla="*/ 1542 w 2583"/>
              <a:gd name="T53" fmla="*/ 2873 h 2909"/>
              <a:gd name="T54" fmla="*/ 1459 w 2583"/>
              <a:gd name="T55" fmla="*/ 2797 h 2909"/>
              <a:gd name="T56" fmla="*/ 1431 w 2583"/>
              <a:gd name="T57" fmla="*/ 2726 h 2909"/>
              <a:gd name="T58" fmla="*/ 1355 w 2583"/>
              <a:gd name="T59" fmla="*/ 2628 h 2909"/>
              <a:gd name="T60" fmla="*/ 1309 w 2583"/>
              <a:gd name="T61" fmla="*/ 2537 h 2909"/>
              <a:gd name="T62" fmla="*/ 1247 w 2583"/>
              <a:gd name="T63" fmla="*/ 2462 h 2909"/>
              <a:gd name="T64" fmla="*/ 1064 w 2583"/>
              <a:gd name="T65" fmla="*/ 2360 h 2909"/>
              <a:gd name="T66" fmla="*/ 1025 w 2583"/>
              <a:gd name="T67" fmla="*/ 2184 h 2909"/>
              <a:gd name="T68" fmla="*/ 859 w 2583"/>
              <a:gd name="T69" fmla="*/ 2199 h 2909"/>
              <a:gd name="T70" fmla="*/ 820 w 2583"/>
              <a:gd name="T71" fmla="*/ 2035 h 2909"/>
              <a:gd name="T72" fmla="*/ 725 w 2583"/>
              <a:gd name="T73" fmla="*/ 1875 h 2909"/>
              <a:gd name="T74" fmla="*/ 669 w 2583"/>
              <a:gd name="T75" fmla="*/ 1908 h 2909"/>
              <a:gd name="T76" fmla="*/ 608 w 2583"/>
              <a:gd name="T77" fmla="*/ 1837 h 2909"/>
              <a:gd name="T78" fmla="*/ 571 w 2583"/>
              <a:gd name="T79" fmla="*/ 1672 h 2909"/>
              <a:gd name="T80" fmla="*/ 372 w 2583"/>
              <a:gd name="T81" fmla="*/ 1612 h 2909"/>
              <a:gd name="T82" fmla="*/ 193 w 2583"/>
              <a:gd name="T83" fmla="*/ 1562 h 2909"/>
              <a:gd name="T84" fmla="*/ 30 w 2583"/>
              <a:gd name="T85" fmla="*/ 1560 h 2909"/>
              <a:gd name="T86" fmla="*/ 55 w 2583"/>
              <a:gd name="T87" fmla="*/ 1331 h 2909"/>
              <a:gd name="T88" fmla="*/ 207 w 2583"/>
              <a:gd name="T89" fmla="*/ 928 h 2909"/>
              <a:gd name="T90" fmla="*/ 236 w 2583"/>
              <a:gd name="T91" fmla="*/ 976 h 2909"/>
              <a:gd name="T92" fmla="*/ 321 w 2583"/>
              <a:gd name="T93" fmla="*/ 946 h 2909"/>
              <a:gd name="T94" fmla="*/ 370 w 2583"/>
              <a:gd name="T95" fmla="*/ 810 h 2909"/>
              <a:gd name="T96" fmla="*/ 453 w 2583"/>
              <a:gd name="T97" fmla="*/ 794 h 2909"/>
              <a:gd name="T98" fmla="*/ 630 w 2583"/>
              <a:gd name="T99" fmla="*/ 763 h 2909"/>
              <a:gd name="T100" fmla="*/ 721 w 2583"/>
              <a:gd name="T101" fmla="*/ 698 h 2909"/>
              <a:gd name="T102" fmla="*/ 740 w 2583"/>
              <a:gd name="T103" fmla="*/ 736 h 2909"/>
              <a:gd name="T104" fmla="*/ 916 w 2583"/>
              <a:gd name="T105" fmla="*/ 742 h 2909"/>
              <a:gd name="T106" fmla="*/ 1043 w 2583"/>
              <a:gd name="T107" fmla="*/ 726 h 2909"/>
              <a:gd name="T108" fmla="*/ 1063 w 2583"/>
              <a:gd name="T109" fmla="*/ 827 h 2909"/>
              <a:gd name="T110" fmla="*/ 1304 w 2583"/>
              <a:gd name="T111" fmla="*/ 905 h 2909"/>
              <a:gd name="T112" fmla="*/ 1421 w 2583"/>
              <a:gd name="T113" fmla="*/ 758 h 2909"/>
              <a:gd name="T114" fmla="*/ 1543 w 2583"/>
              <a:gd name="T115" fmla="*/ 160 h 2909"/>
              <a:gd name="T116" fmla="*/ 1598 w 2583"/>
              <a:gd name="T117" fmla="*/ 75 h 2909"/>
              <a:gd name="T118" fmla="*/ 1639 w 2583"/>
              <a:gd name="T119" fmla="*/ 97 h 2909"/>
              <a:gd name="T120" fmla="*/ 2023 w 2583"/>
              <a:gd name="T121" fmla="*/ 85 h 2909"/>
              <a:gd name="T122" fmla="*/ 2172 w 2583"/>
              <a:gd name="T123" fmla="*/ 103 h 2909"/>
              <a:gd name="T124" fmla="*/ 2306 w 2583"/>
              <a:gd name="T125" fmla="*/ 7 h 29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83" h="2909">
                <a:moveTo>
                  <a:pt x="2315" y="16"/>
                </a:moveTo>
                <a:lnTo>
                  <a:pt x="2324" y="23"/>
                </a:lnTo>
                <a:lnTo>
                  <a:pt x="2326" y="20"/>
                </a:lnTo>
                <a:lnTo>
                  <a:pt x="2333" y="22"/>
                </a:lnTo>
                <a:lnTo>
                  <a:pt x="2337" y="11"/>
                </a:lnTo>
                <a:lnTo>
                  <a:pt x="2361" y="16"/>
                </a:lnTo>
                <a:lnTo>
                  <a:pt x="2363" y="10"/>
                </a:lnTo>
                <a:lnTo>
                  <a:pt x="2369" y="12"/>
                </a:lnTo>
                <a:lnTo>
                  <a:pt x="2381" y="39"/>
                </a:lnTo>
                <a:lnTo>
                  <a:pt x="2343" y="69"/>
                </a:lnTo>
                <a:lnTo>
                  <a:pt x="2371" y="135"/>
                </a:lnTo>
                <a:lnTo>
                  <a:pt x="2415" y="193"/>
                </a:lnTo>
                <a:lnTo>
                  <a:pt x="2435" y="181"/>
                </a:lnTo>
                <a:lnTo>
                  <a:pt x="2479" y="243"/>
                </a:lnTo>
                <a:lnTo>
                  <a:pt x="2511" y="201"/>
                </a:lnTo>
                <a:lnTo>
                  <a:pt x="2578" y="287"/>
                </a:lnTo>
                <a:lnTo>
                  <a:pt x="2557" y="304"/>
                </a:lnTo>
                <a:lnTo>
                  <a:pt x="2579" y="345"/>
                </a:lnTo>
                <a:lnTo>
                  <a:pt x="2553" y="362"/>
                </a:lnTo>
                <a:lnTo>
                  <a:pt x="2583" y="410"/>
                </a:lnTo>
                <a:lnTo>
                  <a:pt x="2404" y="522"/>
                </a:lnTo>
                <a:lnTo>
                  <a:pt x="2248" y="611"/>
                </a:lnTo>
                <a:lnTo>
                  <a:pt x="2128" y="698"/>
                </a:lnTo>
                <a:lnTo>
                  <a:pt x="2043" y="752"/>
                </a:lnTo>
                <a:lnTo>
                  <a:pt x="1966" y="799"/>
                </a:lnTo>
                <a:lnTo>
                  <a:pt x="2013" y="832"/>
                </a:lnTo>
                <a:lnTo>
                  <a:pt x="2012" y="858"/>
                </a:lnTo>
                <a:lnTo>
                  <a:pt x="2065" y="906"/>
                </a:lnTo>
                <a:lnTo>
                  <a:pt x="2105" y="944"/>
                </a:lnTo>
                <a:lnTo>
                  <a:pt x="2091" y="959"/>
                </a:lnTo>
                <a:lnTo>
                  <a:pt x="2132" y="996"/>
                </a:lnTo>
                <a:lnTo>
                  <a:pt x="2109" y="1021"/>
                </a:lnTo>
                <a:lnTo>
                  <a:pt x="2086" y="1045"/>
                </a:lnTo>
                <a:lnTo>
                  <a:pt x="2060" y="1088"/>
                </a:lnTo>
                <a:lnTo>
                  <a:pt x="2060" y="1090"/>
                </a:lnTo>
                <a:lnTo>
                  <a:pt x="2061" y="1092"/>
                </a:lnTo>
                <a:lnTo>
                  <a:pt x="2057" y="1096"/>
                </a:lnTo>
                <a:lnTo>
                  <a:pt x="2046" y="1104"/>
                </a:lnTo>
                <a:lnTo>
                  <a:pt x="2062" y="1120"/>
                </a:lnTo>
                <a:lnTo>
                  <a:pt x="2061" y="1138"/>
                </a:lnTo>
                <a:lnTo>
                  <a:pt x="2049" y="1150"/>
                </a:lnTo>
                <a:lnTo>
                  <a:pt x="2035" y="1189"/>
                </a:lnTo>
                <a:lnTo>
                  <a:pt x="2052" y="1205"/>
                </a:lnTo>
                <a:lnTo>
                  <a:pt x="2049" y="1208"/>
                </a:lnTo>
                <a:lnTo>
                  <a:pt x="2062" y="1223"/>
                </a:lnTo>
                <a:lnTo>
                  <a:pt x="2059" y="1237"/>
                </a:lnTo>
                <a:lnTo>
                  <a:pt x="2048" y="1226"/>
                </a:lnTo>
                <a:lnTo>
                  <a:pt x="2036" y="1235"/>
                </a:lnTo>
                <a:lnTo>
                  <a:pt x="2043" y="1241"/>
                </a:lnTo>
                <a:lnTo>
                  <a:pt x="2032" y="1253"/>
                </a:lnTo>
                <a:lnTo>
                  <a:pt x="2013" y="1289"/>
                </a:lnTo>
                <a:lnTo>
                  <a:pt x="2000" y="1314"/>
                </a:lnTo>
                <a:lnTo>
                  <a:pt x="1979" y="1337"/>
                </a:lnTo>
                <a:lnTo>
                  <a:pt x="1980" y="1343"/>
                </a:lnTo>
                <a:lnTo>
                  <a:pt x="1970" y="1348"/>
                </a:lnTo>
                <a:lnTo>
                  <a:pt x="1976" y="1380"/>
                </a:lnTo>
                <a:lnTo>
                  <a:pt x="1936" y="1387"/>
                </a:lnTo>
                <a:lnTo>
                  <a:pt x="1936" y="1405"/>
                </a:lnTo>
                <a:lnTo>
                  <a:pt x="1913" y="1402"/>
                </a:lnTo>
                <a:lnTo>
                  <a:pt x="1912" y="1412"/>
                </a:lnTo>
                <a:lnTo>
                  <a:pt x="1892" y="1411"/>
                </a:lnTo>
                <a:lnTo>
                  <a:pt x="1892" y="1417"/>
                </a:lnTo>
                <a:lnTo>
                  <a:pt x="1848" y="1431"/>
                </a:lnTo>
                <a:lnTo>
                  <a:pt x="1846" y="1419"/>
                </a:lnTo>
                <a:lnTo>
                  <a:pt x="1827" y="1424"/>
                </a:lnTo>
                <a:lnTo>
                  <a:pt x="1825" y="1448"/>
                </a:lnTo>
                <a:lnTo>
                  <a:pt x="1821" y="1456"/>
                </a:lnTo>
                <a:lnTo>
                  <a:pt x="1822" y="1472"/>
                </a:lnTo>
                <a:lnTo>
                  <a:pt x="1846" y="1470"/>
                </a:lnTo>
                <a:lnTo>
                  <a:pt x="1861" y="1557"/>
                </a:lnTo>
                <a:lnTo>
                  <a:pt x="1852" y="1575"/>
                </a:lnTo>
                <a:lnTo>
                  <a:pt x="1773" y="1581"/>
                </a:lnTo>
                <a:lnTo>
                  <a:pt x="1717" y="1562"/>
                </a:lnTo>
                <a:lnTo>
                  <a:pt x="1677" y="1594"/>
                </a:lnTo>
                <a:lnTo>
                  <a:pt x="1577" y="1685"/>
                </a:lnTo>
                <a:lnTo>
                  <a:pt x="1515" y="1708"/>
                </a:lnTo>
                <a:lnTo>
                  <a:pt x="1495" y="1727"/>
                </a:lnTo>
                <a:lnTo>
                  <a:pt x="1491" y="1731"/>
                </a:lnTo>
                <a:lnTo>
                  <a:pt x="1550" y="1763"/>
                </a:lnTo>
                <a:lnTo>
                  <a:pt x="1534" y="1770"/>
                </a:lnTo>
                <a:lnTo>
                  <a:pt x="1527" y="1772"/>
                </a:lnTo>
                <a:lnTo>
                  <a:pt x="1489" y="1791"/>
                </a:lnTo>
                <a:lnTo>
                  <a:pt x="1555" y="1821"/>
                </a:lnTo>
                <a:lnTo>
                  <a:pt x="1640" y="1861"/>
                </a:lnTo>
                <a:lnTo>
                  <a:pt x="1640" y="1861"/>
                </a:lnTo>
                <a:lnTo>
                  <a:pt x="1644" y="1868"/>
                </a:lnTo>
                <a:lnTo>
                  <a:pt x="1667" y="1919"/>
                </a:lnTo>
                <a:lnTo>
                  <a:pt x="1675" y="1965"/>
                </a:lnTo>
                <a:lnTo>
                  <a:pt x="1680" y="1983"/>
                </a:lnTo>
                <a:lnTo>
                  <a:pt x="1693" y="2003"/>
                </a:lnTo>
                <a:lnTo>
                  <a:pt x="1712" y="2019"/>
                </a:lnTo>
                <a:lnTo>
                  <a:pt x="1747" y="2024"/>
                </a:lnTo>
                <a:lnTo>
                  <a:pt x="1766" y="2054"/>
                </a:lnTo>
                <a:lnTo>
                  <a:pt x="1820" y="2082"/>
                </a:lnTo>
                <a:lnTo>
                  <a:pt x="1833" y="2103"/>
                </a:lnTo>
                <a:lnTo>
                  <a:pt x="1911" y="2223"/>
                </a:lnTo>
                <a:lnTo>
                  <a:pt x="1926" y="2271"/>
                </a:lnTo>
                <a:lnTo>
                  <a:pt x="1926" y="2283"/>
                </a:lnTo>
                <a:lnTo>
                  <a:pt x="1899" y="2302"/>
                </a:lnTo>
                <a:lnTo>
                  <a:pt x="1892" y="2318"/>
                </a:lnTo>
                <a:lnTo>
                  <a:pt x="1917" y="2363"/>
                </a:lnTo>
                <a:lnTo>
                  <a:pt x="1976" y="2690"/>
                </a:lnTo>
                <a:lnTo>
                  <a:pt x="1970" y="2692"/>
                </a:lnTo>
                <a:lnTo>
                  <a:pt x="1837" y="2736"/>
                </a:lnTo>
                <a:lnTo>
                  <a:pt x="1805" y="2744"/>
                </a:lnTo>
                <a:lnTo>
                  <a:pt x="1627" y="2830"/>
                </a:lnTo>
                <a:lnTo>
                  <a:pt x="1612" y="2838"/>
                </a:lnTo>
                <a:lnTo>
                  <a:pt x="1542" y="2873"/>
                </a:lnTo>
                <a:lnTo>
                  <a:pt x="1470" y="2909"/>
                </a:lnTo>
                <a:lnTo>
                  <a:pt x="1489" y="2875"/>
                </a:lnTo>
                <a:lnTo>
                  <a:pt x="1477" y="2808"/>
                </a:lnTo>
                <a:lnTo>
                  <a:pt x="1459" y="2797"/>
                </a:lnTo>
                <a:lnTo>
                  <a:pt x="1426" y="2791"/>
                </a:lnTo>
                <a:lnTo>
                  <a:pt x="1410" y="2775"/>
                </a:lnTo>
                <a:lnTo>
                  <a:pt x="1409" y="2756"/>
                </a:lnTo>
                <a:lnTo>
                  <a:pt x="1431" y="2726"/>
                </a:lnTo>
                <a:lnTo>
                  <a:pt x="1415" y="2724"/>
                </a:lnTo>
                <a:lnTo>
                  <a:pt x="1403" y="2678"/>
                </a:lnTo>
                <a:lnTo>
                  <a:pt x="1365" y="2642"/>
                </a:lnTo>
                <a:lnTo>
                  <a:pt x="1355" y="2628"/>
                </a:lnTo>
                <a:lnTo>
                  <a:pt x="1351" y="2601"/>
                </a:lnTo>
                <a:lnTo>
                  <a:pt x="1330" y="2579"/>
                </a:lnTo>
                <a:lnTo>
                  <a:pt x="1330" y="2556"/>
                </a:lnTo>
                <a:lnTo>
                  <a:pt x="1309" y="2537"/>
                </a:lnTo>
                <a:lnTo>
                  <a:pt x="1285" y="2541"/>
                </a:lnTo>
                <a:lnTo>
                  <a:pt x="1291" y="2500"/>
                </a:lnTo>
                <a:lnTo>
                  <a:pt x="1259" y="2468"/>
                </a:lnTo>
                <a:lnTo>
                  <a:pt x="1247" y="2462"/>
                </a:lnTo>
                <a:lnTo>
                  <a:pt x="1238" y="2455"/>
                </a:lnTo>
                <a:lnTo>
                  <a:pt x="1223" y="2450"/>
                </a:lnTo>
                <a:lnTo>
                  <a:pt x="1171" y="2380"/>
                </a:lnTo>
                <a:lnTo>
                  <a:pt x="1064" y="2360"/>
                </a:lnTo>
                <a:lnTo>
                  <a:pt x="1061" y="2321"/>
                </a:lnTo>
                <a:lnTo>
                  <a:pt x="1036" y="2243"/>
                </a:lnTo>
                <a:lnTo>
                  <a:pt x="1056" y="2215"/>
                </a:lnTo>
                <a:lnTo>
                  <a:pt x="1025" y="2184"/>
                </a:lnTo>
                <a:lnTo>
                  <a:pt x="1004" y="2126"/>
                </a:lnTo>
                <a:lnTo>
                  <a:pt x="1008" y="2114"/>
                </a:lnTo>
                <a:lnTo>
                  <a:pt x="868" y="2194"/>
                </a:lnTo>
                <a:lnTo>
                  <a:pt x="859" y="2199"/>
                </a:lnTo>
                <a:lnTo>
                  <a:pt x="854" y="2184"/>
                </a:lnTo>
                <a:lnTo>
                  <a:pt x="850" y="2159"/>
                </a:lnTo>
                <a:lnTo>
                  <a:pt x="831" y="2081"/>
                </a:lnTo>
                <a:lnTo>
                  <a:pt x="820" y="2035"/>
                </a:lnTo>
                <a:lnTo>
                  <a:pt x="791" y="1987"/>
                </a:lnTo>
                <a:lnTo>
                  <a:pt x="789" y="1981"/>
                </a:lnTo>
                <a:lnTo>
                  <a:pt x="726" y="1879"/>
                </a:lnTo>
                <a:lnTo>
                  <a:pt x="725" y="1875"/>
                </a:lnTo>
                <a:lnTo>
                  <a:pt x="724" y="1873"/>
                </a:lnTo>
                <a:lnTo>
                  <a:pt x="706" y="1884"/>
                </a:lnTo>
                <a:lnTo>
                  <a:pt x="678" y="1907"/>
                </a:lnTo>
                <a:lnTo>
                  <a:pt x="669" y="1908"/>
                </a:lnTo>
                <a:lnTo>
                  <a:pt x="662" y="1890"/>
                </a:lnTo>
                <a:lnTo>
                  <a:pt x="650" y="1870"/>
                </a:lnTo>
                <a:lnTo>
                  <a:pt x="633" y="1852"/>
                </a:lnTo>
                <a:lnTo>
                  <a:pt x="608" y="1837"/>
                </a:lnTo>
                <a:lnTo>
                  <a:pt x="605" y="1833"/>
                </a:lnTo>
                <a:lnTo>
                  <a:pt x="571" y="1710"/>
                </a:lnTo>
                <a:lnTo>
                  <a:pt x="562" y="1677"/>
                </a:lnTo>
                <a:lnTo>
                  <a:pt x="571" y="1672"/>
                </a:lnTo>
                <a:lnTo>
                  <a:pt x="447" y="1636"/>
                </a:lnTo>
                <a:lnTo>
                  <a:pt x="427" y="1655"/>
                </a:lnTo>
                <a:lnTo>
                  <a:pt x="427" y="1655"/>
                </a:lnTo>
                <a:lnTo>
                  <a:pt x="372" y="1612"/>
                </a:lnTo>
                <a:lnTo>
                  <a:pt x="284" y="1641"/>
                </a:lnTo>
                <a:lnTo>
                  <a:pt x="260" y="1636"/>
                </a:lnTo>
                <a:lnTo>
                  <a:pt x="252" y="1604"/>
                </a:lnTo>
                <a:lnTo>
                  <a:pt x="193" y="1562"/>
                </a:lnTo>
                <a:lnTo>
                  <a:pt x="158" y="1566"/>
                </a:lnTo>
                <a:lnTo>
                  <a:pt x="6" y="1618"/>
                </a:lnTo>
                <a:lnTo>
                  <a:pt x="0" y="1591"/>
                </a:lnTo>
                <a:lnTo>
                  <a:pt x="30" y="1560"/>
                </a:lnTo>
                <a:lnTo>
                  <a:pt x="35" y="1532"/>
                </a:lnTo>
                <a:lnTo>
                  <a:pt x="15" y="1514"/>
                </a:lnTo>
                <a:lnTo>
                  <a:pt x="14" y="1512"/>
                </a:lnTo>
                <a:lnTo>
                  <a:pt x="55" y="1331"/>
                </a:lnTo>
                <a:lnTo>
                  <a:pt x="110" y="1106"/>
                </a:lnTo>
                <a:lnTo>
                  <a:pt x="140" y="979"/>
                </a:lnTo>
                <a:lnTo>
                  <a:pt x="143" y="913"/>
                </a:lnTo>
                <a:lnTo>
                  <a:pt x="207" y="928"/>
                </a:lnTo>
                <a:lnTo>
                  <a:pt x="209" y="954"/>
                </a:lnTo>
                <a:lnTo>
                  <a:pt x="223" y="953"/>
                </a:lnTo>
                <a:lnTo>
                  <a:pt x="240" y="962"/>
                </a:lnTo>
                <a:lnTo>
                  <a:pt x="236" y="976"/>
                </a:lnTo>
                <a:lnTo>
                  <a:pt x="268" y="973"/>
                </a:lnTo>
                <a:lnTo>
                  <a:pt x="278" y="959"/>
                </a:lnTo>
                <a:lnTo>
                  <a:pt x="297" y="937"/>
                </a:lnTo>
                <a:lnTo>
                  <a:pt x="321" y="946"/>
                </a:lnTo>
                <a:lnTo>
                  <a:pt x="345" y="928"/>
                </a:lnTo>
                <a:lnTo>
                  <a:pt x="397" y="854"/>
                </a:lnTo>
                <a:lnTo>
                  <a:pt x="369" y="825"/>
                </a:lnTo>
                <a:lnTo>
                  <a:pt x="370" y="810"/>
                </a:lnTo>
                <a:lnTo>
                  <a:pt x="370" y="806"/>
                </a:lnTo>
                <a:lnTo>
                  <a:pt x="393" y="817"/>
                </a:lnTo>
                <a:lnTo>
                  <a:pt x="405" y="810"/>
                </a:lnTo>
                <a:lnTo>
                  <a:pt x="453" y="794"/>
                </a:lnTo>
                <a:lnTo>
                  <a:pt x="496" y="809"/>
                </a:lnTo>
                <a:lnTo>
                  <a:pt x="550" y="794"/>
                </a:lnTo>
                <a:lnTo>
                  <a:pt x="608" y="768"/>
                </a:lnTo>
                <a:lnTo>
                  <a:pt x="630" y="763"/>
                </a:lnTo>
                <a:lnTo>
                  <a:pt x="623" y="731"/>
                </a:lnTo>
                <a:lnTo>
                  <a:pt x="618" y="712"/>
                </a:lnTo>
                <a:lnTo>
                  <a:pt x="644" y="718"/>
                </a:lnTo>
                <a:lnTo>
                  <a:pt x="721" y="698"/>
                </a:lnTo>
                <a:lnTo>
                  <a:pt x="722" y="698"/>
                </a:lnTo>
                <a:lnTo>
                  <a:pt x="716" y="705"/>
                </a:lnTo>
                <a:lnTo>
                  <a:pt x="731" y="734"/>
                </a:lnTo>
                <a:lnTo>
                  <a:pt x="740" y="736"/>
                </a:lnTo>
                <a:lnTo>
                  <a:pt x="753" y="736"/>
                </a:lnTo>
                <a:lnTo>
                  <a:pt x="859" y="714"/>
                </a:lnTo>
                <a:lnTo>
                  <a:pt x="865" y="744"/>
                </a:lnTo>
                <a:lnTo>
                  <a:pt x="916" y="742"/>
                </a:lnTo>
                <a:lnTo>
                  <a:pt x="916" y="741"/>
                </a:lnTo>
                <a:lnTo>
                  <a:pt x="1020" y="740"/>
                </a:lnTo>
                <a:lnTo>
                  <a:pt x="1020" y="728"/>
                </a:lnTo>
                <a:lnTo>
                  <a:pt x="1043" y="726"/>
                </a:lnTo>
                <a:lnTo>
                  <a:pt x="1034" y="758"/>
                </a:lnTo>
                <a:lnTo>
                  <a:pt x="1026" y="820"/>
                </a:lnTo>
                <a:lnTo>
                  <a:pt x="1034" y="821"/>
                </a:lnTo>
                <a:lnTo>
                  <a:pt x="1063" y="827"/>
                </a:lnTo>
                <a:lnTo>
                  <a:pt x="1195" y="847"/>
                </a:lnTo>
                <a:lnTo>
                  <a:pt x="1196" y="879"/>
                </a:lnTo>
                <a:lnTo>
                  <a:pt x="1296" y="877"/>
                </a:lnTo>
                <a:lnTo>
                  <a:pt x="1304" y="905"/>
                </a:lnTo>
                <a:lnTo>
                  <a:pt x="1436" y="877"/>
                </a:lnTo>
                <a:lnTo>
                  <a:pt x="1445" y="875"/>
                </a:lnTo>
                <a:lnTo>
                  <a:pt x="1441" y="837"/>
                </a:lnTo>
                <a:lnTo>
                  <a:pt x="1421" y="758"/>
                </a:lnTo>
                <a:lnTo>
                  <a:pt x="1356" y="670"/>
                </a:lnTo>
                <a:lnTo>
                  <a:pt x="1411" y="528"/>
                </a:lnTo>
                <a:lnTo>
                  <a:pt x="1491" y="320"/>
                </a:lnTo>
                <a:lnTo>
                  <a:pt x="1543" y="160"/>
                </a:lnTo>
                <a:lnTo>
                  <a:pt x="1582" y="70"/>
                </a:lnTo>
                <a:lnTo>
                  <a:pt x="1589" y="74"/>
                </a:lnTo>
                <a:lnTo>
                  <a:pt x="1596" y="78"/>
                </a:lnTo>
                <a:lnTo>
                  <a:pt x="1598" y="75"/>
                </a:lnTo>
                <a:lnTo>
                  <a:pt x="1605" y="79"/>
                </a:lnTo>
                <a:lnTo>
                  <a:pt x="1603" y="80"/>
                </a:lnTo>
                <a:lnTo>
                  <a:pt x="1607" y="82"/>
                </a:lnTo>
                <a:lnTo>
                  <a:pt x="1639" y="97"/>
                </a:lnTo>
                <a:lnTo>
                  <a:pt x="1777" y="135"/>
                </a:lnTo>
                <a:lnTo>
                  <a:pt x="1884" y="220"/>
                </a:lnTo>
                <a:lnTo>
                  <a:pt x="2012" y="79"/>
                </a:lnTo>
                <a:lnTo>
                  <a:pt x="2023" y="85"/>
                </a:lnTo>
                <a:lnTo>
                  <a:pt x="2043" y="42"/>
                </a:lnTo>
                <a:lnTo>
                  <a:pt x="2073" y="52"/>
                </a:lnTo>
                <a:lnTo>
                  <a:pt x="2148" y="91"/>
                </a:lnTo>
                <a:lnTo>
                  <a:pt x="2172" y="103"/>
                </a:lnTo>
                <a:lnTo>
                  <a:pt x="2215" y="106"/>
                </a:lnTo>
                <a:lnTo>
                  <a:pt x="2242" y="20"/>
                </a:lnTo>
                <a:lnTo>
                  <a:pt x="2281" y="0"/>
                </a:lnTo>
                <a:lnTo>
                  <a:pt x="2306" y="7"/>
                </a:lnTo>
                <a:lnTo>
                  <a:pt x="2315" y="16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A9358D12-749B-47C0-8B31-C0E021EFAAF9}"/>
              </a:ext>
            </a:extLst>
          </p:cNvPr>
          <p:cNvSpPr>
            <a:spLocks/>
          </p:cNvSpPr>
          <p:nvPr/>
        </p:nvSpPr>
        <p:spPr bwMode="auto">
          <a:xfrm>
            <a:off x="5033229" y="1248190"/>
            <a:ext cx="3254325" cy="3665053"/>
          </a:xfrm>
          <a:custGeom>
            <a:avLst/>
            <a:gdLst>
              <a:gd name="T0" fmla="*/ 2333 w 2583"/>
              <a:gd name="T1" fmla="*/ 22 h 2909"/>
              <a:gd name="T2" fmla="*/ 2369 w 2583"/>
              <a:gd name="T3" fmla="*/ 12 h 2909"/>
              <a:gd name="T4" fmla="*/ 2415 w 2583"/>
              <a:gd name="T5" fmla="*/ 193 h 2909"/>
              <a:gd name="T6" fmla="*/ 2578 w 2583"/>
              <a:gd name="T7" fmla="*/ 287 h 2909"/>
              <a:gd name="T8" fmla="*/ 2583 w 2583"/>
              <a:gd name="T9" fmla="*/ 410 h 2909"/>
              <a:gd name="T10" fmla="*/ 2043 w 2583"/>
              <a:gd name="T11" fmla="*/ 752 h 2909"/>
              <a:gd name="T12" fmla="*/ 2065 w 2583"/>
              <a:gd name="T13" fmla="*/ 906 h 2909"/>
              <a:gd name="T14" fmla="*/ 2109 w 2583"/>
              <a:gd name="T15" fmla="*/ 1021 h 2909"/>
              <a:gd name="T16" fmla="*/ 2061 w 2583"/>
              <a:gd name="T17" fmla="*/ 1092 h 2909"/>
              <a:gd name="T18" fmla="*/ 2061 w 2583"/>
              <a:gd name="T19" fmla="*/ 1138 h 2909"/>
              <a:gd name="T20" fmla="*/ 2049 w 2583"/>
              <a:gd name="T21" fmla="*/ 1208 h 2909"/>
              <a:gd name="T22" fmla="*/ 2036 w 2583"/>
              <a:gd name="T23" fmla="*/ 1235 h 2909"/>
              <a:gd name="T24" fmla="*/ 2000 w 2583"/>
              <a:gd name="T25" fmla="*/ 1314 h 2909"/>
              <a:gd name="T26" fmla="*/ 1976 w 2583"/>
              <a:gd name="T27" fmla="*/ 1380 h 2909"/>
              <a:gd name="T28" fmla="*/ 1912 w 2583"/>
              <a:gd name="T29" fmla="*/ 1412 h 2909"/>
              <a:gd name="T30" fmla="*/ 1846 w 2583"/>
              <a:gd name="T31" fmla="*/ 1419 h 2909"/>
              <a:gd name="T32" fmla="*/ 1822 w 2583"/>
              <a:gd name="T33" fmla="*/ 1472 h 2909"/>
              <a:gd name="T34" fmla="*/ 1773 w 2583"/>
              <a:gd name="T35" fmla="*/ 1581 h 2909"/>
              <a:gd name="T36" fmla="*/ 1515 w 2583"/>
              <a:gd name="T37" fmla="*/ 1708 h 2909"/>
              <a:gd name="T38" fmla="*/ 1534 w 2583"/>
              <a:gd name="T39" fmla="*/ 1770 h 2909"/>
              <a:gd name="T40" fmla="*/ 1640 w 2583"/>
              <a:gd name="T41" fmla="*/ 1861 h 2909"/>
              <a:gd name="T42" fmla="*/ 1675 w 2583"/>
              <a:gd name="T43" fmla="*/ 1965 h 2909"/>
              <a:gd name="T44" fmla="*/ 1747 w 2583"/>
              <a:gd name="T45" fmla="*/ 2024 h 2909"/>
              <a:gd name="T46" fmla="*/ 1911 w 2583"/>
              <a:gd name="T47" fmla="*/ 2223 h 2909"/>
              <a:gd name="T48" fmla="*/ 1892 w 2583"/>
              <a:gd name="T49" fmla="*/ 2318 h 2909"/>
              <a:gd name="T50" fmla="*/ 1837 w 2583"/>
              <a:gd name="T51" fmla="*/ 2736 h 2909"/>
              <a:gd name="T52" fmla="*/ 1542 w 2583"/>
              <a:gd name="T53" fmla="*/ 2873 h 2909"/>
              <a:gd name="T54" fmla="*/ 1459 w 2583"/>
              <a:gd name="T55" fmla="*/ 2797 h 2909"/>
              <a:gd name="T56" fmla="*/ 1431 w 2583"/>
              <a:gd name="T57" fmla="*/ 2726 h 2909"/>
              <a:gd name="T58" fmla="*/ 1355 w 2583"/>
              <a:gd name="T59" fmla="*/ 2628 h 2909"/>
              <a:gd name="T60" fmla="*/ 1309 w 2583"/>
              <a:gd name="T61" fmla="*/ 2537 h 2909"/>
              <a:gd name="T62" fmla="*/ 1247 w 2583"/>
              <a:gd name="T63" fmla="*/ 2462 h 2909"/>
              <a:gd name="T64" fmla="*/ 1064 w 2583"/>
              <a:gd name="T65" fmla="*/ 2360 h 2909"/>
              <a:gd name="T66" fmla="*/ 1025 w 2583"/>
              <a:gd name="T67" fmla="*/ 2184 h 2909"/>
              <a:gd name="T68" fmla="*/ 859 w 2583"/>
              <a:gd name="T69" fmla="*/ 2199 h 2909"/>
              <a:gd name="T70" fmla="*/ 820 w 2583"/>
              <a:gd name="T71" fmla="*/ 2035 h 2909"/>
              <a:gd name="T72" fmla="*/ 725 w 2583"/>
              <a:gd name="T73" fmla="*/ 1875 h 2909"/>
              <a:gd name="T74" fmla="*/ 669 w 2583"/>
              <a:gd name="T75" fmla="*/ 1908 h 2909"/>
              <a:gd name="T76" fmla="*/ 608 w 2583"/>
              <a:gd name="T77" fmla="*/ 1837 h 2909"/>
              <a:gd name="T78" fmla="*/ 571 w 2583"/>
              <a:gd name="T79" fmla="*/ 1672 h 2909"/>
              <a:gd name="T80" fmla="*/ 372 w 2583"/>
              <a:gd name="T81" fmla="*/ 1612 h 2909"/>
              <a:gd name="T82" fmla="*/ 193 w 2583"/>
              <a:gd name="T83" fmla="*/ 1562 h 2909"/>
              <a:gd name="T84" fmla="*/ 30 w 2583"/>
              <a:gd name="T85" fmla="*/ 1560 h 2909"/>
              <a:gd name="T86" fmla="*/ 55 w 2583"/>
              <a:gd name="T87" fmla="*/ 1331 h 2909"/>
              <a:gd name="T88" fmla="*/ 207 w 2583"/>
              <a:gd name="T89" fmla="*/ 928 h 2909"/>
              <a:gd name="T90" fmla="*/ 236 w 2583"/>
              <a:gd name="T91" fmla="*/ 976 h 2909"/>
              <a:gd name="T92" fmla="*/ 321 w 2583"/>
              <a:gd name="T93" fmla="*/ 946 h 2909"/>
              <a:gd name="T94" fmla="*/ 370 w 2583"/>
              <a:gd name="T95" fmla="*/ 810 h 2909"/>
              <a:gd name="T96" fmla="*/ 453 w 2583"/>
              <a:gd name="T97" fmla="*/ 794 h 2909"/>
              <a:gd name="T98" fmla="*/ 630 w 2583"/>
              <a:gd name="T99" fmla="*/ 763 h 2909"/>
              <a:gd name="T100" fmla="*/ 721 w 2583"/>
              <a:gd name="T101" fmla="*/ 698 h 2909"/>
              <a:gd name="T102" fmla="*/ 740 w 2583"/>
              <a:gd name="T103" fmla="*/ 736 h 2909"/>
              <a:gd name="T104" fmla="*/ 916 w 2583"/>
              <a:gd name="T105" fmla="*/ 742 h 2909"/>
              <a:gd name="T106" fmla="*/ 1043 w 2583"/>
              <a:gd name="T107" fmla="*/ 726 h 2909"/>
              <a:gd name="T108" fmla="*/ 1063 w 2583"/>
              <a:gd name="T109" fmla="*/ 827 h 2909"/>
              <a:gd name="T110" fmla="*/ 1304 w 2583"/>
              <a:gd name="T111" fmla="*/ 905 h 2909"/>
              <a:gd name="T112" fmla="*/ 1421 w 2583"/>
              <a:gd name="T113" fmla="*/ 758 h 2909"/>
              <a:gd name="T114" fmla="*/ 1543 w 2583"/>
              <a:gd name="T115" fmla="*/ 160 h 2909"/>
              <a:gd name="T116" fmla="*/ 1598 w 2583"/>
              <a:gd name="T117" fmla="*/ 75 h 2909"/>
              <a:gd name="T118" fmla="*/ 1639 w 2583"/>
              <a:gd name="T119" fmla="*/ 97 h 2909"/>
              <a:gd name="T120" fmla="*/ 2023 w 2583"/>
              <a:gd name="T121" fmla="*/ 85 h 2909"/>
              <a:gd name="T122" fmla="*/ 2172 w 2583"/>
              <a:gd name="T123" fmla="*/ 103 h 2909"/>
              <a:gd name="T124" fmla="*/ 2306 w 2583"/>
              <a:gd name="T125" fmla="*/ 7 h 29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83" h="2909">
                <a:moveTo>
                  <a:pt x="2315" y="16"/>
                </a:moveTo>
                <a:lnTo>
                  <a:pt x="2324" y="23"/>
                </a:lnTo>
                <a:lnTo>
                  <a:pt x="2326" y="20"/>
                </a:lnTo>
                <a:lnTo>
                  <a:pt x="2333" y="22"/>
                </a:lnTo>
                <a:lnTo>
                  <a:pt x="2337" y="11"/>
                </a:lnTo>
                <a:lnTo>
                  <a:pt x="2361" y="16"/>
                </a:lnTo>
                <a:lnTo>
                  <a:pt x="2363" y="10"/>
                </a:lnTo>
                <a:lnTo>
                  <a:pt x="2369" y="12"/>
                </a:lnTo>
                <a:lnTo>
                  <a:pt x="2381" y="39"/>
                </a:lnTo>
                <a:lnTo>
                  <a:pt x="2343" y="69"/>
                </a:lnTo>
                <a:lnTo>
                  <a:pt x="2371" y="135"/>
                </a:lnTo>
                <a:lnTo>
                  <a:pt x="2415" y="193"/>
                </a:lnTo>
                <a:lnTo>
                  <a:pt x="2435" y="181"/>
                </a:lnTo>
                <a:lnTo>
                  <a:pt x="2479" y="243"/>
                </a:lnTo>
                <a:lnTo>
                  <a:pt x="2511" y="201"/>
                </a:lnTo>
                <a:lnTo>
                  <a:pt x="2578" y="287"/>
                </a:lnTo>
                <a:lnTo>
                  <a:pt x="2557" y="304"/>
                </a:lnTo>
                <a:lnTo>
                  <a:pt x="2579" y="345"/>
                </a:lnTo>
                <a:lnTo>
                  <a:pt x="2553" y="362"/>
                </a:lnTo>
                <a:lnTo>
                  <a:pt x="2583" y="410"/>
                </a:lnTo>
                <a:lnTo>
                  <a:pt x="2404" y="522"/>
                </a:lnTo>
                <a:lnTo>
                  <a:pt x="2248" y="611"/>
                </a:lnTo>
                <a:lnTo>
                  <a:pt x="2128" y="698"/>
                </a:lnTo>
                <a:lnTo>
                  <a:pt x="2043" y="752"/>
                </a:lnTo>
                <a:lnTo>
                  <a:pt x="1966" y="799"/>
                </a:lnTo>
                <a:lnTo>
                  <a:pt x="2013" y="832"/>
                </a:lnTo>
                <a:lnTo>
                  <a:pt x="2012" y="858"/>
                </a:lnTo>
                <a:lnTo>
                  <a:pt x="2065" y="906"/>
                </a:lnTo>
                <a:lnTo>
                  <a:pt x="2105" y="944"/>
                </a:lnTo>
                <a:lnTo>
                  <a:pt x="2091" y="959"/>
                </a:lnTo>
                <a:lnTo>
                  <a:pt x="2132" y="996"/>
                </a:lnTo>
                <a:lnTo>
                  <a:pt x="2109" y="1021"/>
                </a:lnTo>
                <a:lnTo>
                  <a:pt x="2086" y="1045"/>
                </a:lnTo>
                <a:lnTo>
                  <a:pt x="2060" y="1088"/>
                </a:lnTo>
                <a:lnTo>
                  <a:pt x="2060" y="1090"/>
                </a:lnTo>
                <a:lnTo>
                  <a:pt x="2061" y="1092"/>
                </a:lnTo>
                <a:lnTo>
                  <a:pt x="2057" y="1096"/>
                </a:lnTo>
                <a:lnTo>
                  <a:pt x="2046" y="1104"/>
                </a:lnTo>
                <a:lnTo>
                  <a:pt x="2062" y="1120"/>
                </a:lnTo>
                <a:lnTo>
                  <a:pt x="2061" y="1138"/>
                </a:lnTo>
                <a:lnTo>
                  <a:pt x="2049" y="1150"/>
                </a:lnTo>
                <a:lnTo>
                  <a:pt x="2035" y="1189"/>
                </a:lnTo>
                <a:lnTo>
                  <a:pt x="2052" y="1205"/>
                </a:lnTo>
                <a:lnTo>
                  <a:pt x="2049" y="1208"/>
                </a:lnTo>
                <a:lnTo>
                  <a:pt x="2062" y="1223"/>
                </a:lnTo>
                <a:lnTo>
                  <a:pt x="2059" y="1237"/>
                </a:lnTo>
                <a:lnTo>
                  <a:pt x="2048" y="1226"/>
                </a:lnTo>
                <a:lnTo>
                  <a:pt x="2036" y="1235"/>
                </a:lnTo>
                <a:lnTo>
                  <a:pt x="2043" y="1241"/>
                </a:lnTo>
                <a:lnTo>
                  <a:pt x="2032" y="1253"/>
                </a:lnTo>
                <a:lnTo>
                  <a:pt x="2013" y="1289"/>
                </a:lnTo>
                <a:lnTo>
                  <a:pt x="2000" y="1314"/>
                </a:lnTo>
                <a:lnTo>
                  <a:pt x="1979" y="1337"/>
                </a:lnTo>
                <a:lnTo>
                  <a:pt x="1980" y="1343"/>
                </a:lnTo>
                <a:lnTo>
                  <a:pt x="1970" y="1348"/>
                </a:lnTo>
                <a:lnTo>
                  <a:pt x="1976" y="1380"/>
                </a:lnTo>
                <a:lnTo>
                  <a:pt x="1936" y="1387"/>
                </a:lnTo>
                <a:lnTo>
                  <a:pt x="1936" y="1405"/>
                </a:lnTo>
                <a:lnTo>
                  <a:pt x="1913" y="1402"/>
                </a:lnTo>
                <a:lnTo>
                  <a:pt x="1912" y="1412"/>
                </a:lnTo>
                <a:lnTo>
                  <a:pt x="1892" y="1411"/>
                </a:lnTo>
                <a:lnTo>
                  <a:pt x="1892" y="1417"/>
                </a:lnTo>
                <a:lnTo>
                  <a:pt x="1848" y="1431"/>
                </a:lnTo>
                <a:lnTo>
                  <a:pt x="1846" y="1419"/>
                </a:lnTo>
                <a:lnTo>
                  <a:pt x="1827" y="1424"/>
                </a:lnTo>
                <a:lnTo>
                  <a:pt x="1825" y="1448"/>
                </a:lnTo>
                <a:lnTo>
                  <a:pt x="1821" y="1456"/>
                </a:lnTo>
                <a:lnTo>
                  <a:pt x="1822" y="1472"/>
                </a:lnTo>
                <a:lnTo>
                  <a:pt x="1846" y="1470"/>
                </a:lnTo>
                <a:lnTo>
                  <a:pt x="1861" y="1557"/>
                </a:lnTo>
                <a:lnTo>
                  <a:pt x="1852" y="1575"/>
                </a:lnTo>
                <a:lnTo>
                  <a:pt x="1773" y="1581"/>
                </a:lnTo>
                <a:lnTo>
                  <a:pt x="1717" y="1562"/>
                </a:lnTo>
                <a:lnTo>
                  <a:pt x="1677" y="1594"/>
                </a:lnTo>
                <a:lnTo>
                  <a:pt x="1577" y="1685"/>
                </a:lnTo>
                <a:lnTo>
                  <a:pt x="1515" y="1708"/>
                </a:lnTo>
                <a:lnTo>
                  <a:pt x="1495" y="1727"/>
                </a:lnTo>
                <a:lnTo>
                  <a:pt x="1491" y="1731"/>
                </a:lnTo>
                <a:lnTo>
                  <a:pt x="1550" y="1763"/>
                </a:lnTo>
                <a:lnTo>
                  <a:pt x="1534" y="1770"/>
                </a:lnTo>
                <a:lnTo>
                  <a:pt x="1527" y="1772"/>
                </a:lnTo>
                <a:lnTo>
                  <a:pt x="1489" y="1791"/>
                </a:lnTo>
                <a:lnTo>
                  <a:pt x="1555" y="1821"/>
                </a:lnTo>
                <a:lnTo>
                  <a:pt x="1640" y="1861"/>
                </a:lnTo>
                <a:lnTo>
                  <a:pt x="1640" y="1861"/>
                </a:lnTo>
                <a:lnTo>
                  <a:pt x="1644" y="1868"/>
                </a:lnTo>
                <a:lnTo>
                  <a:pt x="1667" y="1919"/>
                </a:lnTo>
                <a:lnTo>
                  <a:pt x="1675" y="1965"/>
                </a:lnTo>
                <a:lnTo>
                  <a:pt x="1680" y="1983"/>
                </a:lnTo>
                <a:lnTo>
                  <a:pt x="1693" y="2003"/>
                </a:lnTo>
                <a:lnTo>
                  <a:pt x="1712" y="2019"/>
                </a:lnTo>
                <a:lnTo>
                  <a:pt x="1747" y="2024"/>
                </a:lnTo>
                <a:lnTo>
                  <a:pt x="1766" y="2054"/>
                </a:lnTo>
                <a:lnTo>
                  <a:pt x="1820" y="2082"/>
                </a:lnTo>
                <a:lnTo>
                  <a:pt x="1833" y="2103"/>
                </a:lnTo>
                <a:lnTo>
                  <a:pt x="1911" y="2223"/>
                </a:lnTo>
                <a:lnTo>
                  <a:pt x="1926" y="2271"/>
                </a:lnTo>
                <a:lnTo>
                  <a:pt x="1926" y="2283"/>
                </a:lnTo>
                <a:lnTo>
                  <a:pt x="1899" y="2302"/>
                </a:lnTo>
                <a:lnTo>
                  <a:pt x="1892" y="2318"/>
                </a:lnTo>
                <a:lnTo>
                  <a:pt x="1917" y="2363"/>
                </a:lnTo>
                <a:lnTo>
                  <a:pt x="1976" y="2690"/>
                </a:lnTo>
                <a:lnTo>
                  <a:pt x="1970" y="2692"/>
                </a:lnTo>
                <a:lnTo>
                  <a:pt x="1837" y="2736"/>
                </a:lnTo>
                <a:lnTo>
                  <a:pt x="1805" y="2744"/>
                </a:lnTo>
                <a:lnTo>
                  <a:pt x="1627" y="2830"/>
                </a:lnTo>
                <a:lnTo>
                  <a:pt x="1612" y="2838"/>
                </a:lnTo>
                <a:lnTo>
                  <a:pt x="1542" y="2873"/>
                </a:lnTo>
                <a:lnTo>
                  <a:pt x="1470" y="2909"/>
                </a:lnTo>
                <a:lnTo>
                  <a:pt x="1489" y="2875"/>
                </a:lnTo>
                <a:lnTo>
                  <a:pt x="1477" y="2808"/>
                </a:lnTo>
                <a:lnTo>
                  <a:pt x="1459" y="2797"/>
                </a:lnTo>
                <a:lnTo>
                  <a:pt x="1426" y="2791"/>
                </a:lnTo>
                <a:lnTo>
                  <a:pt x="1410" y="2775"/>
                </a:lnTo>
                <a:lnTo>
                  <a:pt x="1409" y="2756"/>
                </a:lnTo>
                <a:lnTo>
                  <a:pt x="1431" y="2726"/>
                </a:lnTo>
                <a:lnTo>
                  <a:pt x="1415" y="2724"/>
                </a:lnTo>
                <a:lnTo>
                  <a:pt x="1403" y="2678"/>
                </a:lnTo>
                <a:lnTo>
                  <a:pt x="1365" y="2642"/>
                </a:lnTo>
                <a:lnTo>
                  <a:pt x="1355" y="2628"/>
                </a:lnTo>
                <a:lnTo>
                  <a:pt x="1351" y="2601"/>
                </a:lnTo>
                <a:lnTo>
                  <a:pt x="1330" y="2579"/>
                </a:lnTo>
                <a:lnTo>
                  <a:pt x="1330" y="2556"/>
                </a:lnTo>
                <a:lnTo>
                  <a:pt x="1309" y="2537"/>
                </a:lnTo>
                <a:lnTo>
                  <a:pt x="1285" y="2541"/>
                </a:lnTo>
                <a:lnTo>
                  <a:pt x="1291" y="2500"/>
                </a:lnTo>
                <a:lnTo>
                  <a:pt x="1259" y="2468"/>
                </a:lnTo>
                <a:lnTo>
                  <a:pt x="1247" y="2462"/>
                </a:lnTo>
                <a:lnTo>
                  <a:pt x="1238" y="2455"/>
                </a:lnTo>
                <a:lnTo>
                  <a:pt x="1223" y="2450"/>
                </a:lnTo>
                <a:lnTo>
                  <a:pt x="1171" y="2380"/>
                </a:lnTo>
                <a:lnTo>
                  <a:pt x="1064" y="2360"/>
                </a:lnTo>
                <a:lnTo>
                  <a:pt x="1061" y="2321"/>
                </a:lnTo>
                <a:lnTo>
                  <a:pt x="1036" y="2243"/>
                </a:lnTo>
                <a:lnTo>
                  <a:pt x="1056" y="2215"/>
                </a:lnTo>
                <a:lnTo>
                  <a:pt x="1025" y="2184"/>
                </a:lnTo>
                <a:lnTo>
                  <a:pt x="1004" y="2126"/>
                </a:lnTo>
                <a:lnTo>
                  <a:pt x="1008" y="2114"/>
                </a:lnTo>
                <a:lnTo>
                  <a:pt x="868" y="2194"/>
                </a:lnTo>
                <a:lnTo>
                  <a:pt x="859" y="2199"/>
                </a:lnTo>
                <a:lnTo>
                  <a:pt x="854" y="2184"/>
                </a:lnTo>
                <a:lnTo>
                  <a:pt x="850" y="2159"/>
                </a:lnTo>
                <a:lnTo>
                  <a:pt x="831" y="2081"/>
                </a:lnTo>
                <a:lnTo>
                  <a:pt x="820" y="2035"/>
                </a:lnTo>
                <a:lnTo>
                  <a:pt x="791" y="1987"/>
                </a:lnTo>
                <a:lnTo>
                  <a:pt x="789" y="1981"/>
                </a:lnTo>
                <a:lnTo>
                  <a:pt x="726" y="1879"/>
                </a:lnTo>
                <a:lnTo>
                  <a:pt x="725" y="1875"/>
                </a:lnTo>
                <a:lnTo>
                  <a:pt x="724" y="1873"/>
                </a:lnTo>
                <a:lnTo>
                  <a:pt x="706" y="1884"/>
                </a:lnTo>
                <a:lnTo>
                  <a:pt x="678" y="1907"/>
                </a:lnTo>
                <a:lnTo>
                  <a:pt x="669" y="1908"/>
                </a:lnTo>
                <a:lnTo>
                  <a:pt x="662" y="1890"/>
                </a:lnTo>
                <a:lnTo>
                  <a:pt x="650" y="1870"/>
                </a:lnTo>
                <a:lnTo>
                  <a:pt x="633" y="1852"/>
                </a:lnTo>
                <a:lnTo>
                  <a:pt x="608" y="1837"/>
                </a:lnTo>
                <a:lnTo>
                  <a:pt x="605" y="1833"/>
                </a:lnTo>
                <a:lnTo>
                  <a:pt x="571" y="1710"/>
                </a:lnTo>
                <a:lnTo>
                  <a:pt x="562" y="1677"/>
                </a:lnTo>
                <a:lnTo>
                  <a:pt x="571" y="1672"/>
                </a:lnTo>
                <a:lnTo>
                  <a:pt x="447" y="1636"/>
                </a:lnTo>
                <a:lnTo>
                  <a:pt x="427" y="1655"/>
                </a:lnTo>
                <a:lnTo>
                  <a:pt x="427" y="1655"/>
                </a:lnTo>
                <a:lnTo>
                  <a:pt x="372" y="1612"/>
                </a:lnTo>
                <a:lnTo>
                  <a:pt x="284" y="1641"/>
                </a:lnTo>
                <a:lnTo>
                  <a:pt x="260" y="1636"/>
                </a:lnTo>
                <a:lnTo>
                  <a:pt x="252" y="1604"/>
                </a:lnTo>
                <a:lnTo>
                  <a:pt x="193" y="1562"/>
                </a:lnTo>
                <a:lnTo>
                  <a:pt x="158" y="1566"/>
                </a:lnTo>
                <a:lnTo>
                  <a:pt x="6" y="1618"/>
                </a:lnTo>
                <a:lnTo>
                  <a:pt x="0" y="1591"/>
                </a:lnTo>
                <a:lnTo>
                  <a:pt x="30" y="1560"/>
                </a:lnTo>
                <a:lnTo>
                  <a:pt x="35" y="1532"/>
                </a:lnTo>
                <a:lnTo>
                  <a:pt x="15" y="1514"/>
                </a:lnTo>
                <a:lnTo>
                  <a:pt x="14" y="1512"/>
                </a:lnTo>
                <a:lnTo>
                  <a:pt x="55" y="1331"/>
                </a:lnTo>
                <a:lnTo>
                  <a:pt x="110" y="1106"/>
                </a:lnTo>
                <a:lnTo>
                  <a:pt x="140" y="979"/>
                </a:lnTo>
                <a:lnTo>
                  <a:pt x="143" y="913"/>
                </a:lnTo>
                <a:lnTo>
                  <a:pt x="207" y="928"/>
                </a:lnTo>
                <a:lnTo>
                  <a:pt x="209" y="954"/>
                </a:lnTo>
                <a:lnTo>
                  <a:pt x="223" y="953"/>
                </a:lnTo>
                <a:lnTo>
                  <a:pt x="240" y="962"/>
                </a:lnTo>
                <a:lnTo>
                  <a:pt x="236" y="976"/>
                </a:lnTo>
                <a:lnTo>
                  <a:pt x="268" y="973"/>
                </a:lnTo>
                <a:lnTo>
                  <a:pt x="278" y="959"/>
                </a:lnTo>
                <a:lnTo>
                  <a:pt x="297" y="937"/>
                </a:lnTo>
                <a:lnTo>
                  <a:pt x="321" y="946"/>
                </a:lnTo>
                <a:lnTo>
                  <a:pt x="345" y="928"/>
                </a:lnTo>
                <a:lnTo>
                  <a:pt x="397" y="854"/>
                </a:lnTo>
                <a:lnTo>
                  <a:pt x="369" y="825"/>
                </a:lnTo>
                <a:lnTo>
                  <a:pt x="370" y="810"/>
                </a:lnTo>
                <a:lnTo>
                  <a:pt x="370" y="806"/>
                </a:lnTo>
                <a:lnTo>
                  <a:pt x="393" y="817"/>
                </a:lnTo>
                <a:lnTo>
                  <a:pt x="405" y="810"/>
                </a:lnTo>
                <a:lnTo>
                  <a:pt x="453" y="794"/>
                </a:lnTo>
                <a:lnTo>
                  <a:pt x="496" y="809"/>
                </a:lnTo>
                <a:lnTo>
                  <a:pt x="550" y="794"/>
                </a:lnTo>
                <a:lnTo>
                  <a:pt x="608" y="768"/>
                </a:lnTo>
                <a:lnTo>
                  <a:pt x="630" y="763"/>
                </a:lnTo>
                <a:lnTo>
                  <a:pt x="623" y="731"/>
                </a:lnTo>
                <a:lnTo>
                  <a:pt x="618" y="712"/>
                </a:lnTo>
                <a:lnTo>
                  <a:pt x="644" y="718"/>
                </a:lnTo>
                <a:lnTo>
                  <a:pt x="721" y="698"/>
                </a:lnTo>
                <a:lnTo>
                  <a:pt x="722" y="698"/>
                </a:lnTo>
                <a:lnTo>
                  <a:pt x="716" y="705"/>
                </a:lnTo>
                <a:lnTo>
                  <a:pt x="731" y="734"/>
                </a:lnTo>
                <a:lnTo>
                  <a:pt x="740" y="736"/>
                </a:lnTo>
                <a:lnTo>
                  <a:pt x="753" y="736"/>
                </a:lnTo>
                <a:lnTo>
                  <a:pt x="859" y="714"/>
                </a:lnTo>
                <a:lnTo>
                  <a:pt x="865" y="744"/>
                </a:lnTo>
                <a:lnTo>
                  <a:pt x="916" y="742"/>
                </a:lnTo>
                <a:lnTo>
                  <a:pt x="916" y="741"/>
                </a:lnTo>
                <a:lnTo>
                  <a:pt x="1020" y="740"/>
                </a:lnTo>
                <a:lnTo>
                  <a:pt x="1020" y="728"/>
                </a:lnTo>
                <a:lnTo>
                  <a:pt x="1043" y="726"/>
                </a:lnTo>
                <a:lnTo>
                  <a:pt x="1034" y="758"/>
                </a:lnTo>
                <a:lnTo>
                  <a:pt x="1026" y="820"/>
                </a:lnTo>
                <a:lnTo>
                  <a:pt x="1034" y="821"/>
                </a:lnTo>
                <a:lnTo>
                  <a:pt x="1063" y="827"/>
                </a:lnTo>
                <a:lnTo>
                  <a:pt x="1195" y="847"/>
                </a:lnTo>
                <a:lnTo>
                  <a:pt x="1196" y="879"/>
                </a:lnTo>
                <a:lnTo>
                  <a:pt x="1296" y="877"/>
                </a:lnTo>
                <a:lnTo>
                  <a:pt x="1304" y="905"/>
                </a:lnTo>
                <a:lnTo>
                  <a:pt x="1436" y="877"/>
                </a:lnTo>
                <a:lnTo>
                  <a:pt x="1445" y="875"/>
                </a:lnTo>
                <a:lnTo>
                  <a:pt x="1441" y="837"/>
                </a:lnTo>
                <a:lnTo>
                  <a:pt x="1421" y="758"/>
                </a:lnTo>
                <a:lnTo>
                  <a:pt x="1356" y="670"/>
                </a:lnTo>
                <a:lnTo>
                  <a:pt x="1411" y="528"/>
                </a:lnTo>
                <a:lnTo>
                  <a:pt x="1491" y="320"/>
                </a:lnTo>
                <a:lnTo>
                  <a:pt x="1543" y="160"/>
                </a:lnTo>
                <a:lnTo>
                  <a:pt x="1582" y="70"/>
                </a:lnTo>
                <a:lnTo>
                  <a:pt x="1589" y="74"/>
                </a:lnTo>
                <a:lnTo>
                  <a:pt x="1596" y="78"/>
                </a:lnTo>
                <a:lnTo>
                  <a:pt x="1598" y="75"/>
                </a:lnTo>
                <a:lnTo>
                  <a:pt x="1605" y="79"/>
                </a:lnTo>
                <a:lnTo>
                  <a:pt x="1603" y="80"/>
                </a:lnTo>
                <a:lnTo>
                  <a:pt x="1607" y="82"/>
                </a:lnTo>
                <a:lnTo>
                  <a:pt x="1639" y="97"/>
                </a:lnTo>
                <a:lnTo>
                  <a:pt x="1777" y="135"/>
                </a:lnTo>
                <a:lnTo>
                  <a:pt x="1884" y="220"/>
                </a:lnTo>
                <a:lnTo>
                  <a:pt x="2012" y="79"/>
                </a:lnTo>
                <a:lnTo>
                  <a:pt x="2023" y="85"/>
                </a:lnTo>
                <a:lnTo>
                  <a:pt x="2043" y="42"/>
                </a:lnTo>
                <a:lnTo>
                  <a:pt x="2073" y="52"/>
                </a:lnTo>
                <a:lnTo>
                  <a:pt x="2148" y="91"/>
                </a:lnTo>
                <a:lnTo>
                  <a:pt x="2172" y="103"/>
                </a:lnTo>
                <a:lnTo>
                  <a:pt x="2215" y="106"/>
                </a:lnTo>
                <a:lnTo>
                  <a:pt x="2242" y="20"/>
                </a:lnTo>
                <a:lnTo>
                  <a:pt x="2281" y="0"/>
                </a:lnTo>
                <a:lnTo>
                  <a:pt x="2306" y="7"/>
                </a:lnTo>
                <a:lnTo>
                  <a:pt x="2315" y="16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4003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9BFF0-6E51-3F3A-6290-38CB1430D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CCD50-EBE8-35C0-1528-84A7534F3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Tilburg – North Brabant Province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14894165-251F-671A-A391-6036BD6458BB}"/>
              </a:ext>
            </a:extLst>
          </p:cNvPr>
          <p:cNvSpPr>
            <a:spLocks/>
          </p:cNvSpPr>
          <p:nvPr/>
        </p:nvSpPr>
        <p:spPr bwMode="auto">
          <a:xfrm>
            <a:off x="755576" y="1779662"/>
            <a:ext cx="3529176" cy="2411189"/>
          </a:xfrm>
          <a:custGeom>
            <a:avLst/>
            <a:gdLst>
              <a:gd name="T0" fmla="*/ 2426 w 2699"/>
              <a:gd name="T1" fmla="*/ 16 h 1844"/>
              <a:gd name="T2" fmla="*/ 2500 w 2699"/>
              <a:gd name="T3" fmla="*/ 79 h 1844"/>
              <a:gd name="T4" fmla="*/ 2525 w 2699"/>
              <a:gd name="T5" fmla="*/ 182 h 1844"/>
              <a:gd name="T6" fmla="*/ 2618 w 2699"/>
              <a:gd name="T7" fmla="*/ 315 h 1844"/>
              <a:gd name="T8" fmla="*/ 2699 w 2699"/>
              <a:gd name="T9" fmla="*/ 431 h 1844"/>
              <a:gd name="T10" fmla="*/ 2453 w 2699"/>
              <a:gd name="T11" fmla="*/ 659 h 1844"/>
              <a:gd name="T12" fmla="*/ 2191 w 2699"/>
              <a:gd name="T13" fmla="*/ 906 h 1844"/>
              <a:gd name="T14" fmla="*/ 2061 w 2699"/>
              <a:gd name="T15" fmla="*/ 1054 h 1844"/>
              <a:gd name="T16" fmla="*/ 2028 w 2699"/>
              <a:gd name="T17" fmla="*/ 1107 h 1844"/>
              <a:gd name="T18" fmla="*/ 1948 w 2699"/>
              <a:gd name="T19" fmla="*/ 1293 h 1844"/>
              <a:gd name="T20" fmla="*/ 1945 w 2699"/>
              <a:gd name="T21" fmla="*/ 1476 h 1844"/>
              <a:gd name="T22" fmla="*/ 2050 w 2699"/>
              <a:gd name="T23" fmla="*/ 1559 h 1844"/>
              <a:gd name="T24" fmla="*/ 1956 w 2699"/>
              <a:gd name="T25" fmla="*/ 1577 h 1844"/>
              <a:gd name="T26" fmla="*/ 1922 w 2699"/>
              <a:gd name="T27" fmla="*/ 1781 h 1844"/>
              <a:gd name="T28" fmla="*/ 1751 w 2699"/>
              <a:gd name="T29" fmla="*/ 1577 h 1844"/>
              <a:gd name="T30" fmla="*/ 1687 w 2699"/>
              <a:gd name="T31" fmla="*/ 1674 h 1844"/>
              <a:gd name="T32" fmla="*/ 1586 w 2699"/>
              <a:gd name="T33" fmla="*/ 1740 h 1844"/>
              <a:gd name="T34" fmla="*/ 1388 w 2699"/>
              <a:gd name="T35" fmla="*/ 1742 h 1844"/>
              <a:gd name="T36" fmla="*/ 1195 w 2699"/>
              <a:gd name="T37" fmla="*/ 1715 h 1844"/>
              <a:gd name="T38" fmla="*/ 1149 w 2699"/>
              <a:gd name="T39" fmla="*/ 1707 h 1844"/>
              <a:gd name="T40" fmla="*/ 1071 w 2699"/>
              <a:gd name="T41" fmla="*/ 1797 h 1844"/>
              <a:gd name="T42" fmla="*/ 989 w 2699"/>
              <a:gd name="T43" fmla="*/ 1826 h 1844"/>
              <a:gd name="T44" fmla="*/ 843 w 2699"/>
              <a:gd name="T45" fmla="*/ 1844 h 1844"/>
              <a:gd name="T46" fmla="*/ 740 w 2699"/>
              <a:gd name="T47" fmla="*/ 1688 h 1844"/>
              <a:gd name="T48" fmla="*/ 402 w 2699"/>
              <a:gd name="T49" fmla="*/ 1668 h 1844"/>
              <a:gd name="T50" fmla="*/ 320 w 2699"/>
              <a:gd name="T51" fmla="*/ 1599 h 1844"/>
              <a:gd name="T52" fmla="*/ 161 w 2699"/>
              <a:gd name="T53" fmla="*/ 1504 h 1844"/>
              <a:gd name="T54" fmla="*/ 29 w 2699"/>
              <a:gd name="T55" fmla="*/ 1369 h 1844"/>
              <a:gd name="T56" fmla="*/ 163 w 2699"/>
              <a:gd name="T57" fmla="*/ 1251 h 1844"/>
              <a:gd name="T58" fmla="*/ 202 w 2699"/>
              <a:gd name="T59" fmla="*/ 1194 h 1844"/>
              <a:gd name="T60" fmla="*/ 190 w 2699"/>
              <a:gd name="T61" fmla="*/ 1112 h 1844"/>
              <a:gd name="T62" fmla="*/ 250 w 2699"/>
              <a:gd name="T63" fmla="*/ 923 h 1844"/>
              <a:gd name="T64" fmla="*/ 204 w 2699"/>
              <a:gd name="T65" fmla="*/ 716 h 1844"/>
              <a:gd name="T66" fmla="*/ 136 w 2699"/>
              <a:gd name="T67" fmla="*/ 575 h 1844"/>
              <a:gd name="T68" fmla="*/ 26 w 2699"/>
              <a:gd name="T69" fmla="*/ 473 h 1844"/>
              <a:gd name="T70" fmla="*/ 103 w 2699"/>
              <a:gd name="T71" fmla="*/ 451 h 1844"/>
              <a:gd name="T72" fmla="*/ 305 w 2699"/>
              <a:gd name="T73" fmla="*/ 528 h 1844"/>
              <a:gd name="T74" fmla="*/ 449 w 2699"/>
              <a:gd name="T75" fmla="*/ 549 h 1844"/>
              <a:gd name="T76" fmla="*/ 988 w 2699"/>
              <a:gd name="T77" fmla="*/ 560 h 1844"/>
              <a:gd name="T78" fmla="*/ 1170 w 2699"/>
              <a:gd name="T79" fmla="*/ 528 h 1844"/>
              <a:gd name="T80" fmla="*/ 1270 w 2699"/>
              <a:gd name="T81" fmla="*/ 547 h 1844"/>
              <a:gd name="T82" fmla="*/ 1295 w 2699"/>
              <a:gd name="T83" fmla="*/ 590 h 1844"/>
              <a:gd name="T84" fmla="*/ 1358 w 2699"/>
              <a:gd name="T85" fmla="*/ 526 h 1844"/>
              <a:gd name="T86" fmla="*/ 1522 w 2699"/>
              <a:gd name="T87" fmla="*/ 479 h 1844"/>
              <a:gd name="T88" fmla="*/ 1593 w 2699"/>
              <a:gd name="T89" fmla="*/ 405 h 1844"/>
              <a:gd name="T90" fmla="*/ 1544 w 2699"/>
              <a:gd name="T91" fmla="*/ 218 h 1844"/>
              <a:gd name="T92" fmla="*/ 1626 w 2699"/>
              <a:gd name="T93" fmla="*/ 91 h 1844"/>
              <a:gd name="T94" fmla="*/ 1864 w 2699"/>
              <a:gd name="T95" fmla="*/ 60 h 1844"/>
              <a:gd name="T96" fmla="*/ 2180 w 2699"/>
              <a:gd name="T97" fmla="*/ 34 h 1844"/>
              <a:gd name="T98" fmla="*/ 2363 w 2699"/>
              <a:gd name="T99" fmla="*/ 0 h 18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699" h="1844">
                <a:moveTo>
                  <a:pt x="2375" y="0"/>
                </a:moveTo>
                <a:lnTo>
                  <a:pt x="2381" y="29"/>
                </a:lnTo>
                <a:lnTo>
                  <a:pt x="2426" y="16"/>
                </a:lnTo>
                <a:lnTo>
                  <a:pt x="2506" y="36"/>
                </a:lnTo>
                <a:lnTo>
                  <a:pt x="2507" y="59"/>
                </a:lnTo>
                <a:lnTo>
                  <a:pt x="2500" y="79"/>
                </a:lnTo>
                <a:lnTo>
                  <a:pt x="2510" y="119"/>
                </a:lnTo>
                <a:lnTo>
                  <a:pt x="2517" y="122"/>
                </a:lnTo>
                <a:lnTo>
                  <a:pt x="2525" y="182"/>
                </a:lnTo>
                <a:lnTo>
                  <a:pt x="2547" y="226"/>
                </a:lnTo>
                <a:lnTo>
                  <a:pt x="2602" y="293"/>
                </a:lnTo>
                <a:lnTo>
                  <a:pt x="2618" y="315"/>
                </a:lnTo>
                <a:lnTo>
                  <a:pt x="2670" y="351"/>
                </a:lnTo>
                <a:lnTo>
                  <a:pt x="2670" y="354"/>
                </a:lnTo>
                <a:lnTo>
                  <a:pt x="2699" y="431"/>
                </a:lnTo>
                <a:lnTo>
                  <a:pt x="2610" y="499"/>
                </a:lnTo>
                <a:lnTo>
                  <a:pt x="2475" y="629"/>
                </a:lnTo>
                <a:lnTo>
                  <a:pt x="2453" y="659"/>
                </a:lnTo>
                <a:lnTo>
                  <a:pt x="2378" y="726"/>
                </a:lnTo>
                <a:lnTo>
                  <a:pt x="2283" y="815"/>
                </a:lnTo>
                <a:lnTo>
                  <a:pt x="2191" y="906"/>
                </a:lnTo>
                <a:lnTo>
                  <a:pt x="2173" y="924"/>
                </a:lnTo>
                <a:lnTo>
                  <a:pt x="2082" y="1014"/>
                </a:lnTo>
                <a:lnTo>
                  <a:pt x="2061" y="1054"/>
                </a:lnTo>
                <a:lnTo>
                  <a:pt x="2045" y="1069"/>
                </a:lnTo>
                <a:lnTo>
                  <a:pt x="2047" y="1089"/>
                </a:lnTo>
                <a:lnTo>
                  <a:pt x="2028" y="1107"/>
                </a:lnTo>
                <a:lnTo>
                  <a:pt x="2021" y="1117"/>
                </a:lnTo>
                <a:lnTo>
                  <a:pt x="1998" y="1174"/>
                </a:lnTo>
                <a:lnTo>
                  <a:pt x="1948" y="1293"/>
                </a:lnTo>
                <a:lnTo>
                  <a:pt x="1961" y="1323"/>
                </a:lnTo>
                <a:lnTo>
                  <a:pt x="1948" y="1360"/>
                </a:lnTo>
                <a:lnTo>
                  <a:pt x="1945" y="1476"/>
                </a:lnTo>
                <a:lnTo>
                  <a:pt x="1960" y="1499"/>
                </a:lnTo>
                <a:lnTo>
                  <a:pt x="1981" y="1519"/>
                </a:lnTo>
                <a:lnTo>
                  <a:pt x="2050" y="1559"/>
                </a:lnTo>
                <a:lnTo>
                  <a:pt x="2046" y="1563"/>
                </a:lnTo>
                <a:lnTo>
                  <a:pt x="2009" y="1573"/>
                </a:lnTo>
                <a:lnTo>
                  <a:pt x="1956" y="1577"/>
                </a:lnTo>
                <a:lnTo>
                  <a:pt x="1988" y="1641"/>
                </a:lnTo>
                <a:lnTo>
                  <a:pt x="1903" y="1758"/>
                </a:lnTo>
                <a:lnTo>
                  <a:pt x="1922" y="1781"/>
                </a:lnTo>
                <a:lnTo>
                  <a:pt x="1868" y="1836"/>
                </a:lnTo>
                <a:lnTo>
                  <a:pt x="1836" y="1801"/>
                </a:lnTo>
                <a:lnTo>
                  <a:pt x="1751" y="1577"/>
                </a:lnTo>
                <a:lnTo>
                  <a:pt x="1697" y="1636"/>
                </a:lnTo>
                <a:lnTo>
                  <a:pt x="1698" y="1658"/>
                </a:lnTo>
                <a:lnTo>
                  <a:pt x="1687" y="1674"/>
                </a:lnTo>
                <a:lnTo>
                  <a:pt x="1658" y="1685"/>
                </a:lnTo>
                <a:lnTo>
                  <a:pt x="1620" y="1717"/>
                </a:lnTo>
                <a:lnTo>
                  <a:pt x="1586" y="1740"/>
                </a:lnTo>
                <a:lnTo>
                  <a:pt x="1521" y="1757"/>
                </a:lnTo>
                <a:lnTo>
                  <a:pt x="1407" y="1747"/>
                </a:lnTo>
                <a:lnTo>
                  <a:pt x="1388" y="1742"/>
                </a:lnTo>
                <a:lnTo>
                  <a:pt x="1288" y="1727"/>
                </a:lnTo>
                <a:lnTo>
                  <a:pt x="1286" y="1727"/>
                </a:lnTo>
                <a:lnTo>
                  <a:pt x="1195" y="1715"/>
                </a:lnTo>
                <a:lnTo>
                  <a:pt x="1176" y="1709"/>
                </a:lnTo>
                <a:lnTo>
                  <a:pt x="1165" y="1710"/>
                </a:lnTo>
                <a:lnTo>
                  <a:pt x="1149" y="1707"/>
                </a:lnTo>
                <a:lnTo>
                  <a:pt x="1100" y="1737"/>
                </a:lnTo>
                <a:lnTo>
                  <a:pt x="1060" y="1753"/>
                </a:lnTo>
                <a:lnTo>
                  <a:pt x="1071" y="1797"/>
                </a:lnTo>
                <a:lnTo>
                  <a:pt x="1067" y="1840"/>
                </a:lnTo>
                <a:lnTo>
                  <a:pt x="1051" y="1838"/>
                </a:lnTo>
                <a:lnTo>
                  <a:pt x="989" y="1826"/>
                </a:lnTo>
                <a:lnTo>
                  <a:pt x="985" y="1823"/>
                </a:lnTo>
                <a:lnTo>
                  <a:pt x="865" y="1833"/>
                </a:lnTo>
                <a:lnTo>
                  <a:pt x="843" y="1844"/>
                </a:lnTo>
                <a:lnTo>
                  <a:pt x="812" y="1779"/>
                </a:lnTo>
                <a:lnTo>
                  <a:pt x="760" y="1696"/>
                </a:lnTo>
                <a:lnTo>
                  <a:pt x="740" y="1688"/>
                </a:lnTo>
                <a:lnTo>
                  <a:pt x="545" y="1711"/>
                </a:lnTo>
                <a:lnTo>
                  <a:pt x="461" y="1695"/>
                </a:lnTo>
                <a:lnTo>
                  <a:pt x="402" y="1668"/>
                </a:lnTo>
                <a:lnTo>
                  <a:pt x="277" y="1666"/>
                </a:lnTo>
                <a:lnTo>
                  <a:pt x="290" y="1629"/>
                </a:lnTo>
                <a:lnTo>
                  <a:pt x="320" y="1599"/>
                </a:lnTo>
                <a:lnTo>
                  <a:pt x="309" y="1589"/>
                </a:lnTo>
                <a:lnTo>
                  <a:pt x="214" y="1519"/>
                </a:lnTo>
                <a:lnTo>
                  <a:pt x="161" y="1504"/>
                </a:lnTo>
                <a:lnTo>
                  <a:pt x="53" y="1493"/>
                </a:lnTo>
                <a:lnTo>
                  <a:pt x="48" y="1445"/>
                </a:lnTo>
                <a:lnTo>
                  <a:pt x="29" y="1369"/>
                </a:lnTo>
                <a:lnTo>
                  <a:pt x="29" y="1321"/>
                </a:lnTo>
                <a:lnTo>
                  <a:pt x="63" y="1300"/>
                </a:lnTo>
                <a:lnTo>
                  <a:pt x="163" y="1251"/>
                </a:lnTo>
                <a:lnTo>
                  <a:pt x="192" y="1218"/>
                </a:lnTo>
                <a:lnTo>
                  <a:pt x="188" y="1209"/>
                </a:lnTo>
                <a:lnTo>
                  <a:pt x="202" y="1194"/>
                </a:lnTo>
                <a:lnTo>
                  <a:pt x="204" y="1184"/>
                </a:lnTo>
                <a:lnTo>
                  <a:pt x="214" y="1151"/>
                </a:lnTo>
                <a:lnTo>
                  <a:pt x="190" y="1112"/>
                </a:lnTo>
                <a:lnTo>
                  <a:pt x="216" y="1053"/>
                </a:lnTo>
                <a:lnTo>
                  <a:pt x="227" y="1054"/>
                </a:lnTo>
                <a:lnTo>
                  <a:pt x="250" y="923"/>
                </a:lnTo>
                <a:lnTo>
                  <a:pt x="261" y="809"/>
                </a:lnTo>
                <a:lnTo>
                  <a:pt x="256" y="723"/>
                </a:lnTo>
                <a:lnTo>
                  <a:pt x="204" y="716"/>
                </a:lnTo>
                <a:lnTo>
                  <a:pt x="214" y="644"/>
                </a:lnTo>
                <a:lnTo>
                  <a:pt x="205" y="630"/>
                </a:lnTo>
                <a:lnTo>
                  <a:pt x="136" y="575"/>
                </a:lnTo>
                <a:lnTo>
                  <a:pt x="10" y="506"/>
                </a:lnTo>
                <a:lnTo>
                  <a:pt x="0" y="492"/>
                </a:lnTo>
                <a:lnTo>
                  <a:pt x="26" y="473"/>
                </a:lnTo>
                <a:lnTo>
                  <a:pt x="26" y="471"/>
                </a:lnTo>
                <a:lnTo>
                  <a:pt x="53" y="435"/>
                </a:lnTo>
                <a:lnTo>
                  <a:pt x="103" y="451"/>
                </a:lnTo>
                <a:lnTo>
                  <a:pt x="133" y="455"/>
                </a:lnTo>
                <a:lnTo>
                  <a:pt x="179" y="464"/>
                </a:lnTo>
                <a:lnTo>
                  <a:pt x="305" y="528"/>
                </a:lnTo>
                <a:lnTo>
                  <a:pt x="354" y="535"/>
                </a:lnTo>
                <a:lnTo>
                  <a:pt x="366" y="558"/>
                </a:lnTo>
                <a:lnTo>
                  <a:pt x="449" y="549"/>
                </a:lnTo>
                <a:lnTo>
                  <a:pt x="582" y="550"/>
                </a:lnTo>
                <a:lnTo>
                  <a:pt x="967" y="581"/>
                </a:lnTo>
                <a:lnTo>
                  <a:pt x="988" y="560"/>
                </a:lnTo>
                <a:lnTo>
                  <a:pt x="998" y="499"/>
                </a:lnTo>
                <a:lnTo>
                  <a:pt x="1154" y="505"/>
                </a:lnTo>
                <a:lnTo>
                  <a:pt x="1170" y="528"/>
                </a:lnTo>
                <a:lnTo>
                  <a:pt x="1260" y="513"/>
                </a:lnTo>
                <a:lnTo>
                  <a:pt x="1265" y="540"/>
                </a:lnTo>
                <a:lnTo>
                  <a:pt x="1270" y="547"/>
                </a:lnTo>
                <a:lnTo>
                  <a:pt x="1276" y="545"/>
                </a:lnTo>
                <a:lnTo>
                  <a:pt x="1295" y="527"/>
                </a:lnTo>
                <a:lnTo>
                  <a:pt x="1295" y="590"/>
                </a:lnTo>
                <a:lnTo>
                  <a:pt x="1310" y="588"/>
                </a:lnTo>
                <a:lnTo>
                  <a:pt x="1311" y="535"/>
                </a:lnTo>
                <a:lnTo>
                  <a:pt x="1358" y="526"/>
                </a:lnTo>
                <a:lnTo>
                  <a:pt x="1351" y="506"/>
                </a:lnTo>
                <a:lnTo>
                  <a:pt x="1498" y="499"/>
                </a:lnTo>
                <a:lnTo>
                  <a:pt x="1522" y="479"/>
                </a:lnTo>
                <a:lnTo>
                  <a:pt x="1554" y="393"/>
                </a:lnTo>
                <a:lnTo>
                  <a:pt x="1576" y="411"/>
                </a:lnTo>
                <a:lnTo>
                  <a:pt x="1593" y="405"/>
                </a:lnTo>
                <a:lnTo>
                  <a:pt x="1575" y="348"/>
                </a:lnTo>
                <a:lnTo>
                  <a:pt x="1561" y="225"/>
                </a:lnTo>
                <a:lnTo>
                  <a:pt x="1544" y="218"/>
                </a:lnTo>
                <a:lnTo>
                  <a:pt x="1545" y="209"/>
                </a:lnTo>
                <a:lnTo>
                  <a:pt x="1577" y="145"/>
                </a:lnTo>
                <a:lnTo>
                  <a:pt x="1626" y="91"/>
                </a:lnTo>
                <a:lnTo>
                  <a:pt x="1727" y="64"/>
                </a:lnTo>
                <a:lnTo>
                  <a:pt x="1801" y="55"/>
                </a:lnTo>
                <a:lnTo>
                  <a:pt x="1864" y="60"/>
                </a:lnTo>
                <a:lnTo>
                  <a:pt x="1951" y="21"/>
                </a:lnTo>
                <a:lnTo>
                  <a:pt x="2025" y="17"/>
                </a:lnTo>
                <a:lnTo>
                  <a:pt x="2180" y="34"/>
                </a:lnTo>
                <a:lnTo>
                  <a:pt x="2303" y="45"/>
                </a:lnTo>
                <a:lnTo>
                  <a:pt x="2368" y="32"/>
                </a:lnTo>
                <a:lnTo>
                  <a:pt x="2363" y="0"/>
                </a:lnTo>
                <a:lnTo>
                  <a:pt x="2375" y="0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709BB4B3-0D6A-69BE-C93B-C71282BB27C6}"/>
              </a:ext>
            </a:extLst>
          </p:cNvPr>
          <p:cNvSpPr>
            <a:spLocks/>
          </p:cNvSpPr>
          <p:nvPr/>
        </p:nvSpPr>
        <p:spPr bwMode="auto">
          <a:xfrm>
            <a:off x="5019261" y="1779662"/>
            <a:ext cx="3529176" cy="2411189"/>
          </a:xfrm>
          <a:custGeom>
            <a:avLst/>
            <a:gdLst>
              <a:gd name="T0" fmla="*/ 2426 w 2699"/>
              <a:gd name="T1" fmla="*/ 16 h 1844"/>
              <a:gd name="T2" fmla="*/ 2500 w 2699"/>
              <a:gd name="T3" fmla="*/ 79 h 1844"/>
              <a:gd name="T4" fmla="*/ 2525 w 2699"/>
              <a:gd name="T5" fmla="*/ 182 h 1844"/>
              <a:gd name="T6" fmla="*/ 2618 w 2699"/>
              <a:gd name="T7" fmla="*/ 315 h 1844"/>
              <a:gd name="T8" fmla="*/ 2699 w 2699"/>
              <a:gd name="T9" fmla="*/ 431 h 1844"/>
              <a:gd name="T10" fmla="*/ 2453 w 2699"/>
              <a:gd name="T11" fmla="*/ 659 h 1844"/>
              <a:gd name="T12" fmla="*/ 2191 w 2699"/>
              <a:gd name="T13" fmla="*/ 906 h 1844"/>
              <a:gd name="T14" fmla="*/ 2061 w 2699"/>
              <a:gd name="T15" fmla="*/ 1054 h 1844"/>
              <a:gd name="T16" fmla="*/ 2028 w 2699"/>
              <a:gd name="T17" fmla="*/ 1107 h 1844"/>
              <a:gd name="T18" fmla="*/ 1948 w 2699"/>
              <a:gd name="T19" fmla="*/ 1293 h 1844"/>
              <a:gd name="T20" fmla="*/ 1945 w 2699"/>
              <a:gd name="T21" fmla="*/ 1476 h 1844"/>
              <a:gd name="T22" fmla="*/ 2050 w 2699"/>
              <a:gd name="T23" fmla="*/ 1559 h 1844"/>
              <a:gd name="T24" fmla="*/ 1956 w 2699"/>
              <a:gd name="T25" fmla="*/ 1577 h 1844"/>
              <a:gd name="T26" fmla="*/ 1922 w 2699"/>
              <a:gd name="T27" fmla="*/ 1781 h 1844"/>
              <a:gd name="T28" fmla="*/ 1751 w 2699"/>
              <a:gd name="T29" fmla="*/ 1577 h 1844"/>
              <a:gd name="T30" fmla="*/ 1687 w 2699"/>
              <a:gd name="T31" fmla="*/ 1674 h 1844"/>
              <a:gd name="T32" fmla="*/ 1586 w 2699"/>
              <a:gd name="T33" fmla="*/ 1740 h 1844"/>
              <a:gd name="T34" fmla="*/ 1388 w 2699"/>
              <a:gd name="T35" fmla="*/ 1742 h 1844"/>
              <a:gd name="T36" fmla="*/ 1195 w 2699"/>
              <a:gd name="T37" fmla="*/ 1715 h 1844"/>
              <a:gd name="T38" fmla="*/ 1149 w 2699"/>
              <a:gd name="T39" fmla="*/ 1707 h 1844"/>
              <a:gd name="T40" fmla="*/ 1071 w 2699"/>
              <a:gd name="T41" fmla="*/ 1797 h 1844"/>
              <a:gd name="T42" fmla="*/ 989 w 2699"/>
              <a:gd name="T43" fmla="*/ 1826 h 1844"/>
              <a:gd name="T44" fmla="*/ 843 w 2699"/>
              <a:gd name="T45" fmla="*/ 1844 h 1844"/>
              <a:gd name="T46" fmla="*/ 740 w 2699"/>
              <a:gd name="T47" fmla="*/ 1688 h 1844"/>
              <a:gd name="T48" fmla="*/ 402 w 2699"/>
              <a:gd name="T49" fmla="*/ 1668 h 1844"/>
              <a:gd name="T50" fmla="*/ 320 w 2699"/>
              <a:gd name="T51" fmla="*/ 1599 h 1844"/>
              <a:gd name="T52" fmla="*/ 161 w 2699"/>
              <a:gd name="T53" fmla="*/ 1504 h 1844"/>
              <a:gd name="T54" fmla="*/ 29 w 2699"/>
              <a:gd name="T55" fmla="*/ 1369 h 1844"/>
              <a:gd name="T56" fmla="*/ 163 w 2699"/>
              <a:gd name="T57" fmla="*/ 1251 h 1844"/>
              <a:gd name="T58" fmla="*/ 202 w 2699"/>
              <a:gd name="T59" fmla="*/ 1194 h 1844"/>
              <a:gd name="T60" fmla="*/ 190 w 2699"/>
              <a:gd name="T61" fmla="*/ 1112 h 1844"/>
              <a:gd name="T62" fmla="*/ 250 w 2699"/>
              <a:gd name="T63" fmla="*/ 923 h 1844"/>
              <a:gd name="T64" fmla="*/ 204 w 2699"/>
              <a:gd name="T65" fmla="*/ 716 h 1844"/>
              <a:gd name="T66" fmla="*/ 136 w 2699"/>
              <a:gd name="T67" fmla="*/ 575 h 1844"/>
              <a:gd name="T68" fmla="*/ 26 w 2699"/>
              <a:gd name="T69" fmla="*/ 473 h 1844"/>
              <a:gd name="T70" fmla="*/ 103 w 2699"/>
              <a:gd name="T71" fmla="*/ 451 h 1844"/>
              <a:gd name="T72" fmla="*/ 305 w 2699"/>
              <a:gd name="T73" fmla="*/ 528 h 1844"/>
              <a:gd name="T74" fmla="*/ 449 w 2699"/>
              <a:gd name="T75" fmla="*/ 549 h 1844"/>
              <a:gd name="T76" fmla="*/ 988 w 2699"/>
              <a:gd name="T77" fmla="*/ 560 h 1844"/>
              <a:gd name="T78" fmla="*/ 1170 w 2699"/>
              <a:gd name="T79" fmla="*/ 528 h 1844"/>
              <a:gd name="T80" fmla="*/ 1270 w 2699"/>
              <a:gd name="T81" fmla="*/ 547 h 1844"/>
              <a:gd name="T82" fmla="*/ 1295 w 2699"/>
              <a:gd name="T83" fmla="*/ 590 h 1844"/>
              <a:gd name="T84" fmla="*/ 1358 w 2699"/>
              <a:gd name="T85" fmla="*/ 526 h 1844"/>
              <a:gd name="T86" fmla="*/ 1522 w 2699"/>
              <a:gd name="T87" fmla="*/ 479 h 1844"/>
              <a:gd name="T88" fmla="*/ 1593 w 2699"/>
              <a:gd name="T89" fmla="*/ 405 h 1844"/>
              <a:gd name="T90" fmla="*/ 1544 w 2699"/>
              <a:gd name="T91" fmla="*/ 218 h 1844"/>
              <a:gd name="T92" fmla="*/ 1626 w 2699"/>
              <a:gd name="T93" fmla="*/ 91 h 1844"/>
              <a:gd name="T94" fmla="*/ 1864 w 2699"/>
              <a:gd name="T95" fmla="*/ 60 h 1844"/>
              <a:gd name="T96" fmla="*/ 2180 w 2699"/>
              <a:gd name="T97" fmla="*/ 34 h 1844"/>
              <a:gd name="T98" fmla="*/ 2363 w 2699"/>
              <a:gd name="T99" fmla="*/ 0 h 18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699" h="1844">
                <a:moveTo>
                  <a:pt x="2375" y="0"/>
                </a:moveTo>
                <a:lnTo>
                  <a:pt x="2381" y="29"/>
                </a:lnTo>
                <a:lnTo>
                  <a:pt x="2426" y="16"/>
                </a:lnTo>
                <a:lnTo>
                  <a:pt x="2506" y="36"/>
                </a:lnTo>
                <a:lnTo>
                  <a:pt x="2507" y="59"/>
                </a:lnTo>
                <a:lnTo>
                  <a:pt x="2500" y="79"/>
                </a:lnTo>
                <a:lnTo>
                  <a:pt x="2510" y="119"/>
                </a:lnTo>
                <a:lnTo>
                  <a:pt x="2517" y="122"/>
                </a:lnTo>
                <a:lnTo>
                  <a:pt x="2525" y="182"/>
                </a:lnTo>
                <a:lnTo>
                  <a:pt x="2547" y="226"/>
                </a:lnTo>
                <a:lnTo>
                  <a:pt x="2602" y="293"/>
                </a:lnTo>
                <a:lnTo>
                  <a:pt x="2618" y="315"/>
                </a:lnTo>
                <a:lnTo>
                  <a:pt x="2670" y="351"/>
                </a:lnTo>
                <a:lnTo>
                  <a:pt x="2670" y="354"/>
                </a:lnTo>
                <a:lnTo>
                  <a:pt x="2699" y="431"/>
                </a:lnTo>
                <a:lnTo>
                  <a:pt x="2610" y="499"/>
                </a:lnTo>
                <a:lnTo>
                  <a:pt x="2475" y="629"/>
                </a:lnTo>
                <a:lnTo>
                  <a:pt x="2453" y="659"/>
                </a:lnTo>
                <a:lnTo>
                  <a:pt x="2378" y="726"/>
                </a:lnTo>
                <a:lnTo>
                  <a:pt x="2283" y="815"/>
                </a:lnTo>
                <a:lnTo>
                  <a:pt x="2191" y="906"/>
                </a:lnTo>
                <a:lnTo>
                  <a:pt x="2173" y="924"/>
                </a:lnTo>
                <a:lnTo>
                  <a:pt x="2082" y="1014"/>
                </a:lnTo>
                <a:lnTo>
                  <a:pt x="2061" y="1054"/>
                </a:lnTo>
                <a:lnTo>
                  <a:pt x="2045" y="1069"/>
                </a:lnTo>
                <a:lnTo>
                  <a:pt x="2047" y="1089"/>
                </a:lnTo>
                <a:lnTo>
                  <a:pt x="2028" y="1107"/>
                </a:lnTo>
                <a:lnTo>
                  <a:pt x="2021" y="1117"/>
                </a:lnTo>
                <a:lnTo>
                  <a:pt x="1998" y="1174"/>
                </a:lnTo>
                <a:lnTo>
                  <a:pt x="1948" y="1293"/>
                </a:lnTo>
                <a:lnTo>
                  <a:pt x="1961" y="1323"/>
                </a:lnTo>
                <a:lnTo>
                  <a:pt x="1948" y="1360"/>
                </a:lnTo>
                <a:lnTo>
                  <a:pt x="1945" y="1476"/>
                </a:lnTo>
                <a:lnTo>
                  <a:pt x="1960" y="1499"/>
                </a:lnTo>
                <a:lnTo>
                  <a:pt x="1981" y="1519"/>
                </a:lnTo>
                <a:lnTo>
                  <a:pt x="2050" y="1559"/>
                </a:lnTo>
                <a:lnTo>
                  <a:pt x="2046" y="1563"/>
                </a:lnTo>
                <a:lnTo>
                  <a:pt x="2009" y="1573"/>
                </a:lnTo>
                <a:lnTo>
                  <a:pt x="1956" y="1577"/>
                </a:lnTo>
                <a:lnTo>
                  <a:pt x="1988" y="1641"/>
                </a:lnTo>
                <a:lnTo>
                  <a:pt x="1903" y="1758"/>
                </a:lnTo>
                <a:lnTo>
                  <a:pt x="1922" y="1781"/>
                </a:lnTo>
                <a:lnTo>
                  <a:pt x="1868" y="1836"/>
                </a:lnTo>
                <a:lnTo>
                  <a:pt x="1836" y="1801"/>
                </a:lnTo>
                <a:lnTo>
                  <a:pt x="1751" y="1577"/>
                </a:lnTo>
                <a:lnTo>
                  <a:pt x="1697" y="1636"/>
                </a:lnTo>
                <a:lnTo>
                  <a:pt x="1698" y="1658"/>
                </a:lnTo>
                <a:lnTo>
                  <a:pt x="1687" y="1674"/>
                </a:lnTo>
                <a:lnTo>
                  <a:pt x="1658" y="1685"/>
                </a:lnTo>
                <a:lnTo>
                  <a:pt x="1620" y="1717"/>
                </a:lnTo>
                <a:lnTo>
                  <a:pt x="1586" y="1740"/>
                </a:lnTo>
                <a:lnTo>
                  <a:pt x="1521" y="1757"/>
                </a:lnTo>
                <a:lnTo>
                  <a:pt x="1407" y="1747"/>
                </a:lnTo>
                <a:lnTo>
                  <a:pt x="1388" y="1742"/>
                </a:lnTo>
                <a:lnTo>
                  <a:pt x="1288" y="1727"/>
                </a:lnTo>
                <a:lnTo>
                  <a:pt x="1286" y="1727"/>
                </a:lnTo>
                <a:lnTo>
                  <a:pt x="1195" y="1715"/>
                </a:lnTo>
                <a:lnTo>
                  <a:pt x="1176" y="1709"/>
                </a:lnTo>
                <a:lnTo>
                  <a:pt x="1165" y="1710"/>
                </a:lnTo>
                <a:lnTo>
                  <a:pt x="1149" y="1707"/>
                </a:lnTo>
                <a:lnTo>
                  <a:pt x="1100" y="1737"/>
                </a:lnTo>
                <a:lnTo>
                  <a:pt x="1060" y="1753"/>
                </a:lnTo>
                <a:lnTo>
                  <a:pt x="1071" y="1797"/>
                </a:lnTo>
                <a:lnTo>
                  <a:pt x="1067" y="1840"/>
                </a:lnTo>
                <a:lnTo>
                  <a:pt x="1051" y="1838"/>
                </a:lnTo>
                <a:lnTo>
                  <a:pt x="989" y="1826"/>
                </a:lnTo>
                <a:lnTo>
                  <a:pt x="985" y="1823"/>
                </a:lnTo>
                <a:lnTo>
                  <a:pt x="865" y="1833"/>
                </a:lnTo>
                <a:lnTo>
                  <a:pt x="843" y="1844"/>
                </a:lnTo>
                <a:lnTo>
                  <a:pt x="812" y="1779"/>
                </a:lnTo>
                <a:lnTo>
                  <a:pt x="760" y="1696"/>
                </a:lnTo>
                <a:lnTo>
                  <a:pt x="740" y="1688"/>
                </a:lnTo>
                <a:lnTo>
                  <a:pt x="545" y="1711"/>
                </a:lnTo>
                <a:lnTo>
                  <a:pt x="461" y="1695"/>
                </a:lnTo>
                <a:lnTo>
                  <a:pt x="402" y="1668"/>
                </a:lnTo>
                <a:lnTo>
                  <a:pt x="277" y="1666"/>
                </a:lnTo>
                <a:lnTo>
                  <a:pt x="290" y="1629"/>
                </a:lnTo>
                <a:lnTo>
                  <a:pt x="320" y="1599"/>
                </a:lnTo>
                <a:lnTo>
                  <a:pt x="309" y="1589"/>
                </a:lnTo>
                <a:lnTo>
                  <a:pt x="214" y="1519"/>
                </a:lnTo>
                <a:lnTo>
                  <a:pt x="161" y="1504"/>
                </a:lnTo>
                <a:lnTo>
                  <a:pt x="53" y="1493"/>
                </a:lnTo>
                <a:lnTo>
                  <a:pt x="48" y="1445"/>
                </a:lnTo>
                <a:lnTo>
                  <a:pt x="29" y="1369"/>
                </a:lnTo>
                <a:lnTo>
                  <a:pt x="29" y="1321"/>
                </a:lnTo>
                <a:lnTo>
                  <a:pt x="63" y="1300"/>
                </a:lnTo>
                <a:lnTo>
                  <a:pt x="163" y="1251"/>
                </a:lnTo>
                <a:lnTo>
                  <a:pt x="192" y="1218"/>
                </a:lnTo>
                <a:lnTo>
                  <a:pt x="188" y="1209"/>
                </a:lnTo>
                <a:lnTo>
                  <a:pt x="202" y="1194"/>
                </a:lnTo>
                <a:lnTo>
                  <a:pt x="204" y="1184"/>
                </a:lnTo>
                <a:lnTo>
                  <a:pt x="214" y="1151"/>
                </a:lnTo>
                <a:lnTo>
                  <a:pt x="190" y="1112"/>
                </a:lnTo>
                <a:lnTo>
                  <a:pt x="216" y="1053"/>
                </a:lnTo>
                <a:lnTo>
                  <a:pt x="227" y="1054"/>
                </a:lnTo>
                <a:lnTo>
                  <a:pt x="250" y="923"/>
                </a:lnTo>
                <a:lnTo>
                  <a:pt x="261" y="809"/>
                </a:lnTo>
                <a:lnTo>
                  <a:pt x="256" y="723"/>
                </a:lnTo>
                <a:lnTo>
                  <a:pt x="204" y="716"/>
                </a:lnTo>
                <a:lnTo>
                  <a:pt x="214" y="644"/>
                </a:lnTo>
                <a:lnTo>
                  <a:pt x="205" y="630"/>
                </a:lnTo>
                <a:lnTo>
                  <a:pt x="136" y="575"/>
                </a:lnTo>
                <a:lnTo>
                  <a:pt x="10" y="506"/>
                </a:lnTo>
                <a:lnTo>
                  <a:pt x="0" y="492"/>
                </a:lnTo>
                <a:lnTo>
                  <a:pt x="26" y="473"/>
                </a:lnTo>
                <a:lnTo>
                  <a:pt x="26" y="471"/>
                </a:lnTo>
                <a:lnTo>
                  <a:pt x="53" y="435"/>
                </a:lnTo>
                <a:lnTo>
                  <a:pt x="103" y="451"/>
                </a:lnTo>
                <a:lnTo>
                  <a:pt x="133" y="455"/>
                </a:lnTo>
                <a:lnTo>
                  <a:pt x="179" y="464"/>
                </a:lnTo>
                <a:lnTo>
                  <a:pt x="305" y="528"/>
                </a:lnTo>
                <a:lnTo>
                  <a:pt x="354" y="535"/>
                </a:lnTo>
                <a:lnTo>
                  <a:pt x="366" y="558"/>
                </a:lnTo>
                <a:lnTo>
                  <a:pt x="449" y="549"/>
                </a:lnTo>
                <a:lnTo>
                  <a:pt x="582" y="550"/>
                </a:lnTo>
                <a:lnTo>
                  <a:pt x="967" y="581"/>
                </a:lnTo>
                <a:lnTo>
                  <a:pt x="988" y="560"/>
                </a:lnTo>
                <a:lnTo>
                  <a:pt x="998" y="499"/>
                </a:lnTo>
                <a:lnTo>
                  <a:pt x="1154" y="505"/>
                </a:lnTo>
                <a:lnTo>
                  <a:pt x="1170" y="528"/>
                </a:lnTo>
                <a:lnTo>
                  <a:pt x="1260" y="513"/>
                </a:lnTo>
                <a:lnTo>
                  <a:pt x="1265" y="540"/>
                </a:lnTo>
                <a:lnTo>
                  <a:pt x="1270" y="547"/>
                </a:lnTo>
                <a:lnTo>
                  <a:pt x="1276" y="545"/>
                </a:lnTo>
                <a:lnTo>
                  <a:pt x="1295" y="527"/>
                </a:lnTo>
                <a:lnTo>
                  <a:pt x="1295" y="590"/>
                </a:lnTo>
                <a:lnTo>
                  <a:pt x="1310" y="588"/>
                </a:lnTo>
                <a:lnTo>
                  <a:pt x="1311" y="535"/>
                </a:lnTo>
                <a:lnTo>
                  <a:pt x="1358" y="526"/>
                </a:lnTo>
                <a:lnTo>
                  <a:pt x="1351" y="506"/>
                </a:lnTo>
                <a:lnTo>
                  <a:pt x="1498" y="499"/>
                </a:lnTo>
                <a:lnTo>
                  <a:pt x="1522" y="479"/>
                </a:lnTo>
                <a:lnTo>
                  <a:pt x="1554" y="393"/>
                </a:lnTo>
                <a:lnTo>
                  <a:pt x="1576" y="411"/>
                </a:lnTo>
                <a:lnTo>
                  <a:pt x="1593" y="405"/>
                </a:lnTo>
                <a:lnTo>
                  <a:pt x="1575" y="348"/>
                </a:lnTo>
                <a:lnTo>
                  <a:pt x="1561" y="225"/>
                </a:lnTo>
                <a:lnTo>
                  <a:pt x="1544" y="218"/>
                </a:lnTo>
                <a:lnTo>
                  <a:pt x="1545" y="209"/>
                </a:lnTo>
                <a:lnTo>
                  <a:pt x="1577" y="145"/>
                </a:lnTo>
                <a:lnTo>
                  <a:pt x="1626" y="91"/>
                </a:lnTo>
                <a:lnTo>
                  <a:pt x="1727" y="64"/>
                </a:lnTo>
                <a:lnTo>
                  <a:pt x="1801" y="55"/>
                </a:lnTo>
                <a:lnTo>
                  <a:pt x="1864" y="60"/>
                </a:lnTo>
                <a:lnTo>
                  <a:pt x="1951" y="21"/>
                </a:lnTo>
                <a:lnTo>
                  <a:pt x="2025" y="17"/>
                </a:lnTo>
                <a:lnTo>
                  <a:pt x="2180" y="34"/>
                </a:lnTo>
                <a:lnTo>
                  <a:pt x="2303" y="45"/>
                </a:lnTo>
                <a:lnTo>
                  <a:pt x="2368" y="32"/>
                </a:lnTo>
                <a:lnTo>
                  <a:pt x="2363" y="0"/>
                </a:lnTo>
                <a:lnTo>
                  <a:pt x="2375" y="0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510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D7AF0-487F-063F-6543-0D778C210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6468D-A621-8DBB-6481-1A55083C2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Almere – Flevoland Province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3648D479-4DD5-D641-9E3E-73739DE1E8B4}"/>
              </a:ext>
            </a:extLst>
          </p:cNvPr>
          <p:cNvSpPr>
            <a:spLocks/>
          </p:cNvSpPr>
          <p:nvPr/>
        </p:nvSpPr>
        <p:spPr bwMode="auto">
          <a:xfrm>
            <a:off x="683568" y="1491630"/>
            <a:ext cx="3653855" cy="3084389"/>
          </a:xfrm>
          <a:custGeom>
            <a:avLst/>
            <a:gdLst>
              <a:gd name="T0" fmla="*/ 2111 w 2759"/>
              <a:gd name="T1" fmla="*/ 436 h 2329"/>
              <a:gd name="T2" fmla="*/ 2441 w 2759"/>
              <a:gd name="T3" fmla="*/ 598 h 2329"/>
              <a:gd name="T4" fmla="*/ 2406 w 2759"/>
              <a:gd name="T5" fmla="*/ 693 h 2329"/>
              <a:gd name="T6" fmla="*/ 2262 w 2759"/>
              <a:gd name="T7" fmla="*/ 752 h 2329"/>
              <a:gd name="T8" fmla="*/ 1921 w 2759"/>
              <a:gd name="T9" fmla="*/ 941 h 2329"/>
              <a:gd name="T10" fmla="*/ 2759 w 2759"/>
              <a:gd name="T11" fmla="*/ 2136 h 2329"/>
              <a:gd name="T12" fmla="*/ 2390 w 2759"/>
              <a:gd name="T13" fmla="*/ 2209 h 2329"/>
              <a:gd name="T14" fmla="*/ 2091 w 2759"/>
              <a:gd name="T15" fmla="*/ 2321 h 2329"/>
              <a:gd name="T16" fmla="*/ 2051 w 2759"/>
              <a:gd name="T17" fmla="*/ 2325 h 2329"/>
              <a:gd name="T18" fmla="*/ 1747 w 2759"/>
              <a:gd name="T19" fmla="*/ 2083 h 2329"/>
              <a:gd name="T20" fmla="*/ 1181 w 2759"/>
              <a:gd name="T21" fmla="*/ 1844 h 2329"/>
              <a:gd name="T22" fmla="*/ 1082 w 2759"/>
              <a:gd name="T23" fmla="*/ 1819 h 2329"/>
              <a:gd name="T24" fmla="*/ 1058 w 2759"/>
              <a:gd name="T25" fmla="*/ 1832 h 2329"/>
              <a:gd name="T26" fmla="*/ 1054 w 2759"/>
              <a:gd name="T27" fmla="*/ 1821 h 2329"/>
              <a:gd name="T28" fmla="*/ 1063 w 2759"/>
              <a:gd name="T29" fmla="*/ 1800 h 2329"/>
              <a:gd name="T30" fmla="*/ 1038 w 2759"/>
              <a:gd name="T31" fmla="*/ 1789 h 2329"/>
              <a:gd name="T32" fmla="*/ 1036 w 2759"/>
              <a:gd name="T33" fmla="*/ 1831 h 2329"/>
              <a:gd name="T34" fmla="*/ 1011 w 2759"/>
              <a:gd name="T35" fmla="*/ 1851 h 2329"/>
              <a:gd name="T36" fmla="*/ 1042 w 2759"/>
              <a:gd name="T37" fmla="*/ 1846 h 2329"/>
              <a:gd name="T38" fmla="*/ 968 w 2759"/>
              <a:gd name="T39" fmla="*/ 1828 h 2329"/>
              <a:gd name="T40" fmla="*/ 941 w 2759"/>
              <a:gd name="T41" fmla="*/ 1788 h 2329"/>
              <a:gd name="T42" fmla="*/ 895 w 2759"/>
              <a:gd name="T43" fmla="*/ 1794 h 2329"/>
              <a:gd name="T44" fmla="*/ 777 w 2759"/>
              <a:gd name="T45" fmla="*/ 1740 h 2329"/>
              <a:gd name="T46" fmla="*/ 371 w 2759"/>
              <a:gd name="T47" fmla="*/ 1867 h 2329"/>
              <a:gd name="T48" fmla="*/ 276 w 2759"/>
              <a:gd name="T49" fmla="*/ 1880 h 2329"/>
              <a:gd name="T50" fmla="*/ 193 w 2759"/>
              <a:gd name="T51" fmla="*/ 1921 h 2329"/>
              <a:gd name="T52" fmla="*/ 166 w 2759"/>
              <a:gd name="T53" fmla="*/ 1926 h 2329"/>
              <a:gd name="T54" fmla="*/ 150 w 2759"/>
              <a:gd name="T55" fmla="*/ 1863 h 2329"/>
              <a:gd name="T56" fmla="*/ 198 w 2759"/>
              <a:gd name="T57" fmla="*/ 1884 h 2329"/>
              <a:gd name="T58" fmla="*/ 189 w 2759"/>
              <a:gd name="T59" fmla="*/ 1780 h 2329"/>
              <a:gd name="T60" fmla="*/ 124 w 2759"/>
              <a:gd name="T61" fmla="*/ 1710 h 2329"/>
              <a:gd name="T62" fmla="*/ 140 w 2759"/>
              <a:gd name="T63" fmla="*/ 1698 h 2329"/>
              <a:gd name="T64" fmla="*/ 126 w 2759"/>
              <a:gd name="T65" fmla="*/ 1700 h 2329"/>
              <a:gd name="T66" fmla="*/ 105 w 2759"/>
              <a:gd name="T67" fmla="*/ 1716 h 2329"/>
              <a:gd name="T68" fmla="*/ 99 w 2759"/>
              <a:gd name="T69" fmla="*/ 1726 h 2329"/>
              <a:gd name="T70" fmla="*/ 99 w 2759"/>
              <a:gd name="T71" fmla="*/ 1709 h 2329"/>
              <a:gd name="T72" fmla="*/ 94 w 2759"/>
              <a:gd name="T73" fmla="*/ 1633 h 2329"/>
              <a:gd name="T74" fmla="*/ 87 w 2759"/>
              <a:gd name="T75" fmla="*/ 1615 h 2329"/>
              <a:gd name="T76" fmla="*/ 115 w 2759"/>
              <a:gd name="T77" fmla="*/ 1602 h 2329"/>
              <a:gd name="T78" fmla="*/ 114 w 2759"/>
              <a:gd name="T79" fmla="*/ 1570 h 2329"/>
              <a:gd name="T80" fmla="*/ 121 w 2759"/>
              <a:gd name="T81" fmla="*/ 1535 h 2329"/>
              <a:gd name="T82" fmla="*/ 0 w 2759"/>
              <a:gd name="T83" fmla="*/ 1063 h 2329"/>
              <a:gd name="T84" fmla="*/ 65 w 2759"/>
              <a:gd name="T85" fmla="*/ 921 h 2329"/>
              <a:gd name="T86" fmla="*/ 423 w 2759"/>
              <a:gd name="T87" fmla="*/ 630 h 2329"/>
              <a:gd name="T88" fmla="*/ 898 w 2759"/>
              <a:gd name="T89" fmla="*/ 340 h 2329"/>
              <a:gd name="T90" fmla="*/ 922 w 2759"/>
              <a:gd name="T91" fmla="*/ 335 h 2329"/>
              <a:gd name="T92" fmla="*/ 1049 w 2759"/>
              <a:gd name="T93" fmla="*/ 299 h 2329"/>
              <a:gd name="T94" fmla="*/ 1091 w 2759"/>
              <a:gd name="T95" fmla="*/ 309 h 2329"/>
              <a:gd name="T96" fmla="*/ 1139 w 2759"/>
              <a:gd name="T97" fmla="*/ 260 h 2329"/>
              <a:gd name="T98" fmla="*/ 1155 w 2759"/>
              <a:gd name="T99" fmla="*/ 189 h 2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759" h="2329">
                <a:moveTo>
                  <a:pt x="1565" y="143"/>
                </a:moveTo>
                <a:lnTo>
                  <a:pt x="1648" y="214"/>
                </a:lnTo>
                <a:lnTo>
                  <a:pt x="2111" y="436"/>
                </a:lnTo>
                <a:lnTo>
                  <a:pt x="2283" y="523"/>
                </a:lnTo>
                <a:lnTo>
                  <a:pt x="2378" y="603"/>
                </a:lnTo>
                <a:lnTo>
                  <a:pt x="2441" y="598"/>
                </a:lnTo>
                <a:lnTo>
                  <a:pt x="2454" y="621"/>
                </a:lnTo>
                <a:lnTo>
                  <a:pt x="2426" y="677"/>
                </a:lnTo>
                <a:lnTo>
                  <a:pt x="2406" y="693"/>
                </a:lnTo>
                <a:lnTo>
                  <a:pt x="2331" y="698"/>
                </a:lnTo>
                <a:lnTo>
                  <a:pt x="2256" y="744"/>
                </a:lnTo>
                <a:lnTo>
                  <a:pt x="2262" y="752"/>
                </a:lnTo>
                <a:lnTo>
                  <a:pt x="2053" y="875"/>
                </a:lnTo>
                <a:lnTo>
                  <a:pt x="2048" y="867"/>
                </a:lnTo>
                <a:lnTo>
                  <a:pt x="1921" y="941"/>
                </a:lnTo>
                <a:lnTo>
                  <a:pt x="2310" y="1498"/>
                </a:lnTo>
                <a:lnTo>
                  <a:pt x="2451" y="1698"/>
                </a:lnTo>
                <a:lnTo>
                  <a:pt x="2759" y="2136"/>
                </a:lnTo>
                <a:lnTo>
                  <a:pt x="2489" y="2219"/>
                </a:lnTo>
                <a:lnTo>
                  <a:pt x="2451" y="2222"/>
                </a:lnTo>
                <a:lnTo>
                  <a:pt x="2390" y="2209"/>
                </a:lnTo>
                <a:lnTo>
                  <a:pt x="2267" y="2132"/>
                </a:lnTo>
                <a:lnTo>
                  <a:pt x="2261" y="2140"/>
                </a:lnTo>
                <a:lnTo>
                  <a:pt x="2091" y="2321"/>
                </a:lnTo>
                <a:lnTo>
                  <a:pt x="2078" y="2311"/>
                </a:lnTo>
                <a:lnTo>
                  <a:pt x="2056" y="2329"/>
                </a:lnTo>
                <a:lnTo>
                  <a:pt x="2051" y="2325"/>
                </a:lnTo>
                <a:lnTo>
                  <a:pt x="2073" y="2306"/>
                </a:lnTo>
                <a:lnTo>
                  <a:pt x="1893" y="2174"/>
                </a:lnTo>
                <a:lnTo>
                  <a:pt x="1747" y="2083"/>
                </a:lnTo>
                <a:lnTo>
                  <a:pt x="1512" y="1964"/>
                </a:lnTo>
                <a:lnTo>
                  <a:pt x="1258" y="1868"/>
                </a:lnTo>
                <a:lnTo>
                  <a:pt x="1181" y="1844"/>
                </a:lnTo>
                <a:lnTo>
                  <a:pt x="1085" y="1816"/>
                </a:lnTo>
                <a:lnTo>
                  <a:pt x="1082" y="1817"/>
                </a:lnTo>
                <a:lnTo>
                  <a:pt x="1082" y="1819"/>
                </a:lnTo>
                <a:lnTo>
                  <a:pt x="1081" y="1821"/>
                </a:lnTo>
                <a:lnTo>
                  <a:pt x="1077" y="1820"/>
                </a:lnTo>
                <a:lnTo>
                  <a:pt x="1058" y="1832"/>
                </a:lnTo>
                <a:lnTo>
                  <a:pt x="1053" y="1831"/>
                </a:lnTo>
                <a:lnTo>
                  <a:pt x="1058" y="1823"/>
                </a:lnTo>
                <a:lnTo>
                  <a:pt x="1054" y="1821"/>
                </a:lnTo>
                <a:lnTo>
                  <a:pt x="1048" y="1810"/>
                </a:lnTo>
                <a:lnTo>
                  <a:pt x="1059" y="1812"/>
                </a:lnTo>
                <a:lnTo>
                  <a:pt x="1063" y="1800"/>
                </a:lnTo>
                <a:lnTo>
                  <a:pt x="1055" y="1788"/>
                </a:lnTo>
                <a:lnTo>
                  <a:pt x="1047" y="1785"/>
                </a:lnTo>
                <a:lnTo>
                  <a:pt x="1038" y="1789"/>
                </a:lnTo>
                <a:lnTo>
                  <a:pt x="1034" y="1800"/>
                </a:lnTo>
                <a:lnTo>
                  <a:pt x="1047" y="1821"/>
                </a:lnTo>
                <a:lnTo>
                  <a:pt x="1036" y="1831"/>
                </a:lnTo>
                <a:lnTo>
                  <a:pt x="1027" y="1815"/>
                </a:lnTo>
                <a:lnTo>
                  <a:pt x="1000" y="1832"/>
                </a:lnTo>
                <a:lnTo>
                  <a:pt x="1011" y="1851"/>
                </a:lnTo>
                <a:lnTo>
                  <a:pt x="1022" y="1844"/>
                </a:lnTo>
                <a:lnTo>
                  <a:pt x="1031" y="1849"/>
                </a:lnTo>
                <a:lnTo>
                  <a:pt x="1042" y="1846"/>
                </a:lnTo>
                <a:lnTo>
                  <a:pt x="1006" y="1865"/>
                </a:lnTo>
                <a:lnTo>
                  <a:pt x="964" y="1854"/>
                </a:lnTo>
                <a:lnTo>
                  <a:pt x="968" y="1828"/>
                </a:lnTo>
                <a:lnTo>
                  <a:pt x="975" y="1819"/>
                </a:lnTo>
                <a:lnTo>
                  <a:pt x="968" y="1803"/>
                </a:lnTo>
                <a:lnTo>
                  <a:pt x="941" y="1788"/>
                </a:lnTo>
                <a:lnTo>
                  <a:pt x="931" y="1800"/>
                </a:lnTo>
                <a:lnTo>
                  <a:pt x="921" y="1811"/>
                </a:lnTo>
                <a:lnTo>
                  <a:pt x="895" y="1794"/>
                </a:lnTo>
                <a:lnTo>
                  <a:pt x="894" y="1778"/>
                </a:lnTo>
                <a:lnTo>
                  <a:pt x="881" y="1757"/>
                </a:lnTo>
                <a:lnTo>
                  <a:pt x="777" y="1740"/>
                </a:lnTo>
                <a:lnTo>
                  <a:pt x="659" y="1759"/>
                </a:lnTo>
                <a:lnTo>
                  <a:pt x="472" y="1821"/>
                </a:lnTo>
                <a:lnTo>
                  <a:pt x="371" y="1867"/>
                </a:lnTo>
                <a:lnTo>
                  <a:pt x="319" y="1868"/>
                </a:lnTo>
                <a:lnTo>
                  <a:pt x="305" y="1884"/>
                </a:lnTo>
                <a:lnTo>
                  <a:pt x="276" y="1880"/>
                </a:lnTo>
                <a:lnTo>
                  <a:pt x="242" y="1917"/>
                </a:lnTo>
                <a:lnTo>
                  <a:pt x="233" y="1958"/>
                </a:lnTo>
                <a:lnTo>
                  <a:pt x="193" y="1921"/>
                </a:lnTo>
                <a:lnTo>
                  <a:pt x="174" y="1935"/>
                </a:lnTo>
                <a:lnTo>
                  <a:pt x="169" y="1931"/>
                </a:lnTo>
                <a:lnTo>
                  <a:pt x="166" y="1926"/>
                </a:lnTo>
                <a:lnTo>
                  <a:pt x="164" y="1924"/>
                </a:lnTo>
                <a:lnTo>
                  <a:pt x="183" y="1908"/>
                </a:lnTo>
                <a:lnTo>
                  <a:pt x="150" y="1863"/>
                </a:lnTo>
                <a:lnTo>
                  <a:pt x="153" y="1862"/>
                </a:lnTo>
                <a:lnTo>
                  <a:pt x="175" y="1886"/>
                </a:lnTo>
                <a:lnTo>
                  <a:pt x="198" y="1884"/>
                </a:lnTo>
                <a:lnTo>
                  <a:pt x="222" y="1858"/>
                </a:lnTo>
                <a:lnTo>
                  <a:pt x="236" y="1827"/>
                </a:lnTo>
                <a:lnTo>
                  <a:pt x="189" y="1780"/>
                </a:lnTo>
                <a:lnTo>
                  <a:pt x="140" y="1719"/>
                </a:lnTo>
                <a:lnTo>
                  <a:pt x="120" y="1713"/>
                </a:lnTo>
                <a:lnTo>
                  <a:pt x="124" y="1710"/>
                </a:lnTo>
                <a:lnTo>
                  <a:pt x="127" y="1707"/>
                </a:lnTo>
                <a:lnTo>
                  <a:pt x="131" y="1699"/>
                </a:lnTo>
                <a:lnTo>
                  <a:pt x="140" y="1698"/>
                </a:lnTo>
                <a:lnTo>
                  <a:pt x="141" y="1694"/>
                </a:lnTo>
                <a:lnTo>
                  <a:pt x="135" y="1689"/>
                </a:lnTo>
                <a:lnTo>
                  <a:pt x="126" y="1700"/>
                </a:lnTo>
                <a:lnTo>
                  <a:pt x="104" y="1713"/>
                </a:lnTo>
                <a:lnTo>
                  <a:pt x="107" y="1715"/>
                </a:lnTo>
                <a:lnTo>
                  <a:pt x="105" y="1716"/>
                </a:lnTo>
                <a:lnTo>
                  <a:pt x="102" y="1715"/>
                </a:lnTo>
                <a:lnTo>
                  <a:pt x="98" y="1720"/>
                </a:lnTo>
                <a:lnTo>
                  <a:pt x="99" y="1726"/>
                </a:lnTo>
                <a:lnTo>
                  <a:pt x="86" y="1716"/>
                </a:lnTo>
                <a:lnTo>
                  <a:pt x="87" y="1707"/>
                </a:lnTo>
                <a:lnTo>
                  <a:pt x="99" y="1709"/>
                </a:lnTo>
                <a:lnTo>
                  <a:pt x="125" y="1657"/>
                </a:lnTo>
                <a:lnTo>
                  <a:pt x="125" y="1651"/>
                </a:lnTo>
                <a:lnTo>
                  <a:pt x="94" y="1633"/>
                </a:lnTo>
                <a:lnTo>
                  <a:pt x="72" y="1678"/>
                </a:lnTo>
                <a:lnTo>
                  <a:pt x="88" y="1640"/>
                </a:lnTo>
                <a:lnTo>
                  <a:pt x="87" y="1615"/>
                </a:lnTo>
                <a:lnTo>
                  <a:pt x="102" y="1610"/>
                </a:lnTo>
                <a:lnTo>
                  <a:pt x="118" y="1606"/>
                </a:lnTo>
                <a:lnTo>
                  <a:pt x="115" y="1602"/>
                </a:lnTo>
                <a:lnTo>
                  <a:pt x="121" y="1592"/>
                </a:lnTo>
                <a:lnTo>
                  <a:pt x="113" y="1583"/>
                </a:lnTo>
                <a:lnTo>
                  <a:pt x="114" y="1570"/>
                </a:lnTo>
                <a:lnTo>
                  <a:pt x="119" y="1561"/>
                </a:lnTo>
                <a:lnTo>
                  <a:pt x="110" y="1550"/>
                </a:lnTo>
                <a:lnTo>
                  <a:pt x="121" y="1535"/>
                </a:lnTo>
                <a:lnTo>
                  <a:pt x="107" y="1375"/>
                </a:lnTo>
                <a:lnTo>
                  <a:pt x="91" y="1228"/>
                </a:lnTo>
                <a:lnTo>
                  <a:pt x="0" y="1063"/>
                </a:lnTo>
                <a:lnTo>
                  <a:pt x="0" y="991"/>
                </a:lnTo>
                <a:lnTo>
                  <a:pt x="17" y="962"/>
                </a:lnTo>
                <a:lnTo>
                  <a:pt x="65" y="921"/>
                </a:lnTo>
                <a:lnTo>
                  <a:pt x="367" y="743"/>
                </a:lnTo>
                <a:lnTo>
                  <a:pt x="385" y="711"/>
                </a:lnTo>
                <a:lnTo>
                  <a:pt x="423" y="630"/>
                </a:lnTo>
                <a:lnTo>
                  <a:pt x="419" y="624"/>
                </a:lnTo>
                <a:lnTo>
                  <a:pt x="506" y="573"/>
                </a:lnTo>
                <a:lnTo>
                  <a:pt x="898" y="340"/>
                </a:lnTo>
                <a:lnTo>
                  <a:pt x="1125" y="207"/>
                </a:lnTo>
                <a:lnTo>
                  <a:pt x="1125" y="212"/>
                </a:lnTo>
                <a:lnTo>
                  <a:pt x="922" y="335"/>
                </a:lnTo>
                <a:lnTo>
                  <a:pt x="1016" y="334"/>
                </a:lnTo>
                <a:lnTo>
                  <a:pt x="1054" y="312"/>
                </a:lnTo>
                <a:lnTo>
                  <a:pt x="1049" y="299"/>
                </a:lnTo>
                <a:lnTo>
                  <a:pt x="1071" y="308"/>
                </a:lnTo>
                <a:lnTo>
                  <a:pt x="1077" y="299"/>
                </a:lnTo>
                <a:lnTo>
                  <a:pt x="1091" y="309"/>
                </a:lnTo>
                <a:lnTo>
                  <a:pt x="1097" y="305"/>
                </a:lnTo>
                <a:lnTo>
                  <a:pt x="1097" y="287"/>
                </a:lnTo>
                <a:lnTo>
                  <a:pt x="1139" y="260"/>
                </a:lnTo>
                <a:lnTo>
                  <a:pt x="1175" y="196"/>
                </a:lnTo>
                <a:lnTo>
                  <a:pt x="1191" y="173"/>
                </a:lnTo>
                <a:lnTo>
                  <a:pt x="1155" y="189"/>
                </a:lnTo>
                <a:lnTo>
                  <a:pt x="1461" y="0"/>
                </a:lnTo>
                <a:lnTo>
                  <a:pt x="1565" y="143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D656D2CE-4881-4EF1-72C1-6E0E2C43A6A2}"/>
              </a:ext>
            </a:extLst>
          </p:cNvPr>
          <p:cNvSpPr>
            <a:spLocks/>
          </p:cNvSpPr>
          <p:nvPr/>
        </p:nvSpPr>
        <p:spPr bwMode="auto">
          <a:xfrm>
            <a:off x="5032945" y="1491630"/>
            <a:ext cx="3653855" cy="3084389"/>
          </a:xfrm>
          <a:custGeom>
            <a:avLst/>
            <a:gdLst>
              <a:gd name="T0" fmla="*/ 2111 w 2759"/>
              <a:gd name="T1" fmla="*/ 436 h 2329"/>
              <a:gd name="T2" fmla="*/ 2441 w 2759"/>
              <a:gd name="T3" fmla="*/ 598 h 2329"/>
              <a:gd name="T4" fmla="*/ 2406 w 2759"/>
              <a:gd name="T5" fmla="*/ 693 h 2329"/>
              <a:gd name="T6" fmla="*/ 2262 w 2759"/>
              <a:gd name="T7" fmla="*/ 752 h 2329"/>
              <a:gd name="T8" fmla="*/ 1921 w 2759"/>
              <a:gd name="T9" fmla="*/ 941 h 2329"/>
              <a:gd name="T10" fmla="*/ 2759 w 2759"/>
              <a:gd name="T11" fmla="*/ 2136 h 2329"/>
              <a:gd name="T12" fmla="*/ 2390 w 2759"/>
              <a:gd name="T13" fmla="*/ 2209 h 2329"/>
              <a:gd name="T14" fmla="*/ 2091 w 2759"/>
              <a:gd name="T15" fmla="*/ 2321 h 2329"/>
              <a:gd name="T16" fmla="*/ 2051 w 2759"/>
              <a:gd name="T17" fmla="*/ 2325 h 2329"/>
              <a:gd name="T18" fmla="*/ 1747 w 2759"/>
              <a:gd name="T19" fmla="*/ 2083 h 2329"/>
              <a:gd name="T20" fmla="*/ 1181 w 2759"/>
              <a:gd name="T21" fmla="*/ 1844 h 2329"/>
              <a:gd name="T22" fmla="*/ 1082 w 2759"/>
              <a:gd name="T23" fmla="*/ 1819 h 2329"/>
              <a:gd name="T24" fmla="*/ 1058 w 2759"/>
              <a:gd name="T25" fmla="*/ 1832 h 2329"/>
              <a:gd name="T26" fmla="*/ 1054 w 2759"/>
              <a:gd name="T27" fmla="*/ 1821 h 2329"/>
              <a:gd name="T28" fmla="*/ 1063 w 2759"/>
              <a:gd name="T29" fmla="*/ 1800 h 2329"/>
              <a:gd name="T30" fmla="*/ 1038 w 2759"/>
              <a:gd name="T31" fmla="*/ 1789 h 2329"/>
              <a:gd name="T32" fmla="*/ 1036 w 2759"/>
              <a:gd name="T33" fmla="*/ 1831 h 2329"/>
              <a:gd name="T34" fmla="*/ 1011 w 2759"/>
              <a:gd name="T35" fmla="*/ 1851 h 2329"/>
              <a:gd name="T36" fmla="*/ 1042 w 2759"/>
              <a:gd name="T37" fmla="*/ 1846 h 2329"/>
              <a:gd name="T38" fmla="*/ 968 w 2759"/>
              <a:gd name="T39" fmla="*/ 1828 h 2329"/>
              <a:gd name="T40" fmla="*/ 941 w 2759"/>
              <a:gd name="T41" fmla="*/ 1788 h 2329"/>
              <a:gd name="T42" fmla="*/ 895 w 2759"/>
              <a:gd name="T43" fmla="*/ 1794 h 2329"/>
              <a:gd name="T44" fmla="*/ 777 w 2759"/>
              <a:gd name="T45" fmla="*/ 1740 h 2329"/>
              <a:gd name="T46" fmla="*/ 371 w 2759"/>
              <a:gd name="T47" fmla="*/ 1867 h 2329"/>
              <a:gd name="T48" fmla="*/ 276 w 2759"/>
              <a:gd name="T49" fmla="*/ 1880 h 2329"/>
              <a:gd name="T50" fmla="*/ 193 w 2759"/>
              <a:gd name="T51" fmla="*/ 1921 h 2329"/>
              <a:gd name="T52" fmla="*/ 166 w 2759"/>
              <a:gd name="T53" fmla="*/ 1926 h 2329"/>
              <a:gd name="T54" fmla="*/ 150 w 2759"/>
              <a:gd name="T55" fmla="*/ 1863 h 2329"/>
              <a:gd name="T56" fmla="*/ 198 w 2759"/>
              <a:gd name="T57" fmla="*/ 1884 h 2329"/>
              <a:gd name="T58" fmla="*/ 189 w 2759"/>
              <a:gd name="T59" fmla="*/ 1780 h 2329"/>
              <a:gd name="T60" fmla="*/ 124 w 2759"/>
              <a:gd name="T61" fmla="*/ 1710 h 2329"/>
              <a:gd name="T62" fmla="*/ 140 w 2759"/>
              <a:gd name="T63" fmla="*/ 1698 h 2329"/>
              <a:gd name="T64" fmla="*/ 126 w 2759"/>
              <a:gd name="T65" fmla="*/ 1700 h 2329"/>
              <a:gd name="T66" fmla="*/ 105 w 2759"/>
              <a:gd name="T67" fmla="*/ 1716 h 2329"/>
              <a:gd name="T68" fmla="*/ 99 w 2759"/>
              <a:gd name="T69" fmla="*/ 1726 h 2329"/>
              <a:gd name="T70" fmla="*/ 99 w 2759"/>
              <a:gd name="T71" fmla="*/ 1709 h 2329"/>
              <a:gd name="T72" fmla="*/ 94 w 2759"/>
              <a:gd name="T73" fmla="*/ 1633 h 2329"/>
              <a:gd name="T74" fmla="*/ 87 w 2759"/>
              <a:gd name="T75" fmla="*/ 1615 h 2329"/>
              <a:gd name="T76" fmla="*/ 115 w 2759"/>
              <a:gd name="T77" fmla="*/ 1602 h 2329"/>
              <a:gd name="T78" fmla="*/ 114 w 2759"/>
              <a:gd name="T79" fmla="*/ 1570 h 2329"/>
              <a:gd name="T80" fmla="*/ 121 w 2759"/>
              <a:gd name="T81" fmla="*/ 1535 h 2329"/>
              <a:gd name="T82" fmla="*/ 0 w 2759"/>
              <a:gd name="T83" fmla="*/ 1063 h 2329"/>
              <a:gd name="T84" fmla="*/ 65 w 2759"/>
              <a:gd name="T85" fmla="*/ 921 h 2329"/>
              <a:gd name="T86" fmla="*/ 423 w 2759"/>
              <a:gd name="T87" fmla="*/ 630 h 2329"/>
              <a:gd name="T88" fmla="*/ 898 w 2759"/>
              <a:gd name="T89" fmla="*/ 340 h 2329"/>
              <a:gd name="T90" fmla="*/ 922 w 2759"/>
              <a:gd name="T91" fmla="*/ 335 h 2329"/>
              <a:gd name="T92" fmla="*/ 1049 w 2759"/>
              <a:gd name="T93" fmla="*/ 299 h 2329"/>
              <a:gd name="T94" fmla="*/ 1091 w 2759"/>
              <a:gd name="T95" fmla="*/ 309 h 2329"/>
              <a:gd name="T96" fmla="*/ 1139 w 2759"/>
              <a:gd name="T97" fmla="*/ 260 h 2329"/>
              <a:gd name="T98" fmla="*/ 1155 w 2759"/>
              <a:gd name="T99" fmla="*/ 189 h 2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759" h="2329">
                <a:moveTo>
                  <a:pt x="1565" y="143"/>
                </a:moveTo>
                <a:lnTo>
                  <a:pt x="1648" y="214"/>
                </a:lnTo>
                <a:lnTo>
                  <a:pt x="2111" y="436"/>
                </a:lnTo>
                <a:lnTo>
                  <a:pt x="2283" y="523"/>
                </a:lnTo>
                <a:lnTo>
                  <a:pt x="2378" y="603"/>
                </a:lnTo>
                <a:lnTo>
                  <a:pt x="2441" y="598"/>
                </a:lnTo>
                <a:lnTo>
                  <a:pt x="2454" y="621"/>
                </a:lnTo>
                <a:lnTo>
                  <a:pt x="2426" y="677"/>
                </a:lnTo>
                <a:lnTo>
                  <a:pt x="2406" y="693"/>
                </a:lnTo>
                <a:lnTo>
                  <a:pt x="2331" y="698"/>
                </a:lnTo>
                <a:lnTo>
                  <a:pt x="2256" y="744"/>
                </a:lnTo>
                <a:lnTo>
                  <a:pt x="2262" y="752"/>
                </a:lnTo>
                <a:lnTo>
                  <a:pt x="2053" y="875"/>
                </a:lnTo>
                <a:lnTo>
                  <a:pt x="2048" y="867"/>
                </a:lnTo>
                <a:lnTo>
                  <a:pt x="1921" y="941"/>
                </a:lnTo>
                <a:lnTo>
                  <a:pt x="2310" y="1498"/>
                </a:lnTo>
                <a:lnTo>
                  <a:pt x="2451" y="1698"/>
                </a:lnTo>
                <a:lnTo>
                  <a:pt x="2759" y="2136"/>
                </a:lnTo>
                <a:lnTo>
                  <a:pt x="2489" y="2219"/>
                </a:lnTo>
                <a:lnTo>
                  <a:pt x="2451" y="2222"/>
                </a:lnTo>
                <a:lnTo>
                  <a:pt x="2390" y="2209"/>
                </a:lnTo>
                <a:lnTo>
                  <a:pt x="2267" y="2132"/>
                </a:lnTo>
                <a:lnTo>
                  <a:pt x="2261" y="2140"/>
                </a:lnTo>
                <a:lnTo>
                  <a:pt x="2091" y="2321"/>
                </a:lnTo>
                <a:lnTo>
                  <a:pt x="2078" y="2311"/>
                </a:lnTo>
                <a:lnTo>
                  <a:pt x="2056" y="2329"/>
                </a:lnTo>
                <a:lnTo>
                  <a:pt x="2051" y="2325"/>
                </a:lnTo>
                <a:lnTo>
                  <a:pt x="2073" y="2306"/>
                </a:lnTo>
                <a:lnTo>
                  <a:pt x="1893" y="2174"/>
                </a:lnTo>
                <a:lnTo>
                  <a:pt x="1747" y="2083"/>
                </a:lnTo>
                <a:lnTo>
                  <a:pt x="1512" y="1964"/>
                </a:lnTo>
                <a:lnTo>
                  <a:pt x="1258" y="1868"/>
                </a:lnTo>
                <a:lnTo>
                  <a:pt x="1181" y="1844"/>
                </a:lnTo>
                <a:lnTo>
                  <a:pt x="1085" y="1816"/>
                </a:lnTo>
                <a:lnTo>
                  <a:pt x="1082" y="1817"/>
                </a:lnTo>
                <a:lnTo>
                  <a:pt x="1082" y="1819"/>
                </a:lnTo>
                <a:lnTo>
                  <a:pt x="1081" y="1821"/>
                </a:lnTo>
                <a:lnTo>
                  <a:pt x="1077" y="1820"/>
                </a:lnTo>
                <a:lnTo>
                  <a:pt x="1058" y="1832"/>
                </a:lnTo>
                <a:lnTo>
                  <a:pt x="1053" y="1831"/>
                </a:lnTo>
                <a:lnTo>
                  <a:pt x="1058" y="1823"/>
                </a:lnTo>
                <a:lnTo>
                  <a:pt x="1054" y="1821"/>
                </a:lnTo>
                <a:lnTo>
                  <a:pt x="1048" y="1810"/>
                </a:lnTo>
                <a:lnTo>
                  <a:pt x="1059" y="1812"/>
                </a:lnTo>
                <a:lnTo>
                  <a:pt x="1063" y="1800"/>
                </a:lnTo>
                <a:lnTo>
                  <a:pt x="1055" y="1788"/>
                </a:lnTo>
                <a:lnTo>
                  <a:pt x="1047" y="1785"/>
                </a:lnTo>
                <a:lnTo>
                  <a:pt x="1038" y="1789"/>
                </a:lnTo>
                <a:lnTo>
                  <a:pt x="1034" y="1800"/>
                </a:lnTo>
                <a:lnTo>
                  <a:pt x="1047" y="1821"/>
                </a:lnTo>
                <a:lnTo>
                  <a:pt x="1036" y="1831"/>
                </a:lnTo>
                <a:lnTo>
                  <a:pt x="1027" y="1815"/>
                </a:lnTo>
                <a:lnTo>
                  <a:pt x="1000" y="1832"/>
                </a:lnTo>
                <a:lnTo>
                  <a:pt x="1011" y="1851"/>
                </a:lnTo>
                <a:lnTo>
                  <a:pt x="1022" y="1844"/>
                </a:lnTo>
                <a:lnTo>
                  <a:pt x="1031" y="1849"/>
                </a:lnTo>
                <a:lnTo>
                  <a:pt x="1042" y="1846"/>
                </a:lnTo>
                <a:lnTo>
                  <a:pt x="1006" y="1865"/>
                </a:lnTo>
                <a:lnTo>
                  <a:pt x="964" y="1854"/>
                </a:lnTo>
                <a:lnTo>
                  <a:pt x="968" y="1828"/>
                </a:lnTo>
                <a:lnTo>
                  <a:pt x="975" y="1819"/>
                </a:lnTo>
                <a:lnTo>
                  <a:pt x="968" y="1803"/>
                </a:lnTo>
                <a:lnTo>
                  <a:pt x="941" y="1788"/>
                </a:lnTo>
                <a:lnTo>
                  <a:pt x="931" y="1800"/>
                </a:lnTo>
                <a:lnTo>
                  <a:pt x="921" y="1811"/>
                </a:lnTo>
                <a:lnTo>
                  <a:pt x="895" y="1794"/>
                </a:lnTo>
                <a:lnTo>
                  <a:pt x="894" y="1778"/>
                </a:lnTo>
                <a:lnTo>
                  <a:pt x="881" y="1757"/>
                </a:lnTo>
                <a:lnTo>
                  <a:pt x="777" y="1740"/>
                </a:lnTo>
                <a:lnTo>
                  <a:pt x="659" y="1759"/>
                </a:lnTo>
                <a:lnTo>
                  <a:pt x="472" y="1821"/>
                </a:lnTo>
                <a:lnTo>
                  <a:pt x="371" y="1867"/>
                </a:lnTo>
                <a:lnTo>
                  <a:pt x="319" y="1868"/>
                </a:lnTo>
                <a:lnTo>
                  <a:pt x="305" y="1884"/>
                </a:lnTo>
                <a:lnTo>
                  <a:pt x="276" y="1880"/>
                </a:lnTo>
                <a:lnTo>
                  <a:pt x="242" y="1917"/>
                </a:lnTo>
                <a:lnTo>
                  <a:pt x="233" y="1958"/>
                </a:lnTo>
                <a:lnTo>
                  <a:pt x="193" y="1921"/>
                </a:lnTo>
                <a:lnTo>
                  <a:pt x="174" y="1935"/>
                </a:lnTo>
                <a:lnTo>
                  <a:pt x="169" y="1931"/>
                </a:lnTo>
                <a:lnTo>
                  <a:pt x="166" y="1926"/>
                </a:lnTo>
                <a:lnTo>
                  <a:pt x="164" y="1924"/>
                </a:lnTo>
                <a:lnTo>
                  <a:pt x="183" y="1908"/>
                </a:lnTo>
                <a:lnTo>
                  <a:pt x="150" y="1863"/>
                </a:lnTo>
                <a:lnTo>
                  <a:pt x="153" y="1862"/>
                </a:lnTo>
                <a:lnTo>
                  <a:pt x="175" y="1886"/>
                </a:lnTo>
                <a:lnTo>
                  <a:pt x="198" y="1884"/>
                </a:lnTo>
                <a:lnTo>
                  <a:pt x="222" y="1858"/>
                </a:lnTo>
                <a:lnTo>
                  <a:pt x="236" y="1827"/>
                </a:lnTo>
                <a:lnTo>
                  <a:pt x="189" y="1780"/>
                </a:lnTo>
                <a:lnTo>
                  <a:pt x="140" y="1719"/>
                </a:lnTo>
                <a:lnTo>
                  <a:pt x="120" y="1713"/>
                </a:lnTo>
                <a:lnTo>
                  <a:pt x="124" y="1710"/>
                </a:lnTo>
                <a:lnTo>
                  <a:pt x="127" y="1707"/>
                </a:lnTo>
                <a:lnTo>
                  <a:pt x="131" y="1699"/>
                </a:lnTo>
                <a:lnTo>
                  <a:pt x="140" y="1698"/>
                </a:lnTo>
                <a:lnTo>
                  <a:pt x="141" y="1694"/>
                </a:lnTo>
                <a:lnTo>
                  <a:pt x="135" y="1689"/>
                </a:lnTo>
                <a:lnTo>
                  <a:pt x="126" y="1700"/>
                </a:lnTo>
                <a:lnTo>
                  <a:pt x="104" y="1713"/>
                </a:lnTo>
                <a:lnTo>
                  <a:pt x="107" y="1715"/>
                </a:lnTo>
                <a:lnTo>
                  <a:pt x="105" y="1716"/>
                </a:lnTo>
                <a:lnTo>
                  <a:pt x="102" y="1715"/>
                </a:lnTo>
                <a:lnTo>
                  <a:pt x="98" y="1720"/>
                </a:lnTo>
                <a:lnTo>
                  <a:pt x="99" y="1726"/>
                </a:lnTo>
                <a:lnTo>
                  <a:pt x="86" y="1716"/>
                </a:lnTo>
                <a:lnTo>
                  <a:pt x="87" y="1707"/>
                </a:lnTo>
                <a:lnTo>
                  <a:pt x="99" y="1709"/>
                </a:lnTo>
                <a:lnTo>
                  <a:pt x="125" y="1657"/>
                </a:lnTo>
                <a:lnTo>
                  <a:pt x="125" y="1651"/>
                </a:lnTo>
                <a:lnTo>
                  <a:pt x="94" y="1633"/>
                </a:lnTo>
                <a:lnTo>
                  <a:pt x="72" y="1678"/>
                </a:lnTo>
                <a:lnTo>
                  <a:pt x="88" y="1640"/>
                </a:lnTo>
                <a:lnTo>
                  <a:pt x="87" y="1615"/>
                </a:lnTo>
                <a:lnTo>
                  <a:pt x="102" y="1610"/>
                </a:lnTo>
                <a:lnTo>
                  <a:pt x="118" y="1606"/>
                </a:lnTo>
                <a:lnTo>
                  <a:pt x="115" y="1602"/>
                </a:lnTo>
                <a:lnTo>
                  <a:pt x="121" y="1592"/>
                </a:lnTo>
                <a:lnTo>
                  <a:pt x="113" y="1583"/>
                </a:lnTo>
                <a:lnTo>
                  <a:pt x="114" y="1570"/>
                </a:lnTo>
                <a:lnTo>
                  <a:pt x="119" y="1561"/>
                </a:lnTo>
                <a:lnTo>
                  <a:pt x="110" y="1550"/>
                </a:lnTo>
                <a:lnTo>
                  <a:pt x="121" y="1535"/>
                </a:lnTo>
                <a:lnTo>
                  <a:pt x="107" y="1375"/>
                </a:lnTo>
                <a:lnTo>
                  <a:pt x="91" y="1228"/>
                </a:lnTo>
                <a:lnTo>
                  <a:pt x="0" y="1063"/>
                </a:lnTo>
                <a:lnTo>
                  <a:pt x="0" y="991"/>
                </a:lnTo>
                <a:lnTo>
                  <a:pt x="17" y="962"/>
                </a:lnTo>
                <a:lnTo>
                  <a:pt x="65" y="921"/>
                </a:lnTo>
                <a:lnTo>
                  <a:pt x="367" y="743"/>
                </a:lnTo>
                <a:lnTo>
                  <a:pt x="385" y="711"/>
                </a:lnTo>
                <a:lnTo>
                  <a:pt x="423" y="630"/>
                </a:lnTo>
                <a:lnTo>
                  <a:pt x="419" y="624"/>
                </a:lnTo>
                <a:lnTo>
                  <a:pt x="506" y="573"/>
                </a:lnTo>
                <a:lnTo>
                  <a:pt x="898" y="340"/>
                </a:lnTo>
                <a:lnTo>
                  <a:pt x="1125" y="207"/>
                </a:lnTo>
                <a:lnTo>
                  <a:pt x="1125" y="212"/>
                </a:lnTo>
                <a:lnTo>
                  <a:pt x="922" y="335"/>
                </a:lnTo>
                <a:lnTo>
                  <a:pt x="1016" y="334"/>
                </a:lnTo>
                <a:lnTo>
                  <a:pt x="1054" y="312"/>
                </a:lnTo>
                <a:lnTo>
                  <a:pt x="1049" y="299"/>
                </a:lnTo>
                <a:lnTo>
                  <a:pt x="1071" y="308"/>
                </a:lnTo>
                <a:lnTo>
                  <a:pt x="1077" y="299"/>
                </a:lnTo>
                <a:lnTo>
                  <a:pt x="1091" y="309"/>
                </a:lnTo>
                <a:lnTo>
                  <a:pt x="1097" y="305"/>
                </a:lnTo>
                <a:lnTo>
                  <a:pt x="1097" y="287"/>
                </a:lnTo>
                <a:lnTo>
                  <a:pt x="1139" y="260"/>
                </a:lnTo>
                <a:lnTo>
                  <a:pt x="1175" y="196"/>
                </a:lnTo>
                <a:lnTo>
                  <a:pt x="1191" y="173"/>
                </a:lnTo>
                <a:lnTo>
                  <a:pt x="1155" y="189"/>
                </a:lnTo>
                <a:lnTo>
                  <a:pt x="1461" y="0"/>
                </a:lnTo>
                <a:lnTo>
                  <a:pt x="1565" y="143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7821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5445</TotalTime>
  <Words>249</Words>
  <Application>Microsoft Office PowerPoint</Application>
  <PresentationFormat>On-screen Show (16:9)</PresentationFormat>
  <Paragraphs>34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宋体</vt:lpstr>
      <vt:lpstr>Arial</vt:lpstr>
      <vt:lpstr>Calibri</vt:lpstr>
      <vt:lpstr>Wingdings</vt:lpstr>
      <vt:lpstr>Office 主题​​</vt:lpstr>
      <vt:lpstr>Top 10 Largest Netherlands Cities by  Gemeente Population</vt:lpstr>
      <vt:lpstr>Amsterdam – North Holland Province</vt:lpstr>
      <vt:lpstr>Rotterdam – South Holland Province</vt:lpstr>
      <vt:lpstr>The Hague (Den Haag) – South Holland Province</vt:lpstr>
      <vt:lpstr>Utrecht – Utrecht Province</vt:lpstr>
      <vt:lpstr>Eindhoven – North Brabant Province</vt:lpstr>
      <vt:lpstr>Groningen – Groningen Province</vt:lpstr>
      <vt:lpstr>Tilburg – North Brabant Province</vt:lpstr>
      <vt:lpstr>Almere – Flevoland Province</vt:lpstr>
      <vt:lpstr>Nijmegen – Gelderland Province</vt:lpstr>
      <vt:lpstr>Breda – North Brabant Province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147</cp:revision>
  <dcterms:created xsi:type="dcterms:W3CDTF">2016-05-15T02:42:52Z</dcterms:created>
  <dcterms:modified xsi:type="dcterms:W3CDTF">2026-04-26T14:05:16Z</dcterms:modified>
</cp:coreProperties>
</file>