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3" r:id="rId2"/>
    <p:sldId id="749" r:id="rId3"/>
    <p:sldId id="750" r:id="rId4"/>
    <p:sldId id="751" r:id="rId5"/>
    <p:sldId id="755" r:id="rId6"/>
    <p:sldId id="756" r:id="rId7"/>
    <p:sldId id="757" r:id="rId8"/>
    <p:sldId id="758" r:id="rId9"/>
    <p:sldId id="759" r:id="rId10"/>
    <p:sldId id="760" r:id="rId11"/>
    <p:sldId id="761" r:id="rId12"/>
    <p:sldId id="277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D9D9D9"/>
    <a:srgbClr val="4BACC6"/>
    <a:srgbClr val="CCECFF"/>
    <a:srgbClr val="C3B996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68" autoAdjust="0"/>
    <p:restoredTop sz="93552" autoAdjust="0"/>
  </p:normalViewPr>
  <p:slideViewPr>
    <p:cSldViewPr>
      <p:cViewPr>
        <p:scale>
          <a:sx n="125" d="100"/>
          <a:sy n="125" d="100"/>
        </p:scale>
        <p:origin x="666" y="7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2026/5/12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D5E6-2BBA-B890-2C46-5EC425C3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E066-37C1-8793-87ED-BC063945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Top 10 Largest Austrian Cities by </a:t>
            </a:r>
            <a:br>
              <a:rPr lang="en-US" altLang="zh-CN" dirty="0"/>
            </a:br>
            <a:r>
              <a:rPr lang="en-US" altLang="zh-CN" dirty="0"/>
              <a:t>Municipality Population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5B28395-CCC2-F01A-E504-0F7CBA13BB0D}"/>
              </a:ext>
            </a:extLst>
          </p:cNvPr>
          <p:cNvGrpSpPr/>
          <p:nvPr/>
        </p:nvGrpSpPr>
        <p:grpSpPr>
          <a:xfrm>
            <a:off x="1289051" y="1374775"/>
            <a:ext cx="6073775" cy="3140075"/>
            <a:chOff x="1289051" y="1374775"/>
            <a:chExt cx="6073775" cy="3140075"/>
          </a:xfrm>
          <a:solidFill>
            <a:srgbClr val="D9D9D9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105F534C-C244-6B2B-7CA1-E1CFB6395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351" y="2386013"/>
              <a:ext cx="879475" cy="1557338"/>
            </a:xfrm>
            <a:custGeom>
              <a:avLst/>
              <a:gdLst>
                <a:gd name="T0" fmla="*/ 532 w 554"/>
                <a:gd name="T1" fmla="*/ 66 h 981"/>
                <a:gd name="T2" fmla="*/ 521 w 554"/>
                <a:gd name="T3" fmla="*/ 181 h 981"/>
                <a:gd name="T4" fmla="*/ 520 w 554"/>
                <a:gd name="T5" fmla="*/ 307 h 981"/>
                <a:gd name="T6" fmla="*/ 284 w 554"/>
                <a:gd name="T7" fmla="*/ 278 h 981"/>
                <a:gd name="T8" fmla="*/ 234 w 554"/>
                <a:gd name="T9" fmla="*/ 320 h 981"/>
                <a:gd name="T10" fmla="*/ 217 w 554"/>
                <a:gd name="T11" fmla="*/ 361 h 981"/>
                <a:gd name="T12" fmla="*/ 290 w 554"/>
                <a:gd name="T13" fmla="*/ 380 h 981"/>
                <a:gd name="T14" fmla="*/ 340 w 554"/>
                <a:gd name="T15" fmla="*/ 434 h 981"/>
                <a:gd name="T16" fmla="*/ 318 w 554"/>
                <a:gd name="T17" fmla="*/ 506 h 981"/>
                <a:gd name="T18" fmla="*/ 285 w 554"/>
                <a:gd name="T19" fmla="*/ 530 h 981"/>
                <a:gd name="T20" fmla="*/ 240 w 554"/>
                <a:gd name="T21" fmla="*/ 552 h 981"/>
                <a:gd name="T22" fmla="*/ 219 w 554"/>
                <a:gd name="T23" fmla="*/ 563 h 981"/>
                <a:gd name="T24" fmla="*/ 236 w 554"/>
                <a:gd name="T25" fmla="*/ 640 h 981"/>
                <a:gd name="T26" fmla="*/ 210 w 554"/>
                <a:gd name="T27" fmla="*/ 701 h 981"/>
                <a:gd name="T28" fmla="*/ 240 w 554"/>
                <a:gd name="T29" fmla="*/ 738 h 981"/>
                <a:gd name="T30" fmla="*/ 235 w 554"/>
                <a:gd name="T31" fmla="*/ 776 h 981"/>
                <a:gd name="T32" fmla="*/ 242 w 554"/>
                <a:gd name="T33" fmla="*/ 811 h 981"/>
                <a:gd name="T34" fmla="*/ 256 w 554"/>
                <a:gd name="T35" fmla="*/ 839 h 981"/>
                <a:gd name="T36" fmla="*/ 240 w 554"/>
                <a:gd name="T37" fmla="*/ 848 h 981"/>
                <a:gd name="T38" fmla="*/ 193 w 554"/>
                <a:gd name="T39" fmla="*/ 848 h 981"/>
                <a:gd name="T40" fmla="*/ 150 w 554"/>
                <a:gd name="T41" fmla="*/ 839 h 981"/>
                <a:gd name="T42" fmla="*/ 134 w 554"/>
                <a:gd name="T43" fmla="*/ 878 h 981"/>
                <a:gd name="T44" fmla="*/ 113 w 554"/>
                <a:gd name="T45" fmla="*/ 896 h 981"/>
                <a:gd name="T46" fmla="*/ 86 w 554"/>
                <a:gd name="T47" fmla="*/ 926 h 981"/>
                <a:gd name="T48" fmla="*/ 40 w 554"/>
                <a:gd name="T49" fmla="*/ 965 h 981"/>
                <a:gd name="T50" fmla="*/ 7 w 554"/>
                <a:gd name="T51" fmla="*/ 974 h 981"/>
                <a:gd name="T52" fmla="*/ 51 w 554"/>
                <a:gd name="T53" fmla="*/ 902 h 981"/>
                <a:gd name="T54" fmla="*/ 74 w 554"/>
                <a:gd name="T55" fmla="*/ 857 h 981"/>
                <a:gd name="T56" fmla="*/ 72 w 554"/>
                <a:gd name="T57" fmla="*/ 851 h 981"/>
                <a:gd name="T58" fmla="*/ 62 w 554"/>
                <a:gd name="T59" fmla="*/ 835 h 981"/>
                <a:gd name="T60" fmla="*/ 61 w 554"/>
                <a:gd name="T61" fmla="*/ 823 h 981"/>
                <a:gd name="T62" fmla="*/ 57 w 554"/>
                <a:gd name="T63" fmla="*/ 814 h 981"/>
                <a:gd name="T64" fmla="*/ 44 w 554"/>
                <a:gd name="T65" fmla="*/ 795 h 981"/>
                <a:gd name="T66" fmla="*/ 51 w 554"/>
                <a:gd name="T67" fmla="*/ 770 h 981"/>
                <a:gd name="T68" fmla="*/ 54 w 554"/>
                <a:gd name="T69" fmla="*/ 739 h 981"/>
                <a:gd name="T70" fmla="*/ 46 w 554"/>
                <a:gd name="T71" fmla="*/ 711 h 981"/>
                <a:gd name="T72" fmla="*/ 40 w 554"/>
                <a:gd name="T73" fmla="*/ 689 h 981"/>
                <a:gd name="T74" fmla="*/ 40 w 554"/>
                <a:gd name="T75" fmla="*/ 669 h 981"/>
                <a:gd name="T76" fmla="*/ 34 w 554"/>
                <a:gd name="T77" fmla="*/ 654 h 981"/>
                <a:gd name="T78" fmla="*/ 25 w 554"/>
                <a:gd name="T79" fmla="*/ 633 h 981"/>
                <a:gd name="T80" fmla="*/ 22 w 554"/>
                <a:gd name="T81" fmla="*/ 617 h 981"/>
                <a:gd name="T82" fmla="*/ 11 w 554"/>
                <a:gd name="T83" fmla="*/ 595 h 981"/>
                <a:gd name="T84" fmla="*/ 19 w 554"/>
                <a:gd name="T85" fmla="*/ 568 h 981"/>
                <a:gd name="T86" fmla="*/ 46 w 554"/>
                <a:gd name="T87" fmla="*/ 554 h 981"/>
                <a:gd name="T88" fmla="*/ 110 w 554"/>
                <a:gd name="T89" fmla="*/ 527 h 981"/>
                <a:gd name="T90" fmla="*/ 150 w 554"/>
                <a:gd name="T91" fmla="*/ 481 h 981"/>
                <a:gd name="T92" fmla="*/ 145 w 554"/>
                <a:gd name="T93" fmla="*/ 428 h 981"/>
                <a:gd name="T94" fmla="*/ 171 w 554"/>
                <a:gd name="T95" fmla="*/ 366 h 981"/>
                <a:gd name="T96" fmla="*/ 134 w 554"/>
                <a:gd name="T97" fmla="*/ 292 h 981"/>
                <a:gd name="T98" fmla="*/ 154 w 554"/>
                <a:gd name="T99" fmla="*/ 252 h 981"/>
                <a:gd name="T100" fmla="*/ 183 w 554"/>
                <a:gd name="T101" fmla="*/ 188 h 981"/>
                <a:gd name="T102" fmla="*/ 224 w 554"/>
                <a:gd name="T103" fmla="*/ 144 h 981"/>
                <a:gd name="T104" fmla="*/ 266 w 554"/>
                <a:gd name="T105" fmla="*/ 179 h 981"/>
                <a:gd name="T106" fmla="*/ 309 w 554"/>
                <a:gd name="T107" fmla="*/ 129 h 981"/>
                <a:gd name="T108" fmla="*/ 326 w 554"/>
                <a:gd name="T109" fmla="*/ 100 h 981"/>
                <a:gd name="T110" fmla="*/ 344 w 554"/>
                <a:gd name="T111" fmla="*/ 87 h 981"/>
                <a:gd name="T112" fmla="*/ 354 w 554"/>
                <a:gd name="T113" fmla="*/ 85 h 981"/>
                <a:gd name="T114" fmla="*/ 374 w 554"/>
                <a:gd name="T115" fmla="*/ 73 h 981"/>
                <a:gd name="T116" fmla="*/ 389 w 554"/>
                <a:gd name="T117" fmla="*/ 62 h 981"/>
                <a:gd name="T118" fmla="*/ 403 w 554"/>
                <a:gd name="T119" fmla="*/ 45 h 981"/>
                <a:gd name="T120" fmla="*/ 432 w 554"/>
                <a:gd name="T121" fmla="*/ 45 h 981"/>
                <a:gd name="T122" fmla="*/ 471 w 554"/>
                <a:gd name="T123" fmla="*/ 27 h 981"/>
                <a:gd name="T124" fmla="*/ 503 w 554"/>
                <a:gd name="T125" fmla="*/ 0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4" h="981">
                  <a:moveTo>
                    <a:pt x="504" y="1"/>
                  </a:moveTo>
                  <a:lnTo>
                    <a:pt x="507" y="2"/>
                  </a:lnTo>
                  <a:lnTo>
                    <a:pt x="509" y="2"/>
                  </a:lnTo>
                  <a:lnTo>
                    <a:pt x="507" y="6"/>
                  </a:lnTo>
                  <a:lnTo>
                    <a:pt x="510" y="8"/>
                  </a:lnTo>
                  <a:lnTo>
                    <a:pt x="509" y="9"/>
                  </a:lnTo>
                  <a:lnTo>
                    <a:pt x="512" y="11"/>
                  </a:lnTo>
                  <a:lnTo>
                    <a:pt x="517" y="14"/>
                  </a:lnTo>
                  <a:lnTo>
                    <a:pt x="515" y="16"/>
                  </a:lnTo>
                  <a:lnTo>
                    <a:pt x="518" y="19"/>
                  </a:lnTo>
                  <a:lnTo>
                    <a:pt x="517" y="20"/>
                  </a:lnTo>
                  <a:lnTo>
                    <a:pt x="516" y="19"/>
                  </a:lnTo>
                  <a:lnTo>
                    <a:pt x="509" y="24"/>
                  </a:lnTo>
                  <a:lnTo>
                    <a:pt x="508" y="26"/>
                  </a:lnTo>
                  <a:lnTo>
                    <a:pt x="509" y="26"/>
                  </a:lnTo>
                  <a:lnTo>
                    <a:pt x="508" y="27"/>
                  </a:lnTo>
                  <a:lnTo>
                    <a:pt x="511" y="29"/>
                  </a:lnTo>
                  <a:lnTo>
                    <a:pt x="508" y="35"/>
                  </a:lnTo>
                  <a:lnTo>
                    <a:pt x="516" y="39"/>
                  </a:lnTo>
                  <a:lnTo>
                    <a:pt x="508" y="46"/>
                  </a:lnTo>
                  <a:lnTo>
                    <a:pt x="508" y="45"/>
                  </a:lnTo>
                  <a:lnTo>
                    <a:pt x="507" y="46"/>
                  </a:lnTo>
                  <a:lnTo>
                    <a:pt x="510" y="49"/>
                  </a:lnTo>
                  <a:lnTo>
                    <a:pt x="515" y="50"/>
                  </a:lnTo>
                  <a:lnTo>
                    <a:pt x="517" y="53"/>
                  </a:lnTo>
                  <a:lnTo>
                    <a:pt x="510" y="61"/>
                  </a:lnTo>
                  <a:lnTo>
                    <a:pt x="511" y="61"/>
                  </a:lnTo>
                  <a:lnTo>
                    <a:pt x="507" y="65"/>
                  </a:lnTo>
                  <a:lnTo>
                    <a:pt x="511" y="67"/>
                  </a:lnTo>
                  <a:lnTo>
                    <a:pt x="516" y="70"/>
                  </a:lnTo>
                  <a:lnTo>
                    <a:pt x="519" y="73"/>
                  </a:lnTo>
                  <a:lnTo>
                    <a:pt x="528" y="64"/>
                  </a:lnTo>
                  <a:lnTo>
                    <a:pt x="532" y="66"/>
                  </a:lnTo>
                  <a:lnTo>
                    <a:pt x="537" y="71"/>
                  </a:lnTo>
                  <a:lnTo>
                    <a:pt x="538" y="69"/>
                  </a:lnTo>
                  <a:lnTo>
                    <a:pt x="540" y="69"/>
                  </a:lnTo>
                  <a:lnTo>
                    <a:pt x="542" y="69"/>
                  </a:lnTo>
                  <a:lnTo>
                    <a:pt x="545" y="71"/>
                  </a:lnTo>
                  <a:lnTo>
                    <a:pt x="549" y="76"/>
                  </a:lnTo>
                  <a:lnTo>
                    <a:pt x="554" y="81"/>
                  </a:lnTo>
                  <a:lnTo>
                    <a:pt x="553" y="83"/>
                  </a:lnTo>
                  <a:lnTo>
                    <a:pt x="549" y="86"/>
                  </a:lnTo>
                  <a:lnTo>
                    <a:pt x="542" y="91"/>
                  </a:lnTo>
                  <a:lnTo>
                    <a:pt x="541" y="93"/>
                  </a:lnTo>
                  <a:lnTo>
                    <a:pt x="534" y="99"/>
                  </a:lnTo>
                  <a:lnTo>
                    <a:pt x="532" y="102"/>
                  </a:lnTo>
                  <a:lnTo>
                    <a:pt x="523" y="109"/>
                  </a:lnTo>
                  <a:lnTo>
                    <a:pt x="524" y="110"/>
                  </a:lnTo>
                  <a:lnTo>
                    <a:pt x="526" y="111"/>
                  </a:lnTo>
                  <a:lnTo>
                    <a:pt x="528" y="112"/>
                  </a:lnTo>
                  <a:lnTo>
                    <a:pt x="529" y="115"/>
                  </a:lnTo>
                  <a:lnTo>
                    <a:pt x="531" y="113"/>
                  </a:lnTo>
                  <a:lnTo>
                    <a:pt x="532" y="113"/>
                  </a:lnTo>
                  <a:lnTo>
                    <a:pt x="534" y="116"/>
                  </a:lnTo>
                  <a:lnTo>
                    <a:pt x="531" y="121"/>
                  </a:lnTo>
                  <a:lnTo>
                    <a:pt x="531" y="125"/>
                  </a:lnTo>
                  <a:lnTo>
                    <a:pt x="528" y="128"/>
                  </a:lnTo>
                  <a:lnTo>
                    <a:pt x="527" y="131"/>
                  </a:lnTo>
                  <a:lnTo>
                    <a:pt x="523" y="136"/>
                  </a:lnTo>
                  <a:lnTo>
                    <a:pt x="534" y="141"/>
                  </a:lnTo>
                  <a:lnTo>
                    <a:pt x="529" y="153"/>
                  </a:lnTo>
                  <a:lnTo>
                    <a:pt x="526" y="157"/>
                  </a:lnTo>
                  <a:lnTo>
                    <a:pt x="526" y="158"/>
                  </a:lnTo>
                  <a:lnTo>
                    <a:pt x="526" y="159"/>
                  </a:lnTo>
                  <a:lnTo>
                    <a:pt x="531" y="162"/>
                  </a:lnTo>
                  <a:lnTo>
                    <a:pt x="521" y="181"/>
                  </a:lnTo>
                  <a:lnTo>
                    <a:pt x="519" y="182"/>
                  </a:lnTo>
                  <a:lnTo>
                    <a:pt x="518" y="179"/>
                  </a:lnTo>
                  <a:lnTo>
                    <a:pt x="510" y="182"/>
                  </a:lnTo>
                  <a:lnTo>
                    <a:pt x="503" y="184"/>
                  </a:lnTo>
                  <a:lnTo>
                    <a:pt x="504" y="185"/>
                  </a:lnTo>
                  <a:lnTo>
                    <a:pt x="499" y="187"/>
                  </a:lnTo>
                  <a:lnTo>
                    <a:pt x="498" y="187"/>
                  </a:lnTo>
                  <a:lnTo>
                    <a:pt x="489" y="187"/>
                  </a:lnTo>
                  <a:lnTo>
                    <a:pt x="488" y="187"/>
                  </a:lnTo>
                  <a:lnTo>
                    <a:pt x="484" y="195"/>
                  </a:lnTo>
                  <a:lnTo>
                    <a:pt x="506" y="209"/>
                  </a:lnTo>
                  <a:lnTo>
                    <a:pt x="503" y="213"/>
                  </a:lnTo>
                  <a:lnTo>
                    <a:pt x="506" y="215"/>
                  </a:lnTo>
                  <a:lnTo>
                    <a:pt x="504" y="217"/>
                  </a:lnTo>
                  <a:lnTo>
                    <a:pt x="511" y="220"/>
                  </a:lnTo>
                  <a:lnTo>
                    <a:pt x="511" y="223"/>
                  </a:lnTo>
                  <a:lnTo>
                    <a:pt x="518" y="230"/>
                  </a:lnTo>
                  <a:lnTo>
                    <a:pt x="517" y="230"/>
                  </a:lnTo>
                  <a:lnTo>
                    <a:pt x="509" y="240"/>
                  </a:lnTo>
                  <a:lnTo>
                    <a:pt x="508" y="242"/>
                  </a:lnTo>
                  <a:lnTo>
                    <a:pt x="511" y="248"/>
                  </a:lnTo>
                  <a:lnTo>
                    <a:pt x="512" y="253"/>
                  </a:lnTo>
                  <a:lnTo>
                    <a:pt x="515" y="253"/>
                  </a:lnTo>
                  <a:lnTo>
                    <a:pt x="517" y="261"/>
                  </a:lnTo>
                  <a:lnTo>
                    <a:pt x="516" y="261"/>
                  </a:lnTo>
                  <a:lnTo>
                    <a:pt x="516" y="262"/>
                  </a:lnTo>
                  <a:lnTo>
                    <a:pt x="517" y="269"/>
                  </a:lnTo>
                  <a:lnTo>
                    <a:pt x="518" y="269"/>
                  </a:lnTo>
                  <a:lnTo>
                    <a:pt x="519" y="274"/>
                  </a:lnTo>
                  <a:lnTo>
                    <a:pt x="519" y="291"/>
                  </a:lnTo>
                  <a:lnTo>
                    <a:pt x="521" y="294"/>
                  </a:lnTo>
                  <a:lnTo>
                    <a:pt x="532" y="304"/>
                  </a:lnTo>
                  <a:lnTo>
                    <a:pt x="520" y="307"/>
                  </a:lnTo>
                  <a:lnTo>
                    <a:pt x="506" y="309"/>
                  </a:lnTo>
                  <a:lnTo>
                    <a:pt x="474" y="318"/>
                  </a:lnTo>
                  <a:lnTo>
                    <a:pt x="465" y="319"/>
                  </a:lnTo>
                  <a:lnTo>
                    <a:pt x="442" y="325"/>
                  </a:lnTo>
                  <a:lnTo>
                    <a:pt x="423" y="325"/>
                  </a:lnTo>
                  <a:lnTo>
                    <a:pt x="421" y="324"/>
                  </a:lnTo>
                  <a:lnTo>
                    <a:pt x="419" y="300"/>
                  </a:lnTo>
                  <a:lnTo>
                    <a:pt x="417" y="300"/>
                  </a:lnTo>
                  <a:lnTo>
                    <a:pt x="413" y="308"/>
                  </a:lnTo>
                  <a:lnTo>
                    <a:pt x="405" y="313"/>
                  </a:lnTo>
                  <a:lnTo>
                    <a:pt x="402" y="324"/>
                  </a:lnTo>
                  <a:lnTo>
                    <a:pt x="402" y="326"/>
                  </a:lnTo>
                  <a:lnTo>
                    <a:pt x="399" y="329"/>
                  </a:lnTo>
                  <a:lnTo>
                    <a:pt x="360" y="333"/>
                  </a:lnTo>
                  <a:lnTo>
                    <a:pt x="355" y="322"/>
                  </a:lnTo>
                  <a:lnTo>
                    <a:pt x="345" y="302"/>
                  </a:lnTo>
                  <a:lnTo>
                    <a:pt x="343" y="272"/>
                  </a:lnTo>
                  <a:lnTo>
                    <a:pt x="344" y="293"/>
                  </a:lnTo>
                  <a:lnTo>
                    <a:pt x="319" y="291"/>
                  </a:lnTo>
                  <a:lnTo>
                    <a:pt x="312" y="288"/>
                  </a:lnTo>
                  <a:lnTo>
                    <a:pt x="312" y="290"/>
                  </a:lnTo>
                  <a:lnTo>
                    <a:pt x="311" y="290"/>
                  </a:lnTo>
                  <a:lnTo>
                    <a:pt x="303" y="285"/>
                  </a:lnTo>
                  <a:lnTo>
                    <a:pt x="303" y="284"/>
                  </a:lnTo>
                  <a:lnTo>
                    <a:pt x="302" y="280"/>
                  </a:lnTo>
                  <a:lnTo>
                    <a:pt x="301" y="278"/>
                  </a:lnTo>
                  <a:lnTo>
                    <a:pt x="300" y="277"/>
                  </a:lnTo>
                  <a:lnTo>
                    <a:pt x="299" y="278"/>
                  </a:lnTo>
                  <a:lnTo>
                    <a:pt x="298" y="279"/>
                  </a:lnTo>
                  <a:lnTo>
                    <a:pt x="294" y="279"/>
                  </a:lnTo>
                  <a:lnTo>
                    <a:pt x="291" y="277"/>
                  </a:lnTo>
                  <a:lnTo>
                    <a:pt x="287" y="277"/>
                  </a:lnTo>
                  <a:lnTo>
                    <a:pt x="284" y="278"/>
                  </a:lnTo>
                  <a:lnTo>
                    <a:pt x="283" y="280"/>
                  </a:lnTo>
                  <a:lnTo>
                    <a:pt x="279" y="278"/>
                  </a:lnTo>
                  <a:lnTo>
                    <a:pt x="278" y="279"/>
                  </a:lnTo>
                  <a:lnTo>
                    <a:pt x="277" y="280"/>
                  </a:lnTo>
                  <a:lnTo>
                    <a:pt x="267" y="284"/>
                  </a:lnTo>
                  <a:lnTo>
                    <a:pt x="257" y="285"/>
                  </a:lnTo>
                  <a:lnTo>
                    <a:pt x="257" y="286"/>
                  </a:lnTo>
                  <a:lnTo>
                    <a:pt x="258" y="288"/>
                  </a:lnTo>
                  <a:lnTo>
                    <a:pt x="257" y="290"/>
                  </a:lnTo>
                  <a:lnTo>
                    <a:pt x="258" y="291"/>
                  </a:lnTo>
                  <a:lnTo>
                    <a:pt x="256" y="292"/>
                  </a:lnTo>
                  <a:lnTo>
                    <a:pt x="255" y="292"/>
                  </a:lnTo>
                  <a:lnTo>
                    <a:pt x="252" y="293"/>
                  </a:lnTo>
                  <a:lnTo>
                    <a:pt x="253" y="295"/>
                  </a:lnTo>
                  <a:lnTo>
                    <a:pt x="252" y="296"/>
                  </a:lnTo>
                  <a:lnTo>
                    <a:pt x="260" y="307"/>
                  </a:lnTo>
                  <a:lnTo>
                    <a:pt x="257" y="310"/>
                  </a:lnTo>
                  <a:lnTo>
                    <a:pt x="255" y="313"/>
                  </a:lnTo>
                  <a:lnTo>
                    <a:pt x="256" y="313"/>
                  </a:lnTo>
                  <a:lnTo>
                    <a:pt x="255" y="315"/>
                  </a:lnTo>
                  <a:lnTo>
                    <a:pt x="252" y="315"/>
                  </a:lnTo>
                  <a:lnTo>
                    <a:pt x="251" y="316"/>
                  </a:lnTo>
                  <a:lnTo>
                    <a:pt x="248" y="316"/>
                  </a:lnTo>
                  <a:lnTo>
                    <a:pt x="247" y="316"/>
                  </a:lnTo>
                  <a:lnTo>
                    <a:pt x="244" y="315"/>
                  </a:lnTo>
                  <a:lnTo>
                    <a:pt x="243" y="319"/>
                  </a:lnTo>
                  <a:lnTo>
                    <a:pt x="242" y="318"/>
                  </a:lnTo>
                  <a:lnTo>
                    <a:pt x="241" y="319"/>
                  </a:lnTo>
                  <a:lnTo>
                    <a:pt x="240" y="319"/>
                  </a:lnTo>
                  <a:lnTo>
                    <a:pt x="240" y="320"/>
                  </a:lnTo>
                  <a:lnTo>
                    <a:pt x="238" y="320"/>
                  </a:lnTo>
                  <a:lnTo>
                    <a:pt x="236" y="321"/>
                  </a:lnTo>
                  <a:lnTo>
                    <a:pt x="234" y="320"/>
                  </a:lnTo>
                  <a:lnTo>
                    <a:pt x="233" y="321"/>
                  </a:lnTo>
                  <a:lnTo>
                    <a:pt x="232" y="325"/>
                  </a:lnTo>
                  <a:lnTo>
                    <a:pt x="229" y="326"/>
                  </a:lnTo>
                  <a:lnTo>
                    <a:pt x="227" y="328"/>
                  </a:lnTo>
                  <a:lnTo>
                    <a:pt x="229" y="329"/>
                  </a:lnTo>
                  <a:lnTo>
                    <a:pt x="227" y="330"/>
                  </a:lnTo>
                  <a:lnTo>
                    <a:pt x="225" y="332"/>
                  </a:lnTo>
                  <a:lnTo>
                    <a:pt x="223" y="332"/>
                  </a:lnTo>
                  <a:lnTo>
                    <a:pt x="223" y="338"/>
                  </a:lnTo>
                  <a:lnTo>
                    <a:pt x="221" y="337"/>
                  </a:lnTo>
                  <a:lnTo>
                    <a:pt x="221" y="338"/>
                  </a:lnTo>
                  <a:lnTo>
                    <a:pt x="218" y="340"/>
                  </a:lnTo>
                  <a:lnTo>
                    <a:pt x="217" y="338"/>
                  </a:lnTo>
                  <a:lnTo>
                    <a:pt x="216" y="337"/>
                  </a:lnTo>
                  <a:lnTo>
                    <a:pt x="215" y="337"/>
                  </a:lnTo>
                  <a:lnTo>
                    <a:pt x="212" y="327"/>
                  </a:lnTo>
                  <a:lnTo>
                    <a:pt x="208" y="328"/>
                  </a:lnTo>
                  <a:lnTo>
                    <a:pt x="209" y="332"/>
                  </a:lnTo>
                  <a:lnTo>
                    <a:pt x="208" y="333"/>
                  </a:lnTo>
                  <a:lnTo>
                    <a:pt x="208" y="336"/>
                  </a:lnTo>
                  <a:lnTo>
                    <a:pt x="207" y="342"/>
                  </a:lnTo>
                  <a:lnTo>
                    <a:pt x="207" y="344"/>
                  </a:lnTo>
                  <a:lnTo>
                    <a:pt x="204" y="347"/>
                  </a:lnTo>
                  <a:lnTo>
                    <a:pt x="198" y="350"/>
                  </a:lnTo>
                  <a:lnTo>
                    <a:pt x="197" y="351"/>
                  </a:lnTo>
                  <a:lnTo>
                    <a:pt x="197" y="352"/>
                  </a:lnTo>
                  <a:lnTo>
                    <a:pt x="200" y="354"/>
                  </a:lnTo>
                  <a:lnTo>
                    <a:pt x="203" y="355"/>
                  </a:lnTo>
                  <a:lnTo>
                    <a:pt x="206" y="358"/>
                  </a:lnTo>
                  <a:lnTo>
                    <a:pt x="212" y="358"/>
                  </a:lnTo>
                  <a:lnTo>
                    <a:pt x="214" y="360"/>
                  </a:lnTo>
                  <a:lnTo>
                    <a:pt x="216" y="360"/>
                  </a:lnTo>
                  <a:lnTo>
                    <a:pt x="217" y="361"/>
                  </a:lnTo>
                  <a:lnTo>
                    <a:pt x="221" y="361"/>
                  </a:lnTo>
                  <a:lnTo>
                    <a:pt x="224" y="361"/>
                  </a:lnTo>
                  <a:lnTo>
                    <a:pt x="226" y="362"/>
                  </a:lnTo>
                  <a:lnTo>
                    <a:pt x="227" y="363"/>
                  </a:lnTo>
                  <a:lnTo>
                    <a:pt x="229" y="364"/>
                  </a:lnTo>
                  <a:lnTo>
                    <a:pt x="230" y="368"/>
                  </a:lnTo>
                  <a:lnTo>
                    <a:pt x="232" y="368"/>
                  </a:lnTo>
                  <a:lnTo>
                    <a:pt x="233" y="367"/>
                  </a:lnTo>
                  <a:lnTo>
                    <a:pt x="235" y="369"/>
                  </a:lnTo>
                  <a:lnTo>
                    <a:pt x="238" y="369"/>
                  </a:lnTo>
                  <a:lnTo>
                    <a:pt x="240" y="370"/>
                  </a:lnTo>
                  <a:lnTo>
                    <a:pt x="241" y="368"/>
                  </a:lnTo>
                  <a:lnTo>
                    <a:pt x="242" y="367"/>
                  </a:lnTo>
                  <a:lnTo>
                    <a:pt x="243" y="366"/>
                  </a:lnTo>
                  <a:lnTo>
                    <a:pt x="243" y="364"/>
                  </a:lnTo>
                  <a:lnTo>
                    <a:pt x="243" y="363"/>
                  </a:lnTo>
                  <a:lnTo>
                    <a:pt x="248" y="367"/>
                  </a:lnTo>
                  <a:lnTo>
                    <a:pt x="248" y="368"/>
                  </a:lnTo>
                  <a:lnTo>
                    <a:pt x="249" y="367"/>
                  </a:lnTo>
                  <a:lnTo>
                    <a:pt x="251" y="367"/>
                  </a:lnTo>
                  <a:lnTo>
                    <a:pt x="255" y="369"/>
                  </a:lnTo>
                  <a:lnTo>
                    <a:pt x="256" y="370"/>
                  </a:lnTo>
                  <a:lnTo>
                    <a:pt x="257" y="370"/>
                  </a:lnTo>
                  <a:lnTo>
                    <a:pt x="261" y="372"/>
                  </a:lnTo>
                  <a:lnTo>
                    <a:pt x="262" y="374"/>
                  </a:lnTo>
                  <a:lnTo>
                    <a:pt x="264" y="375"/>
                  </a:lnTo>
                  <a:lnTo>
                    <a:pt x="267" y="377"/>
                  </a:lnTo>
                  <a:lnTo>
                    <a:pt x="268" y="379"/>
                  </a:lnTo>
                  <a:lnTo>
                    <a:pt x="271" y="379"/>
                  </a:lnTo>
                  <a:lnTo>
                    <a:pt x="274" y="383"/>
                  </a:lnTo>
                  <a:lnTo>
                    <a:pt x="283" y="384"/>
                  </a:lnTo>
                  <a:lnTo>
                    <a:pt x="288" y="382"/>
                  </a:lnTo>
                  <a:lnTo>
                    <a:pt x="290" y="380"/>
                  </a:lnTo>
                  <a:lnTo>
                    <a:pt x="294" y="379"/>
                  </a:lnTo>
                  <a:lnTo>
                    <a:pt x="296" y="377"/>
                  </a:lnTo>
                  <a:lnTo>
                    <a:pt x="302" y="375"/>
                  </a:lnTo>
                  <a:lnTo>
                    <a:pt x="305" y="375"/>
                  </a:lnTo>
                  <a:lnTo>
                    <a:pt x="313" y="379"/>
                  </a:lnTo>
                  <a:lnTo>
                    <a:pt x="318" y="391"/>
                  </a:lnTo>
                  <a:lnTo>
                    <a:pt x="320" y="391"/>
                  </a:lnTo>
                  <a:lnTo>
                    <a:pt x="324" y="391"/>
                  </a:lnTo>
                  <a:lnTo>
                    <a:pt x="325" y="392"/>
                  </a:lnTo>
                  <a:lnTo>
                    <a:pt x="324" y="393"/>
                  </a:lnTo>
                  <a:lnTo>
                    <a:pt x="324" y="394"/>
                  </a:lnTo>
                  <a:lnTo>
                    <a:pt x="321" y="396"/>
                  </a:lnTo>
                  <a:lnTo>
                    <a:pt x="321" y="397"/>
                  </a:lnTo>
                  <a:lnTo>
                    <a:pt x="326" y="408"/>
                  </a:lnTo>
                  <a:lnTo>
                    <a:pt x="327" y="411"/>
                  </a:lnTo>
                  <a:lnTo>
                    <a:pt x="326" y="412"/>
                  </a:lnTo>
                  <a:lnTo>
                    <a:pt x="325" y="413"/>
                  </a:lnTo>
                  <a:lnTo>
                    <a:pt x="325" y="417"/>
                  </a:lnTo>
                  <a:lnTo>
                    <a:pt x="324" y="418"/>
                  </a:lnTo>
                  <a:lnTo>
                    <a:pt x="320" y="418"/>
                  </a:lnTo>
                  <a:lnTo>
                    <a:pt x="321" y="420"/>
                  </a:lnTo>
                  <a:lnTo>
                    <a:pt x="324" y="421"/>
                  </a:lnTo>
                  <a:lnTo>
                    <a:pt x="324" y="422"/>
                  </a:lnTo>
                  <a:lnTo>
                    <a:pt x="325" y="425"/>
                  </a:lnTo>
                  <a:lnTo>
                    <a:pt x="326" y="425"/>
                  </a:lnTo>
                  <a:lnTo>
                    <a:pt x="328" y="424"/>
                  </a:lnTo>
                  <a:lnTo>
                    <a:pt x="331" y="424"/>
                  </a:lnTo>
                  <a:lnTo>
                    <a:pt x="333" y="424"/>
                  </a:lnTo>
                  <a:lnTo>
                    <a:pt x="334" y="425"/>
                  </a:lnTo>
                  <a:lnTo>
                    <a:pt x="335" y="426"/>
                  </a:lnTo>
                  <a:lnTo>
                    <a:pt x="335" y="428"/>
                  </a:lnTo>
                  <a:lnTo>
                    <a:pt x="339" y="435"/>
                  </a:lnTo>
                  <a:lnTo>
                    <a:pt x="340" y="434"/>
                  </a:lnTo>
                  <a:lnTo>
                    <a:pt x="342" y="435"/>
                  </a:lnTo>
                  <a:lnTo>
                    <a:pt x="343" y="437"/>
                  </a:lnTo>
                  <a:lnTo>
                    <a:pt x="346" y="436"/>
                  </a:lnTo>
                  <a:lnTo>
                    <a:pt x="347" y="438"/>
                  </a:lnTo>
                  <a:lnTo>
                    <a:pt x="346" y="441"/>
                  </a:lnTo>
                  <a:lnTo>
                    <a:pt x="345" y="441"/>
                  </a:lnTo>
                  <a:lnTo>
                    <a:pt x="345" y="442"/>
                  </a:lnTo>
                  <a:lnTo>
                    <a:pt x="342" y="444"/>
                  </a:lnTo>
                  <a:lnTo>
                    <a:pt x="344" y="452"/>
                  </a:lnTo>
                  <a:lnTo>
                    <a:pt x="338" y="455"/>
                  </a:lnTo>
                  <a:lnTo>
                    <a:pt x="338" y="458"/>
                  </a:lnTo>
                  <a:lnTo>
                    <a:pt x="336" y="461"/>
                  </a:lnTo>
                  <a:lnTo>
                    <a:pt x="331" y="463"/>
                  </a:lnTo>
                  <a:lnTo>
                    <a:pt x="329" y="464"/>
                  </a:lnTo>
                  <a:lnTo>
                    <a:pt x="326" y="467"/>
                  </a:lnTo>
                  <a:lnTo>
                    <a:pt x="322" y="463"/>
                  </a:lnTo>
                  <a:lnTo>
                    <a:pt x="320" y="464"/>
                  </a:lnTo>
                  <a:lnTo>
                    <a:pt x="318" y="469"/>
                  </a:lnTo>
                  <a:lnTo>
                    <a:pt x="317" y="470"/>
                  </a:lnTo>
                  <a:lnTo>
                    <a:pt x="322" y="480"/>
                  </a:lnTo>
                  <a:lnTo>
                    <a:pt x="322" y="481"/>
                  </a:lnTo>
                  <a:lnTo>
                    <a:pt x="324" y="484"/>
                  </a:lnTo>
                  <a:lnTo>
                    <a:pt x="325" y="484"/>
                  </a:lnTo>
                  <a:lnTo>
                    <a:pt x="326" y="485"/>
                  </a:lnTo>
                  <a:lnTo>
                    <a:pt x="327" y="488"/>
                  </a:lnTo>
                  <a:lnTo>
                    <a:pt x="324" y="495"/>
                  </a:lnTo>
                  <a:lnTo>
                    <a:pt x="322" y="496"/>
                  </a:lnTo>
                  <a:lnTo>
                    <a:pt x="324" y="497"/>
                  </a:lnTo>
                  <a:lnTo>
                    <a:pt x="322" y="497"/>
                  </a:lnTo>
                  <a:lnTo>
                    <a:pt x="322" y="499"/>
                  </a:lnTo>
                  <a:lnTo>
                    <a:pt x="324" y="503"/>
                  </a:lnTo>
                  <a:lnTo>
                    <a:pt x="321" y="504"/>
                  </a:lnTo>
                  <a:lnTo>
                    <a:pt x="318" y="506"/>
                  </a:lnTo>
                  <a:lnTo>
                    <a:pt x="319" y="508"/>
                  </a:lnTo>
                  <a:lnTo>
                    <a:pt x="316" y="510"/>
                  </a:lnTo>
                  <a:lnTo>
                    <a:pt x="316" y="509"/>
                  </a:lnTo>
                  <a:lnTo>
                    <a:pt x="316" y="510"/>
                  </a:lnTo>
                  <a:lnTo>
                    <a:pt x="313" y="511"/>
                  </a:lnTo>
                  <a:lnTo>
                    <a:pt x="311" y="511"/>
                  </a:lnTo>
                  <a:lnTo>
                    <a:pt x="307" y="513"/>
                  </a:lnTo>
                  <a:lnTo>
                    <a:pt x="305" y="517"/>
                  </a:lnTo>
                  <a:lnTo>
                    <a:pt x="304" y="518"/>
                  </a:lnTo>
                  <a:lnTo>
                    <a:pt x="303" y="522"/>
                  </a:lnTo>
                  <a:lnTo>
                    <a:pt x="302" y="522"/>
                  </a:lnTo>
                  <a:lnTo>
                    <a:pt x="302" y="521"/>
                  </a:lnTo>
                  <a:lnTo>
                    <a:pt x="301" y="521"/>
                  </a:lnTo>
                  <a:lnTo>
                    <a:pt x="301" y="522"/>
                  </a:lnTo>
                  <a:lnTo>
                    <a:pt x="300" y="522"/>
                  </a:lnTo>
                  <a:lnTo>
                    <a:pt x="299" y="521"/>
                  </a:lnTo>
                  <a:lnTo>
                    <a:pt x="298" y="523"/>
                  </a:lnTo>
                  <a:lnTo>
                    <a:pt x="296" y="523"/>
                  </a:lnTo>
                  <a:lnTo>
                    <a:pt x="296" y="525"/>
                  </a:lnTo>
                  <a:lnTo>
                    <a:pt x="295" y="527"/>
                  </a:lnTo>
                  <a:lnTo>
                    <a:pt x="293" y="527"/>
                  </a:lnTo>
                  <a:lnTo>
                    <a:pt x="292" y="528"/>
                  </a:lnTo>
                  <a:lnTo>
                    <a:pt x="291" y="528"/>
                  </a:lnTo>
                  <a:lnTo>
                    <a:pt x="291" y="529"/>
                  </a:lnTo>
                  <a:lnTo>
                    <a:pt x="288" y="528"/>
                  </a:lnTo>
                  <a:lnTo>
                    <a:pt x="287" y="529"/>
                  </a:lnTo>
                  <a:lnTo>
                    <a:pt x="287" y="530"/>
                  </a:lnTo>
                  <a:lnTo>
                    <a:pt x="290" y="529"/>
                  </a:lnTo>
                  <a:lnTo>
                    <a:pt x="290" y="530"/>
                  </a:lnTo>
                  <a:lnTo>
                    <a:pt x="287" y="530"/>
                  </a:lnTo>
                  <a:lnTo>
                    <a:pt x="288" y="531"/>
                  </a:lnTo>
                  <a:lnTo>
                    <a:pt x="287" y="531"/>
                  </a:lnTo>
                  <a:lnTo>
                    <a:pt x="285" y="530"/>
                  </a:lnTo>
                  <a:lnTo>
                    <a:pt x="284" y="531"/>
                  </a:lnTo>
                  <a:lnTo>
                    <a:pt x="283" y="533"/>
                  </a:lnTo>
                  <a:lnTo>
                    <a:pt x="284" y="534"/>
                  </a:lnTo>
                  <a:lnTo>
                    <a:pt x="285" y="534"/>
                  </a:lnTo>
                  <a:lnTo>
                    <a:pt x="285" y="535"/>
                  </a:lnTo>
                  <a:lnTo>
                    <a:pt x="282" y="537"/>
                  </a:lnTo>
                  <a:lnTo>
                    <a:pt x="283" y="538"/>
                  </a:lnTo>
                  <a:lnTo>
                    <a:pt x="282" y="542"/>
                  </a:lnTo>
                  <a:lnTo>
                    <a:pt x="281" y="542"/>
                  </a:lnTo>
                  <a:lnTo>
                    <a:pt x="277" y="542"/>
                  </a:lnTo>
                  <a:lnTo>
                    <a:pt x="274" y="541"/>
                  </a:lnTo>
                  <a:lnTo>
                    <a:pt x="270" y="542"/>
                  </a:lnTo>
                  <a:lnTo>
                    <a:pt x="269" y="543"/>
                  </a:lnTo>
                  <a:lnTo>
                    <a:pt x="267" y="543"/>
                  </a:lnTo>
                  <a:lnTo>
                    <a:pt x="264" y="539"/>
                  </a:lnTo>
                  <a:lnTo>
                    <a:pt x="261" y="541"/>
                  </a:lnTo>
                  <a:lnTo>
                    <a:pt x="259" y="539"/>
                  </a:lnTo>
                  <a:lnTo>
                    <a:pt x="257" y="541"/>
                  </a:lnTo>
                  <a:lnTo>
                    <a:pt x="256" y="539"/>
                  </a:lnTo>
                  <a:lnTo>
                    <a:pt x="253" y="539"/>
                  </a:lnTo>
                  <a:lnTo>
                    <a:pt x="252" y="539"/>
                  </a:lnTo>
                  <a:lnTo>
                    <a:pt x="251" y="543"/>
                  </a:lnTo>
                  <a:lnTo>
                    <a:pt x="249" y="543"/>
                  </a:lnTo>
                  <a:lnTo>
                    <a:pt x="248" y="544"/>
                  </a:lnTo>
                  <a:lnTo>
                    <a:pt x="248" y="545"/>
                  </a:lnTo>
                  <a:lnTo>
                    <a:pt x="249" y="547"/>
                  </a:lnTo>
                  <a:lnTo>
                    <a:pt x="249" y="550"/>
                  </a:lnTo>
                  <a:lnTo>
                    <a:pt x="245" y="553"/>
                  </a:lnTo>
                  <a:lnTo>
                    <a:pt x="242" y="555"/>
                  </a:lnTo>
                  <a:lnTo>
                    <a:pt x="242" y="551"/>
                  </a:lnTo>
                  <a:lnTo>
                    <a:pt x="241" y="551"/>
                  </a:lnTo>
                  <a:lnTo>
                    <a:pt x="241" y="552"/>
                  </a:lnTo>
                  <a:lnTo>
                    <a:pt x="240" y="552"/>
                  </a:lnTo>
                  <a:lnTo>
                    <a:pt x="239" y="552"/>
                  </a:lnTo>
                  <a:lnTo>
                    <a:pt x="238" y="552"/>
                  </a:lnTo>
                  <a:lnTo>
                    <a:pt x="239" y="550"/>
                  </a:lnTo>
                  <a:lnTo>
                    <a:pt x="238" y="550"/>
                  </a:lnTo>
                  <a:lnTo>
                    <a:pt x="239" y="547"/>
                  </a:lnTo>
                  <a:lnTo>
                    <a:pt x="236" y="550"/>
                  </a:lnTo>
                  <a:lnTo>
                    <a:pt x="235" y="550"/>
                  </a:lnTo>
                  <a:lnTo>
                    <a:pt x="236" y="548"/>
                  </a:lnTo>
                  <a:lnTo>
                    <a:pt x="235" y="548"/>
                  </a:lnTo>
                  <a:lnTo>
                    <a:pt x="236" y="546"/>
                  </a:lnTo>
                  <a:lnTo>
                    <a:pt x="239" y="544"/>
                  </a:lnTo>
                  <a:lnTo>
                    <a:pt x="239" y="543"/>
                  </a:lnTo>
                  <a:lnTo>
                    <a:pt x="238" y="543"/>
                  </a:lnTo>
                  <a:lnTo>
                    <a:pt x="236" y="542"/>
                  </a:lnTo>
                  <a:lnTo>
                    <a:pt x="233" y="541"/>
                  </a:lnTo>
                  <a:lnTo>
                    <a:pt x="231" y="542"/>
                  </a:lnTo>
                  <a:lnTo>
                    <a:pt x="226" y="539"/>
                  </a:lnTo>
                  <a:lnTo>
                    <a:pt x="225" y="538"/>
                  </a:lnTo>
                  <a:lnTo>
                    <a:pt x="224" y="539"/>
                  </a:lnTo>
                  <a:lnTo>
                    <a:pt x="223" y="538"/>
                  </a:lnTo>
                  <a:lnTo>
                    <a:pt x="222" y="539"/>
                  </a:lnTo>
                  <a:lnTo>
                    <a:pt x="221" y="541"/>
                  </a:lnTo>
                  <a:lnTo>
                    <a:pt x="218" y="541"/>
                  </a:lnTo>
                  <a:lnTo>
                    <a:pt x="216" y="543"/>
                  </a:lnTo>
                  <a:lnTo>
                    <a:pt x="217" y="547"/>
                  </a:lnTo>
                  <a:lnTo>
                    <a:pt x="219" y="554"/>
                  </a:lnTo>
                  <a:lnTo>
                    <a:pt x="222" y="556"/>
                  </a:lnTo>
                  <a:lnTo>
                    <a:pt x="222" y="558"/>
                  </a:lnTo>
                  <a:lnTo>
                    <a:pt x="223" y="560"/>
                  </a:lnTo>
                  <a:lnTo>
                    <a:pt x="225" y="560"/>
                  </a:lnTo>
                  <a:lnTo>
                    <a:pt x="224" y="561"/>
                  </a:lnTo>
                  <a:lnTo>
                    <a:pt x="222" y="561"/>
                  </a:lnTo>
                  <a:lnTo>
                    <a:pt x="219" y="563"/>
                  </a:lnTo>
                  <a:lnTo>
                    <a:pt x="219" y="566"/>
                  </a:lnTo>
                  <a:lnTo>
                    <a:pt x="223" y="569"/>
                  </a:lnTo>
                  <a:lnTo>
                    <a:pt x="223" y="573"/>
                  </a:lnTo>
                  <a:lnTo>
                    <a:pt x="222" y="576"/>
                  </a:lnTo>
                  <a:lnTo>
                    <a:pt x="221" y="578"/>
                  </a:lnTo>
                  <a:lnTo>
                    <a:pt x="221" y="580"/>
                  </a:lnTo>
                  <a:lnTo>
                    <a:pt x="218" y="580"/>
                  </a:lnTo>
                  <a:lnTo>
                    <a:pt x="217" y="581"/>
                  </a:lnTo>
                  <a:lnTo>
                    <a:pt x="214" y="583"/>
                  </a:lnTo>
                  <a:lnTo>
                    <a:pt x="213" y="583"/>
                  </a:lnTo>
                  <a:lnTo>
                    <a:pt x="212" y="584"/>
                  </a:lnTo>
                  <a:lnTo>
                    <a:pt x="217" y="588"/>
                  </a:lnTo>
                  <a:lnTo>
                    <a:pt x="218" y="592"/>
                  </a:lnTo>
                  <a:lnTo>
                    <a:pt x="219" y="594"/>
                  </a:lnTo>
                  <a:lnTo>
                    <a:pt x="221" y="594"/>
                  </a:lnTo>
                  <a:lnTo>
                    <a:pt x="225" y="594"/>
                  </a:lnTo>
                  <a:lnTo>
                    <a:pt x="227" y="596"/>
                  </a:lnTo>
                  <a:lnTo>
                    <a:pt x="229" y="597"/>
                  </a:lnTo>
                  <a:lnTo>
                    <a:pt x="227" y="600"/>
                  </a:lnTo>
                  <a:lnTo>
                    <a:pt x="231" y="604"/>
                  </a:lnTo>
                  <a:lnTo>
                    <a:pt x="231" y="609"/>
                  </a:lnTo>
                  <a:lnTo>
                    <a:pt x="234" y="613"/>
                  </a:lnTo>
                  <a:lnTo>
                    <a:pt x="236" y="621"/>
                  </a:lnTo>
                  <a:lnTo>
                    <a:pt x="238" y="625"/>
                  </a:lnTo>
                  <a:lnTo>
                    <a:pt x="239" y="628"/>
                  </a:lnTo>
                  <a:lnTo>
                    <a:pt x="238" y="629"/>
                  </a:lnTo>
                  <a:lnTo>
                    <a:pt x="239" y="631"/>
                  </a:lnTo>
                  <a:lnTo>
                    <a:pt x="241" y="635"/>
                  </a:lnTo>
                  <a:lnTo>
                    <a:pt x="242" y="637"/>
                  </a:lnTo>
                  <a:lnTo>
                    <a:pt x="240" y="639"/>
                  </a:lnTo>
                  <a:lnTo>
                    <a:pt x="239" y="638"/>
                  </a:lnTo>
                  <a:lnTo>
                    <a:pt x="238" y="638"/>
                  </a:lnTo>
                  <a:lnTo>
                    <a:pt x="236" y="640"/>
                  </a:lnTo>
                  <a:lnTo>
                    <a:pt x="236" y="643"/>
                  </a:lnTo>
                  <a:lnTo>
                    <a:pt x="238" y="650"/>
                  </a:lnTo>
                  <a:lnTo>
                    <a:pt x="238" y="651"/>
                  </a:lnTo>
                  <a:lnTo>
                    <a:pt x="236" y="653"/>
                  </a:lnTo>
                  <a:lnTo>
                    <a:pt x="233" y="656"/>
                  </a:lnTo>
                  <a:lnTo>
                    <a:pt x="232" y="658"/>
                  </a:lnTo>
                  <a:lnTo>
                    <a:pt x="229" y="655"/>
                  </a:lnTo>
                  <a:lnTo>
                    <a:pt x="225" y="658"/>
                  </a:lnTo>
                  <a:lnTo>
                    <a:pt x="222" y="658"/>
                  </a:lnTo>
                  <a:lnTo>
                    <a:pt x="223" y="660"/>
                  </a:lnTo>
                  <a:lnTo>
                    <a:pt x="219" y="660"/>
                  </a:lnTo>
                  <a:lnTo>
                    <a:pt x="214" y="659"/>
                  </a:lnTo>
                  <a:lnTo>
                    <a:pt x="214" y="661"/>
                  </a:lnTo>
                  <a:lnTo>
                    <a:pt x="219" y="661"/>
                  </a:lnTo>
                  <a:lnTo>
                    <a:pt x="218" y="663"/>
                  </a:lnTo>
                  <a:lnTo>
                    <a:pt x="219" y="672"/>
                  </a:lnTo>
                  <a:lnTo>
                    <a:pt x="219" y="673"/>
                  </a:lnTo>
                  <a:lnTo>
                    <a:pt x="219" y="675"/>
                  </a:lnTo>
                  <a:lnTo>
                    <a:pt x="218" y="676"/>
                  </a:lnTo>
                  <a:lnTo>
                    <a:pt x="218" y="680"/>
                  </a:lnTo>
                  <a:lnTo>
                    <a:pt x="217" y="680"/>
                  </a:lnTo>
                  <a:lnTo>
                    <a:pt x="218" y="685"/>
                  </a:lnTo>
                  <a:lnTo>
                    <a:pt x="218" y="686"/>
                  </a:lnTo>
                  <a:lnTo>
                    <a:pt x="217" y="686"/>
                  </a:lnTo>
                  <a:lnTo>
                    <a:pt x="216" y="686"/>
                  </a:lnTo>
                  <a:lnTo>
                    <a:pt x="217" y="690"/>
                  </a:lnTo>
                  <a:lnTo>
                    <a:pt x="214" y="690"/>
                  </a:lnTo>
                  <a:lnTo>
                    <a:pt x="212" y="693"/>
                  </a:lnTo>
                  <a:lnTo>
                    <a:pt x="210" y="693"/>
                  </a:lnTo>
                  <a:lnTo>
                    <a:pt x="209" y="690"/>
                  </a:lnTo>
                  <a:lnTo>
                    <a:pt x="208" y="694"/>
                  </a:lnTo>
                  <a:lnTo>
                    <a:pt x="208" y="695"/>
                  </a:lnTo>
                  <a:lnTo>
                    <a:pt x="210" y="701"/>
                  </a:lnTo>
                  <a:lnTo>
                    <a:pt x="209" y="702"/>
                  </a:lnTo>
                  <a:lnTo>
                    <a:pt x="214" y="709"/>
                  </a:lnTo>
                  <a:lnTo>
                    <a:pt x="216" y="710"/>
                  </a:lnTo>
                  <a:lnTo>
                    <a:pt x="219" y="709"/>
                  </a:lnTo>
                  <a:lnTo>
                    <a:pt x="225" y="706"/>
                  </a:lnTo>
                  <a:lnTo>
                    <a:pt x="226" y="706"/>
                  </a:lnTo>
                  <a:lnTo>
                    <a:pt x="227" y="706"/>
                  </a:lnTo>
                  <a:lnTo>
                    <a:pt x="226" y="707"/>
                  </a:lnTo>
                  <a:lnTo>
                    <a:pt x="229" y="714"/>
                  </a:lnTo>
                  <a:lnTo>
                    <a:pt x="230" y="714"/>
                  </a:lnTo>
                  <a:lnTo>
                    <a:pt x="233" y="721"/>
                  </a:lnTo>
                  <a:lnTo>
                    <a:pt x="231" y="722"/>
                  </a:lnTo>
                  <a:lnTo>
                    <a:pt x="231" y="725"/>
                  </a:lnTo>
                  <a:lnTo>
                    <a:pt x="232" y="726"/>
                  </a:lnTo>
                  <a:lnTo>
                    <a:pt x="231" y="727"/>
                  </a:lnTo>
                  <a:lnTo>
                    <a:pt x="231" y="728"/>
                  </a:lnTo>
                  <a:lnTo>
                    <a:pt x="230" y="728"/>
                  </a:lnTo>
                  <a:lnTo>
                    <a:pt x="230" y="729"/>
                  </a:lnTo>
                  <a:lnTo>
                    <a:pt x="227" y="729"/>
                  </a:lnTo>
                  <a:lnTo>
                    <a:pt x="227" y="732"/>
                  </a:lnTo>
                  <a:lnTo>
                    <a:pt x="225" y="734"/>
                  </a:lnTo>
                  <a:lnTo>
                    <a:pt x="226" y="737"/>
                  </a:lnTo>
                  <a:lnTo>
                    <a:pt x="226" y="738"/>
                  </a:lnTo>
                  <a:lnTo>
                    <a:pt x="227" y="738"/>
                  </a:lnTo>
                  <a:lnTo>
                    <a:pt x="229" y="740"/>
                  </a:lnTo>
                  <a:lnTo>
                    <a:pt x="230" y="740"/>
                  </a:lnTo>
                  <a:lnTo>
                    <a:pt x="231" y="739"/>
                  </a:lnTo>
                  <a:lnTo>
                    <a:pt x="231" y="740"/>
                  </a:lnTo>
                  <a:lnTo>
                    <a:pt x="232" y="740"/>
                  </a:lnTo>
                  <a:lnTo>
                    <a:pt x="234" y="739"/>
                  </a:lnTo>
                  <a:lnTo>
                    <a:pt x="235" y="739"/>
                  </a:lnTo>
                  <a:lnTo>
                    <a:pt x="236" y="739"/>
                  </a:lnTo>
                  <a:lnTo>
                    <a:pt x="240" y="738"/>
                  </a:lnTo>
                  <a:lnTo>
                    <a:pt x="241" y="737"/>
                  </a:lnTo>
                  <a:lnTo>
                    <a:pt x="244" y="736"/>
                  </a:lnTo>
                  <a:lnTo>
                    <a:pt x="245" y="735"/>
                  </a:lnTo>
                  <a:lnTo>
                    <a:pt x="247" y="735"/>
                  </a:lnTo>
                  <a:lnTo>
                    <a:pt x="249" y="735"/>
                  </a:lnTo>
                  <a:lnTo>
                    <a:pt x="253" y="735"/>
                  </a:lnTo>
                  <a:lnTo>
                    <a:pt x="256" y="734"/>
                  </a:lnTo>
                  <a:lnTo>
                    <a:pt x="260" y="734"/>
                  </a:lnTo>
                  <a:lnTo>
                    <a:pt x="261" y="736"/>
                  </a:lnTo>
                  <a:lnTo>
                    <a:pt x="261" y="737"/>
                  </a:lnTo>
                  <a:lnTo>
                    <a:pt x="262" y="739"/>
                  </a:lnTo>
                  <a:lnTo>
                    <a:pt x="264" y="740"/>
                  </a:lnTo>
                  <a:lnTo>
                    <a:pt x="265" y="743"/>
                  </a:lnTo>
                  <a:lnTo>
                    <a:pt x="266" y="743"/>
                  </a:lnTo>
                  <a:lnTo>
                    <a:pt x="267" y="750"/>
                  </a:lnTo>
                  <a:lnTo>
                    <a:pt x="265" y="751"/>
                  </a:lnTo>
                  <a:lnTo>
                    <a:pt x="264" y="751"/>
                  </a:lnTo>
                  <a:lnTo>
                    <a:pt x="260" y="752"/>
                  </a:lnTo>
                  <a:lnTo>
                    <a:pt x="257" y="753"/>
                  </a:lnTo>
                  <a:lnTo>
                    <a:pt x="256" y="753"/>
                  </a:lnTo>
                  <a:lnTo>
                    <a:pt x="255" y="753"/>
                  </a:lnTo>
                  <a:lnTo>
                    <a:pt x="252" y="753"/>
                  </a:lnTo>
                  <a:lnTo>
                    <a:pt x="252" y="754"/>
                  </a:lnTo>
                  <a:lnTo>
                    <a:pt x="253" y="763"/>
                  </a:lnTo>
                  <a:lnTo>
                    <a:pt x="244" y="764"/>
                  </a:lnTo>
                  <a:lnTo>
                    <a:pt x="245" y="769"/>
                  </a:lnTo>
                  <a:lnTo>
                    <a:pt x="242" y="770"/>
                  </a:lnTo>
                  <a:lnTo>
                    <a:pt x="240" y="768"/>
                  </a:lnTo>
                  <a:lnTo>
                    <a:pt x="239" y="770"/>
                  </a:lnTo>
                  <a:lnTo>
                    <a:pt x="239" y="771"/>
                  </a:lnTo>
                  <a:lnTo>
                    <a:pt x="235" y="772"/>
                  </a:lnTo>
                  <a:lnTo>
                    <a:pt x="236" y="774"/>
                  </a:lnTo>
                  <a:lnTo>
                    <a:pt x="235" y="776"/>
                  </a:lnTo>
                  <a:lnTo>
                    <a:pt x="234" y="776"/>
                  </a:lnTo>
                  <a:lnTo>
                    <a:pt x="236" y="778"/>
                  </a:lnTo>
                  <a:lnTo>
                    <a:pt x="236" y="780"/>
                  </a:lnTo>
                  <a:lnTo>
                    <a:pt x="238" y="779"/>
                  </a:lnTo>
                  <a:lnTo>
                    <a:pt x="238" y="781"/>
                  </a:lnTo>
                  <a:lnTo>
                    <a:pt x="239" y="781"/>
                  </a:lnTo>
                  <a:lnTo>
                    <a:pt x="240" y="781"/>
                  </a:lnTo>
                  <a:lnTo>
                    <a:pt x="241" y="782"/>
                  </a:lnTo>
                  <a:lnTo>
                    <a:pt x="240" y="785"/>
                  </a:lnTo>
                  <a:lnTo>
                    <a:pt x="240" y="786"/>
                  </a:lnTo>
                  <a:lnTo>
                    <a:pt x="239" y="788"/>
                  </a:lnTo>
                  <a:lnTo>
                    <a:pt x="240" y="792"/>
                  </a:lnTo>
                  <a:lnTo>
                    <a:pt x="244" y="790"/>
                  </a:lnTo>
                  <a:lnTo>
                    <a:pt x="245" y="790"/>
                  </a:lnTo>
                  <a:lnTo>
                    <a:pt x="245" y="793"/>
                  </a:lnTo>
                  <a:lnTo>
                    <a:pt x="245" y="792"/>
                  </a:lnTo>
                  <a:lnTo>
                    <a:pt x="247" y="794"/>
                  </a:lnTo>
                  <a:lnTo>
                    <a:pt x="248" y="795"/>
                  </a:lnTo>
                  <a:lnTo>
                    <a:pt x="250" y="793"/>
                  </a:lnTo>
                  <a:lnTo>
                    <a:pt x="250" y="794"/>
                  </a:lnTo>
                  <a:lnTo>
                    <a:pt x="251" y="793"/>
                  </a:lnTo>
                  <a:lnTo>
                    <a:pt x="259" y="796"/>
                  </a:lnTo>
                  <a:lnTo>
                    <a:pt x="265" y="799"/>
                  </a:lnTo>
                  <a:lnTo>
                    <a:pt x="265" y="803"/>
                  </a:lnTo>
                  <a:lnTo>
                    <a:pt x="258" y="809"/>
                  </a:lnTo>
                  <a:lnTo>
                    <a:pt x="255" y="807"/>
                  </a:lnTo>
                  <a:lnTo>
                    <a:pt x="253" y="810"/>
                  </a:lnTo>
                  <a:lnTo>
                    <a:pt x="251" y="809"/>
                  </a:lnTo>
                  <a:lnTo>
                    <a:pt x="251" y="810"/>
                  </a:lnTo>
                  <a:lnTo>
                    <a:pt x="248" y="811"/>
                  </a:lnTo>
                  <a:lnTo>
                    <a:pt x="247" y="811"/>
                  </a:lnTo>
                  <a:lnTo>
                    <a:pt x="247" y="810"/>
                  </a:lnTo>
                  <a:lnTo>
                    <a:pt x="242" y="811"/>
                  </a:lnTo>
                  <a:lnTo>
                    <a:pt x="241" y="812"/>
                  </a:lnTo>
                  <a:lnTo>
                    <a:pt x="239" y="814"/>
                  </a:lnTo>
                  <a:lnTo>
                    <a:pt x="238" y="814"/>
                  </a:lnTo>
                  <a:lnTo>
                    <a:pt x="238" y="813"/>
                  </a:lnTo>
                  <a:lnTo>
                    <a:pt x="238" y="814"/>
                  </a:lnTo>
                  <a:lnTo>
                    <a:pt x="235" y="814"/>
                  </a:lnTo>
                  <a:lnTo>
                    <a:pt x="234" y="814"/>
                  </a:lnTo>
                  <a:lnTo>
                    <a:pt x="233" y="817"/>
                  </a:lnTo>
                  <a:lnTo>
                    <a:pt x="230" y="817"/>
                  </a:lnTo>
                  <a:lnTo>
                    <a:pt x="226" y="818"/>
                  </a:lnTo>
                  <a:lnTo>
                    <a:pt x="224" y="820"/>
                  </a:lnTo>
                  <a:lnTo>
                    <a:pt x="226" y="821"/>
                  </a:lnTo>
                  <a:lnTo>
                    <a:pt x="224" y="824"/>
                  </a:lnTo>
                  <a:lnTo>
                    <a:pt x="227" y="828"/>
                  </a:lnTo>
                  <a:lnTo>
                    <a:pt x="229" y="830"/>
                  </a:lnTo>
                  <a:lnTo>
                    <a:pt x="234" y="823"/>
                  </a:lnTo>
                  <a:lnTo>
                    <a:pt x="236" y="822"/>
                  </a:lnTo>
                  <a:lnTo>
                    <a:pt x="238" y="823"/>
                  </a:lnTo>
                  <a:lnTo>
                    <a:pt x="240" y="826"/>
                  </a:lnTo>
                  <a:lnTo>
                    <a:pt x="241" y="824"/>
                  </a:lnTo>
                  <a:lnTo>
                    <a:pt x="242" y="826"/>
                  </a:lnTo>
                  <a:lnTo>
                    <a:pt x="244" y="830"/>
                  </a:lnTo>
                  <a:lnTo>
                    <a:pt x="247" y="829"/>
                  </a:lnTo>
                  <a:lnTo>
                    <a:pt x="247" y="831"/>
                  </a:lnTo>
                  <a:lnTo>
                    <a:pt x="247" y="832"/>
                  </a:lnTo>
                  <a:lnTo>
                    <a:pt x="249" y="834"/>
                  </a:lnTo>
                  <a:lnTo>
                    <a:pt x="249" y="835"/>
                  </a:lnTo>
                  <a:lnTo>
                    <a:pt x="250" y="835"/>
                  </a:lnTo>
                  <a:lnTo>
                    <a:pt x="250" y="836"/>
                  </a:lnTo>
                  <a:lnTo>
                    <a:pt x="251" y="837"/>
                  </a:lnTo>
                  <a:lnTo>
                    <a:pt x="252" y="838"/>
                  </a:lnTo>
                  <a:lnTo>
                    <a:pt x="253" y="838"/>
                  </a:lnTo>
                  <a:lnTo>
                    <a:pt x="256" y="839"/>
                  </a:lnTo>
                  <a:lnTo>
                    <a:pt x="258" y="840"/>
                  </a:lnTo>
                  <a:lnTo>
                    <a:pt x="260" y="843"/>
                  </a:lnTo>
                  <a:lnTo>
                    <a:pt x="262" y="843"/>
                  </a:lnTo>
                  <a:lnTo>
                    <a:pt x="261" y="845"/>
                  </a:lnTo>
                  <a:lnTo>
                    <a:pt x="260" y="844"/>
                  </a:lnTo>
                  <a:lnTo>
                    <a:pt x="259" y="845"/>
                  </a:lnTo>
                  <a:lnTo>
                    <a:pt x="259" y="844"/>
                  </a:lnTo>
                  <a:lnTo>
                    <a:pt x="259" y="845"/>
                  </a:lnTo>
                  <a:lnTo>
                    <a:pt x="258" y="844"/>
                  </a:lnTo>
                  <a:lnTo>
                    <a:pt x="258" y="845"/>
                  </a:lnTo>
                  <a:lnTo>
                    <a:pt x="257" y="845"/>
                  </a:lnTo>
                  <a:lnTo>
                    <a:pt x="257" y="846"/>
                  </a:lnTo>
                  <a:lnTo>
                    <a:pt x="255" y="847"/>
                  </a:lnTo>
                  <a:lnTo>
                    <a:pt x="253" y="846"/>
                  </a:lnTo>
                  <a:lnTo>
                    <a:pt x="252" y="846"/>
                  </a:lnTo>
                  <a:lnTo>
                    <a:pt x="251" y="846"/>
                  </a:lnTo>
                  <a:lnTo>
                    <a:pt x="250" y="845"/>
                  </a:lnTo>
                  <a:lnTo>
                    <a:pt x="251" y="846"/>
                  </a:lnTo>
                  <a:lnTo>
                    <a:pt x="250" y="846"/>
                  </a:lnTo>
                  <a:lnTo>
                    <a:pt x="250" y="847"/>
                  </a:lnTo>
                  <a:lnTo>
                    <a:pt x="249" y="849"/>
                  </a:lnTo>
                  <a:lnTo>
                    <a:pt x="248" y="851"/>
                  </a:lnTo>
                  <a:lnTo>
                    <a:pt x="247" y="851"/>
                  </a:lnTo>
                  <a:lnTo>
                    <a:pt x="247" y="849"/>
                  </a:lnTo>
                  <a:lnTo>
                    <a:pt x="245" y="851"/>
                  </a:lnTo>
                  <a:lnTo>
                    <a:pt x="245" y="849"/>
                  </a:lnTo>
                  <a:lnTo>
                    <a:pt x="244" y="849"/>
                  </a:lnTo>
                  <a:lnTo>
                    <a:pt x="243" y="848"/>
                  </a:lnTo>
                  <a:lnTo>
                    <a:pt x="242" y="848"/>
                  </a:lnTo>
                  <a:lnTo>
                    <a:pt x="241" y="847"/>
                  </a:lnTo>
                  <a:lnTo>
                    <a:pt x="241" y="848"/>
                  </a:lnTo>
                  <a:lnTo>
                    <a:pt x="240" y="847"/>
                  </a:lnTo>
                  <a:lnTo>
                    <a:pt x="240" y="848"/>
                  </a:lnTo>
                  <a:lnTo>
                    <a:pt x="239" y="847"/>
                  </a:lnTo>
                  <a:lnTo>
                    <a:pt x="239" y="848"/>
                  </a:lnTo>
                  <a:lnTo>
                    <a:pt x="238" y="848"/>
                  </a:lnTo>
                  <a:lnTo>
                    <a:pt x="236" y="847"/>
                  </a:lnTo>
                  <a:lnTo>
                    <a:pt x="236" y="846"/>
                  </a:lnTo>
                  <a:lnTo>
                    <a:pt x="235" y="846"/>
                  </a:lnTo>
                  <a:lnTo>
                    <a:pt x="235" y="845"/>
                  </a:lnTo>
                  <a:lnTo>
                    <a:pt x="235" y="846"/>
                  </a:lnTo>
                  <a:lnTo>
                    <a:pt x="234" y="845"/>
                  </a:lnTo>
                  <a:lnTo>
                    <a:pt x="234" y="846"/>
                  </a:lnTo>
                  <a:lnTo>
                    <a:pt x="234" y="845"/>
                  </a:lnTo>
                  <a:lnTo>
                    <a:pt x="233" y="845"/>
                  </a:lnTo>
                  <a:lnTo>
                    <a:pt x="233" y="844"/>
                  </a:lnTo>
                  <a:lnTo>
                    <a:pt x="232" y="844"/>
                  </a:lnTo>
                  <a:lnTo>
                    <a:pt x="231" y="844"/>
                  </a:lnTo>
                  <a:lnTo>
                    <a:pt x="229" y="844"/>
                  </a:lnTo>
                  <a:lnTo>
                    <a:pt x="229" y="847"/>
                  </a:lnTo>
                  <a:lnTo>
                    <a:pt x="229" y="852"/>
                  </a:lnTo>
                  <a:lnTo>
                    <a:pt x="223" y="852"/>
                  </a:lnTo>
                  <a:lnTo>
                    <a:pt x="222" y="853"/>
                  </a:lnTo>
                  <a:lnTo>
                    <a:pt x="219" y="852"/>
                  </a:lnTo>
                  <a:lnTo>
                    <a:pt x="215" y="849"/>
                  </a:lnTo>
                  <a:lnTo>
                    <a:pt x="214" y="846"/>
                  </a:lnTo>
                  <a:lnTo>
                    <a:pt x="212" y="844"/>
                  </a:lnTo>
                  <a:lnTo>
                    <a:pt x="210" y="844"/>
                  </a:lnTo>
                  <a:lnTo>
                    <a:pt x="207" y="844"/>
                  </a:lnTo>
                  <a:lnTo>
                    <a:pt x="205" y="845"/>
                  </a:lnTo>
                  <a:lnTo>
                    <a:pt x="201" y="845"/>
                  </a:lnTo>
                  <a:lnTo>
                    <a:pt x="198" y="847"/>
                  </a:lnTo>
                  <a:lnTo>
                    <a:pt x="197" y="848"/>
                  </a:lnTo>
                  <a:lnTo>
                    <a:pt x="196" y="848"/>
                  </a:lnTo>
                  <a:lnTo>
                    <a:pt x="195" y="848"/>
                  </a:lnTo>
                  <a:lnTo>
                    <a:pt x="193" y="848"/>
                  </a:lnTo>
                  <a:lnTo>
                    <a:pt x="191" y="849"/>
                  </a:lnTo>
                  <a:lnTo>
                    <a:pt x="189" y="845"/>
                  </a:lnTo>
                  <a:lnTo>
                    <a:pt x="189" y="844"/>
                  </a:lnTo>
                  <a:lnTo>
                    <a:pt x="187" y="843"/>
                  </a:lnTo>
                  <a:lnTo>
                    <a:pt x="184" y="844"/>
                  </a:lnTo>
                  <a:lnTo>
                    <a:pt x="180" y="840"/>
                  </a:lnTo>
                  <a:lnTo>
                    <a:pt x="179" y="842"/>
                  </a:lnTo>
                  <a:lnTo>
                    <a:pt x="179" y="843"/>
                  </a:lnTo>
                  <a:lnTo>
                    <a:pt x="176" y="846"/>
                  </a:lnTo>
                  <a:lnTo>
                    <a:pt x="178" y="847"/>
                  </a:lnTo>
                  <a:lnTo>
                    <a:pt x="176" y="849"/>
                  </a:lnTo>
                  <a:lnTo>
                    <a:pt x="176" y="851"/>
                  </a:lnTo>
                  <a:lnTo>
                    <a:pt x="176" y="852"/>
                  </a:lnTo>
                  <a:lnTo>
                    <a:pt x="175" y="852"/>
                  </a:lnTo>
                  <a:lnTo>
                    <a:pt x="174" y="852"/>
                  </a:lnTo>
                  <a:lnTo>
                    <a:pt x="173" y="851"/>
                  </a:lnTo>
                  <a:lnTo>
                    <a:pt x="172" y="849"/>
                  </a:lnTo>
                  <a:lnTo>
                    <a:pt x="171" y="849"/>
                  </a:lnTo>
                  <a:lnTo>
                    <a:pt x="169" y="848"/>
                  </a:lnTo>
                  <a:lnTo>
                    <a:pt x="167" y="848"/>
                  </a:lnTo>
                  <a:lnTo>
                    <a:pt x="167" y="847"/>
                  </a:lnTo>
                  <a:lnTo>
                    <a:pt x="166" y="847"/>
                  </a:lnTo>
                  <a:lnTo>
                    <a:pt x="160" y="849"/>
                  </a:lnTo>
                  <a:lnTo>
                    <a:pt x="156" y="851"/>
                  </a:lnTo>
                  <a:lnTo>
                    <a:pt x="154" y="848"/>
                  </a:lnTo>
                  <a:lnTo>
                    <a:pt x="154" y="846"/>
                  </a:lnTo>
                  <a:lnTo>
                    <a:pt x="154" y="845"/>
                  </a:lnTo>
                  <a:lnTo>
                    <a:pt x="154" y="844"/>
                  </a:lnTo>
                  <a:lnTo>
                    <a:pt x="154" y="843"/>
                  </a:lnTo>
                  <a:lnTo>
                    <a:pt x="153" y="842"/>
                  </a:lnTo>
                  <a:lnTo>
                    <a:pt x="152" y="840"/>
                  </a:lnTo>
                  <a:lnTo>
                    <a:pt x="150" y="840"/>
                  </a:lnTo>
                  <a:lnTo>
                    <a:pt x="150" y="839"/>
                  </a:lnTo>
                  <a:lnTo>
                    <a:pt x="149" y="839"/>
                  </a:lnTo>
                  <a:lnTo>
                    <a:pt x="148" y="839"/>
                  </a:lnTo>
                  <a:lnTo>
                    <a:pt x="148" y="840"/>
                  </a:lnTo>
                  <a:lnTo>
                    <a:pt x="147" y="842"/>
                  </a:lnTo>
                  <a:lnTo>
                    <a:pt x="147" y="843"/>
                  </a:lnTo>
                  <a:lnTo>
                    <a:pt x="147" y="844"/>
                  </a:lnTo>
                  <a:lnTo>
                    <a:pt x="146" y="845"/>
                  </a:lnTo>
                  <a:lnTo>
                    <a:pt x="146" y="847"/>
                  </a:lnTo>
                  <a:lnTo>
                    <a:pt x="146" y="848"/>
                  </a:lnTo>
                  <a:lnTo>
                    <a:pt x="145" y="849"/>
                  </a:lnTo>
                  <a:lnTo>
                    <a:pt x="145" y="851"/>
                  </a:lnTo>
                  <a:lnTo>
                    <a:pt x="146" y="852"/>
                  </a:lnTo>
                  <a:lnTo>
                    <a:pt x="145" y="857"/>
                  </a:lnTo>
                  <a:lnTo>
                    <a:pt x="144" y="859"/>
                  </a:lnTo>
                  <a:lnTo>
                    <a:pt x="143" y="861"/>
                  </a:lnTo>
                  <a:lnTo>
                    <a:pt x="143" y="862"/>
                  </a:lnTo>
                  <a:lnTo>
                    <a:pt x="143" y="864"/>
                  </a:lnTo>
                  <a:lnTo>
                    <a:pt x="144" y="866"/>
                  </a:lnTo>
                  <a:lnTo>
                    <a:pt x="144" y="868"/>
                  </a:lnTo>
                  <a:lnTo>
                    <a:pt x="144" y="869"/>
                  </a:lnTo>
                  <a:lnTo>
                    <a:pt x="144" y="870"/>
                  </a:lnTo>
                  <a:lnTo>
                    <a:pt x="144" y="871"/>
                  </a:lnTo>
                  <a:lnTo>
                    <a:pt x="144" y="872"/>
                  </a:lnTo>
                  <a:lnTo>
                    <a:pt x="144" y="873"/>
                  </a:lnTo>
                  <a:lnTo>
                    <a:pt x="144" y="874"/>
                  </a:lnTo>
                  <a:lnTo>
                    <a:pt x="144" y="878"/>
                  </a:lnTo>
                  <a:lnTo>
                    <a:pt x="143" y="878"/>
                  </a:lnTo>
                  <a:lnTo>
                    <a:pt x="141" y="878"/>
                  </a:lnTo>
                  <a:lnTo>
                    <a:pt x="140" y="879"/>
                  </a:lnTo>
                  <a:lnTo>
                    <a:pt x="138" y="878"/>
                  </a:lnTo>
                  <a:lnTo>
                    <a:pt x="137" y="878"/>
                  </a:lnTo>
                  <a:lnTo>
                    <a:pt x="135" y="877"/>
                  </a:lnTo>
                  <a:lnTo>
                    <a:pt x="134" y="878"/>
                  </a:lnTo>
                  <a:lnTo>
                    <a:pt x="132" y="877"/>
                  </a:lnTo>
                  <a:lnTo>
                    <a:pt x="130" y="879"/>
                  </a:lnTo>
                  <a:lnTo>
                    <a:pt x="129" y="880"/>
                  </a:lnTo>
                  <a:lnTo>
                    <a:pt x="127" y="884"/>
                  </a:lnTo>
                  <a:lnTo>
                    <a:pt x="129" y="888"/>
                  </a:lnTo>
                  <a:lnTo>
                    <a:pt x="128" y="888"/>
                  </a:lnTo>
                  <a:lnTo>
                    <a:pt x="128" y="889"/>
                  </a:lnTo>
                  <a:lnTo>
                    <a:pt x="128" y="890"/>
                  </a:lnTo>
                  <a:lnTo>
                    <a:pt x="127" y="890"/>
                  </a:lnTo>
                  <a:lnTo>
                    <a:pt x="126" y="890"/>
                  </a:lnTo>
                  <a:lnTo>
                    <a:pt x="124" y="890"/>
                  </a:lnTo>
                  <a:lnTo>
                    <a:pt x="124" y="891"/>
                  </a:lnTo>
                  <a:lnTo>
                    <a:pt x="123" y="891"/>
                  </a:lnTo>
                  <a:lnTo>
                    <a:pt x="122" y="891"/>
                  </a:lnTo>
                  <a:lnTo>
                    <a:pt x="122" y="893"/>
                  </a:lnTo>
                  <a:lnTo>
                    <a:pt x="122" y="894"/>
                  </a:lnTo>
                  <a:lnTo>
                    <a:pt x="121" y="894"/>
                  </a:lnTo>
                  <a:lnTo>
                    <a:pt x="120" y="894"/>
                  </a:lnTo>
                  <a:lnTo>
                    <a:pt x="120" y="895"/>
                  </a:lnTo>
                  <a:lnTo>
                    <a:pt x="119" y="895"/>
                  </a:lnTo>
                  <a:lnTo>
                    <a:pt x="118" y="896"/>
                  </a:lnTo>
                  <a:lnTo>
                    <a:pt x="118" y="895"/>
                  </a:lnTo>
                  <a:lnTo>
                    <a:pt x="118" y="896"/>
                  </a:lnTo>
                  <a:lnTo>
                    <a:pt x="117" y="897"/>
                  </a:lnTo>
                  <a:lnTo>
                    <a:pt x="118" y="897"/>
                  </a:lnTo>
                  <a:lnTo>
                    <a:pt x="117" y="898"/>
                  </a:lnTo>
                  <a:lnTo>
                    <a:pt x="117" y="899"/>
                  </a:lnTo>
                  <a:lnTo>
                    <a:pt x="114" y="898"/>
                  </a:lnTo>
                  <a:lnTo>
                    <a:pt x="114" y="897"/>
                  </a:lnTo>
                  <a:lnTo>
                    <a:pt x="114" y="896"/>
                  </a:lnTo>
                  <a:lnTo>
                    <a:pt x="114" y="895"/>
                  </a:lnTo>
                  <a:lnTo>
                    <a:pt x="114" y="896"/>
                  </a:lnTo>
                  <a:lnTo>
                    <a:pt x="113" y="896"/>
                  </a:lnTo>
                  <a:lnTo>
                    <a:pt x="112" y="896"/>
                  </a:lnTo>
                  <a:lnTo>
                    <a:pt x="112" y="895"/>
                  </a:lnTo>
                  <a:lnTo>
                    <a:pt x="112" y="896"/>
                  </a:lnTo>
                  <a:lnTo>
                    <a:pt x="111" y="896"/>
                  </a:lnTo>
                  <a:lnTo>
                    <a:pt x="111" y="895"/>
                  </a:lnTo>
                  <a:lnTo>
                    <a:pt x="111" y="894"/>
                  </a:lnTo>
                  <a:lnTo>
                    <a:pt x="110" y="894"/>
                  </a:lnTo>
                  <a:lnTo>
                    <a:pt x="110" y="893"/>
                  </a:lnTo>
                  <a:lnTo>
                    <a:pt x="109" y="893"/>
                  </a:lnTo>
                  <a:lnTo>
                    <a:pt x="111" y="896"/>
                  </a:lnTo>
                  <a:lnTo>
                    <a:pt x="110" y="897"/>
                  </a:lnTo>
                  <a:lnTo>
                    <a:pt x="109" y="896"/>
                  </a:lnTo>
                  <a:lnTo>
                    <a:pt x="109" y="895"/>
                  </a:lnTo>
                  <a:lnTo>
                    <a:pt x="109" y="894"/>
                  </a:lnTo>
                  <a:lnTo>
                    <a:pt x="105" y="895"/>
                  </a:lnTo>
                  <a:lnTo>
                    <a:pt x="105" y="896"/>
                  </a:lnTo>
                  <a:lnTo>
                    <a:pt x="104" y="896"/>
                  </a:lnTo>
                  <a:lnTo>
                    <a:pt x="104" y="897"/>
                  </a:lnTo>
                  <a:lnTo>
                    <a:pt x="103" y="897"/>
                  </a:lnTo>
                  <a:lnTo>
                    <a:pt x="103" y="898"/>
                  </a:lnTo>
                  <a:lnTo>
                    <a:pt x="102" y="903"/>
                  </a:lnTo>
                  <a:lnTo>
                    <a:pt x="101" y="904"/>
                  </a:lnTo>
                  <a:lnTo>
                    <a:pt x="100" y="910"/>
                  </a:lnTo>
                  <a:lnTo>
                    <a:pt x="96" y="915"/>
                  </a:lnTo>
                  <a:lnTo>
                    <a:pt x="96" y="921"/>
                  </a:lnTo>
                  <a:lnTo>
                    <a:pt x="94" y="922"/>
                  </a:lnTo>
                  <a:lnTo>
                    <a:pt x="93" y="922"/>
                  </a:lnTo>
                  <a:lnTo>
                    <a:pt x="92" y="923"/>
                  </a:lnTo>
                  <a:lnTo>
                    <a:pt x="91" y="923"/>
                  </a:lnTo>
                  <a:lnTo>
                    <a:pt x="89" y="924"/>
                  </a:lnTo>
                  <a:lnTo>
                    <a:pt x="87" y="923"/>
                  </a:lnTo>
                  <a:lnTo>
                    <a:pt x="87" y="924"/>
                  </a:lnTo>
                  <a:lnTo>
                    <a:pt x="86" y="926"/>
                  </a:lnTo>
                  <a:lnTo>
                    <a:pt x="86" y="927"/>
                  </a:lnTo>
                  <a:lnTo>
                    <a:pt x="85" y="929"/>
                  </a:lnTo>
                  <a:lnTo>
                    <a:pt x="83" y="929"/>
                  </a:lnTo>
                  <a:lnTo>
                    <a:pt x="84" y="931"/>
                  </a:lnTo>
                  <a:lnTo>
                    <a:pt x="80" y="932"/>
                  </a:lnTo>
                  <a:lnTo>
                    <a:pt x="80" y="935"/>
                  </a:lnTo>
                  <a:lnTo>
                    <a:pt x="79" y="937"/>
                  </a:lnTo>
                  <a:lnTo>
                    <a:pt x="77" y="938"/>
                  </a:lnTo>
                  <a:lnTo>
                    <a:pt x="76" y="938"/>
                  </a:lnTo>
                  <a:lnTo>
                    <a:pt x="75" y="941"/>
                  </a:lnTo>
                  <a:lnTo>
                    <a:pt x="72" y="945"/>
                  </a:lnTo>
                  <a:lnTo>
                    <a:pt x="71" y="946"/>
                  </a:lnTo>
                  <a:lnTo>
                    <a:pt x="70" y="947"/>
                  </a:lnTo>
                  <a:lnTo>
                    <a:pt x="69" y="947"/>
                  </a:lnTo>
                  <a:lnTo>
                    <a:pt x="69" y="948"/>
                  </a:lnTo>
                  <a:lnTo>
                    <a:pt x="68" y="948"/>
                  </a:lnTo>
                  <a:lnTo>
                    <a:pt x="66" y="948"/>
                  </a:lnTo>
                  <a:lnTo>
                    <a:pt x="63" y="951"/>
                  </a:lnTo>
                  <a:lnTo>
                    <a:pt x="61" y="951"/>
                  </a:lnTo>
                  <a:lnTo>
                    <a:pt x="60" y="954"/>
                  </a:lnTo>
                  <a:lnTo>
                    <a:pt x="58" y="955"/>
                  </a:lnTo>
                  <a:lnTo>
                    <a:pt x="57" y="957"/>
                  </a:lnTo>
                  <a:lnTo>
                    <a:pt x="55" y="957"/>
                  </a:lnTo>
                  <a:lnTo>
                    <a:pt x="54" y="955"/>
                  </a:lnTo>
                  <a:lnTo>
                    <a:pt x="52" y="954"/>
                  </a:lnTo>
                  <a:lnTo>
                    <a:pt x="51" y="955"/>
                  </a:lnTo>
                  <a:lnTo>
                    <a:pt x="51" y="958"/>
                  </a:lnTo>
                  <a:lnTo>
                    <a:pt x="49" y="961"/>
                  </a:lnTo>
                  <a:lnTo>
                    <a:pt x="48" y="961"/>
                  </a:lnTo>
                  <a:lnTo>
                    <a:pt x="46" y="963"/>
                  </a:lnTo>
                  <a:lnTo>
                    <a:pt x="42" y="963"/>
                  </a:lnTo>
                  <a:lnTo>
                    <a:pt x="42" y="965"/>
                  </a:lnTo>
                  <a:lnTo>
                    <a:pt x="40" y="965"/>
                  </a:lnTo>
                  <a:lnTo>
                    <a:pt x="40" y="969"/>
                  </a:lnTo>
                  <a:lnTo>
                    <a:pt x="37" y="971"/>
                  </a:lnTo>
                  <a:lnTo>
                    <a:pt x="36" y="974"/>
                  </a:lnTo>
                  <a:lnTo>
                    <a:pt x="34" y="973"/>
                  </a:lnTo>
                  <a:lnTo>
                    <a:pt x="33" y="976"/>
                  </a:lnTo>
                  <a:lnTo>
                    <a:pt x="31" y="974"/>
                  </a:lnTo>
                  <a:lnTo>
                    <a:pt x="29" y="974"/>
                  </a:lnTo>
                  <a:lnTo>
                    <a:pt x="29" y="973"/>
                  </a:lnTo>
                  <a:lnTo>
                    <a:pt x="28" y="973"/>
                  </a:lnTo>
                  <a:lnTo>
                    <a:pt x="27" y="973"/>
                  </a:lnTo>
                  <a:lnTo>
                    <a:pt x="27" y="977"/>
                  </a:lnTo>
                  <a:lnTo>
                    <a:pt x="24" y="978"/>
                  </a:lnTo>
                  <a:lnTo>
                    <a:pt x="25" y="978"/>
                  </a:lnTo>
                  <a:lnTo>
                    <a:pt x="23" y="979"/>
                  </a:lnTo>
                  <a:lnTo>
                    <a:pt x="23" y="978"/>
                  </a:lnTo>
                  <a:lnTo>
                    <a:pt x="24" y="977"/>
                  </a:lnTo>
                  <a:lnTo>
                    <a:pt x="22" y="974"/>
                  </a:lnTo>
                  <a:lnTo>
                    <a:pt x="20" y="973"/>
                  </a:lnTo>
                  <a:lnTo>
                    <a:pt x="18" y="973"/>
                  </a:lnTo>
                  <a:lnTo>
                    <a:pt x="18" y="974"/>
                  </a:lnTo>
                  <a:lnTo>
                    <a:pt x="17" y="976"/>
                  </a:lnTo>
                  <a:lnTo>
                    <a:pt x="16" y="977"/>
                  </a:lnTo>
                  <a:lnTo>
                    <a:pt x="14" y="977"/>
                  </a:lnTo>
                  <a:lnTo>
                    <a:pt x="11" y="978"/>
                  </a:lnTo>
                  <a:lnTo>
                    <a:pt x="10" y="981"/>
                  </a:lnTo>
                  <a:lnTo>
                    <a:pt x="7" y="980"/>
                  </a:lnTo>
                  <a:lnTo>
                    <a:pt x="5" y="978"/>
                  </a:lnTo>
                  <a:lnTo>
                    <a:pt x="6" y="978"/>
                  </a:lnTo>
                  <a:lnTo>
                    <a:pt x="6" y="977"/>
                  </a:lnTo>
                  <a:lnTo>
                    <a:pt x="7" y="977"/>
                  </a:lnTo>
                  <a:lnTo>
                    <a:pt x="6" y="976"/>
                  </a:lnTo>
                  <a:lnTo>
                    <a:pt x="7" y="976"/>
                  </a:lnTo>
                  <a:lnTo>
                    <a:pt x="7" y="974"/>
                  </a:lnTo>
                  <a:lnTo>
                    <a:pt x="8" y="971"/>
                  </a:lnTo>
                  <a:lnTo>
                    <a:pt x="9" y="970"/>
                  </a:lnTo>
                  <a:lnTo>
                    <a:pt x="8" y="969"/>
                  </a:lnTo>
                  <a:lnTo>
                    <a:pt x="7" y="968"/>
                  </a:lnTo>
                  <a:lnTo>
                    <a:pt x="10" y="961"/>
                  </a:lnTo>
                  <a:lnTo>
                    <a:pt x="10" y="955"/>
                  </a:lnTo>
                  <a:lnTo>
                    <a:pt x="10" y="952"/>
                  </a:lnTo>
                  <a:lnTo>
                    <a:pt x="10" y="951"/>
                  </a:lnTo>
                  <a:lnTo>
                    <a:pt x="10" y="946"/>
                  </a:lnTo>
                  <a:lnTo>
                    <a:pt x="12" y="940"/>
                  </a:lnTo>
                  <a:lnTo>
                    <a:pt x="15" y="940"/>
                  </a:lnTo>
                  <a:lnTo>
                    <a:pt x="17" y="938"/>
                  </a:lnTo>
                  <a:lnTo>
                    <a:pt x="20" y="935"/>
                  </a:lnTo>
                  <a:lnTo>
                    <a:pt x="23" y="935"/>
                  </a:lnTo>
                  <a:lnTo>
                    <a:pt x="24" y="930"/>
                  </a:lnTo>
                  <a:lnTo>
                    <a:pt x="23" y="927"/>
                  </a:lnTo>
                  <a:lnTo>
                    <a:pt x="24" y="926"/>
                  </a:lnTo>
                  <a:lnTo>
                    <a:pt x="26" y="924"/>
                  </a:lnTo>
                  <a:lnTo>
                    <a:pt x="27" y="923"/>
                  </a:lnTo>
                  <a:lnTo>
                    <a:pt x="28" y="921"/>
                  </a:lnTo>
                  <a:lnTo>
                    <a:pt x="31" y="922"/>
                  </a:lnTo>
                  <a:lnTo>
                    <a:pt x="32" y="921"/>
                  </a:lnTo>
                  <a:lnTo>
                    <a:pt x="34" y="920"/>
                  </a:lnTo>
                  <a:lnTo>
                    <a:pt x="36" y="919"/>
                  </a:lnTo>
                  <a:lnTo>
                    <a:pt x="35" y="914"/>
                  </a:lnTo>
                  <a:lnTo>
                    <a:pt x="36" y="910"/>
                  </a:lnTo>
                  <a:lnTo>
                    <a:pt x="39" y="905"/>
                  </a:lnTo>
                  <a:lnTo>
                    <a:pt x="39" y="903"/>
                  </a:lnTo>
                  <a:lnTo>
                    <a:pt x="40" y="902"/>
                  </a:lnTo>
                  <a:lnTo>
                    <a:pt x="41" y="902"/>
                  </a:lnTo>
                  <a:lnTo>
                    <a:pt x="43" y="903"/>
                  </a:lnTo>
                  <a:lnTo>
                    <a:pt x="45" y="902"/>
                  </a:lnTo>
                  <a:lnTo>
                    <a:pt x="51" y="902"/>
                  </a:lnTo>
                  <a:lnTo>
                    <a:pt x="52" y="902"/>
                  </a:lnTo>
                  <a:lnTo>
                    <a:pt x="52" y="901"/>
                  </a:lnTo>
                  <a:lnTo>
                    <a:pt x="51" y="898"/>
                  </a:lnTo>
                  <a:lnTo>
                    <a:pt x="52" y="897"/>
                  </a:lnTo>
                  <a:lnTo>
                    <a:pt x="52" y="896"/>
                  </a:lnTo>
                  <a:lnTo>
                    <a:pt x="52" y="894"/>
                  </a:lnTo>
                  <a:lnTo>
                    <a:pt x="52" y="891"/>
                  </a:lnTo>
                  <a:lnTo>
                    <a:pt x="52" y="889"/>
                  </a:lnTo>
                  <a:lnTo>
                    <a:pt x="52" y="888"/>
                  </a:lnTo>
                  <a:lnTo>
                    <a:pt x="52" y="886"/>
                  </a:lnTo>
                  <a:lnTo>
                    <a:pt x="54" y="886"/>
                  </a:lnTo>
                  <a:lnTo>
                    <a:pt x="54" y="882"/>
                  </a:lnTo>
                  <a:lnTo>
                    <a:pt x="55" y="882"/>
                  </a:lnTo>
                  <a:lnTo>
                    <a:pt x="57" y="880"/>
                  </a:lnTo>
                  <a:lnTo>
                    <a:pt x="58" y="879"/>
                  </a:lnTo>
                  <a:lnTo>
                    <a:pt x="59" y="878"/>
                  </a:lnTo>
                  <a:lnTo>
                    <a:pt x="59" y="876"/>
                  </a:lnTo>
                  <a:lnTo>
                    <a:pt x="58" y="874"/>
                  </a:lnTo>
                  <a:lnTo>
                    <a:pt x="59" y="873"/>
                  </a:lnTo>
                  <a:lnTo>
                    <a:pt x="59" y="872"/>
                  </a:lnTo>
                  <a:lnTo>
                    <a:pt x="60" y="871"/>
                  </a:lnTo>
                  <a:lnTo>
                    <a:pt x="60" y="868"/>
                  </a:lnTo>
                  <a:lnTo>
                    <a:pt x="61" y="869"/>
                  </a:lnTo>
                  <a:lnTo>
                    <a:pt x="62" y="868"/>
                  </a:lnTo>
                  <a:lnTo>
                    <a:pt x="63" y="866"/>
                  </a:lnTo>
                  <a:lnTo>
                    <a:pt x="65" y="863"/>
                  </a:lnTo>
                  <a:lnTo>
                    <a:pt x="63" y="861"/>
                  </a:lnTo>
                  <a:lnTo>
                    <a:pt x="65" y="860"/>
                  </a:lnTo>
                  <a:lnTo>
                    <a:pt x="68" y="859"/>
                  </a:lnTo>
                  <a:lnTo>
                    <a:pt x="68" y="857"/>
                  </a:lnTo>
                  <a:lnTo>
                    <a:pt x="71" y="856"/>
                  </a:lnTo>
                  <a:lnTo>
                    <a:pt x="72" y="857"/>
                  </a:lnTo>
                  <a:lnTo>
                    <a:pt x="74" y="857"/>
                  </a:lnTo>
                  <a:lnTo>
                    <a:pt x="75" y="857"/>
                  </a:lnTo>
                  <a:lnTo>
                    <a:pt x="76" y="859"/>
                  </a:lnTo>
                  <a:lnTo>
                    <a:pt x="77" y="857"/>
                  </a:lnTo>
                  <a:lnTo>
                    <a:pt x="78" y="859"/>
                  </a:lnTo>
                  <a:lnTo>
                    <a:pt x="80" y="859"/>
                  </a:lnTo>
                  <a:lnTo>
                    <a:pt x="81" y="857"/>
                  </a:lnTo>
                  <a:lnTo>
                    <a:pt x="80" y="857"/>
                  </a:lnTo>
                  <a:lnTo>
                    <a:pt x="80" y="859"/>
                  </a:lnTo>
                  <a:lnTo>
                    <a:pt x="79" y="859"/>
                  </a:lnTo>
                  <a:lnTo>
                    <a:pt x="80" y="859"/>
                  </a:lnTo>
                  <a:lnTo>
                    <a:pt x="80" y="857"/>
                  </a:lnTo>
                  <a:lnTo>
                    <a:pt x="78" y="857"/>
                  </a:lnTo>
                  <a:lnTo>
                    <a:pt x="77" y="856"/>
                  </a:lnTo>
                  <a:lnTo>
                    <a:pt x="79" y="856"/>
                  </a:lnTo>
                  <a:lnTo>
                    <a:pt x="78" y="855"/>
                  </a:lnTo>
                  <a:lnTo>
                    <a:pt x="77" y="855"/>
                  </a:lnTo>
                  <a:lnTo>
                    <a:pt x="78" y="854"/>
                  </a:lnTo>
                  <a:lnTo>
                    <a:pt x="77" y="854"/>
                  </a:lnTo>
                  <a:lnTo>
                    <a:pt x="78" y="853"/>
                  </a:lnTo>
                  <a:lnTo>
                    <a:pt x="78" y="852"/>
                  </a:lnTo>
                  <a:lnTo>
                    <a:pt x="77" y="852"/>
                  </a:lnTo>
                  <a:lnTo>
                    <a:pt x="76" y="853"/>
                  </a:lnTo>
                  <a:lnTo>
                    <a:pt x="76" y="854"/>
                  </a:lnTo>
                  <a:lnTo>
                    <a:pt x="75" y="854"/>
                  </a:lnTo>
                  <a:lnTo>
                    <a:pt x="76" y="854"/>
                  </a:lnTo>
                  <a:lnTo>
                    <a:pt x="76" y="853"/>
                  </a:lnTo>
                  <a:lnTo>
                    <a:pt x="75" y="853"/>
                  </a:lnTo>
                  <a:lnTo>
                    <a:pt x="74" y="853"/>
                  </a:lnTo>
                  <a:lnTo>
                    <a:pt x="75" y="853"/>
                  </a:lnTo>
                  <a:lnTo>
                    <a:pt x="75" y="852"/>
                  </a:lnTo>
                  <a:lnTo>
                    <a:pt x="75" y="851"/>
                  </a:lnTo>
                  <a:lnTo>
                    <a:pt x="74" y="851"/>
                  </a:lnTo>
                  <a:lnTo>
                    <a:pt x="72" y="851"/>
                  </a:lnTo>
                  <a:lnTo>
                    <a:pt x="72" y="849"/>
                  </a:lnTo>
                  <a:lnTo>
                    <a:pt x="72" y="848"/>
                  </a:lnTo>
                  <a:lnTo>
                    <a:pt x="71" y="848"/>
                  </a:lnTo>
                  <a:lnTo>
                    <a:pt x="70" y="847"/>
                  </a:lnTo>
                  <a:lnTo>
                    <a:pt x="71" y="847"/>
                  </a:lnTo>
                  <a:lnTo>
                    <a:pt x="72" y="847"/>
                  </a:lnTo>
                  <a:lnTo>
                    <a:pt x="74" y="846"/>
                  </a:lnTo>
                  <a:lnTo>
                    <a:pt x="72" y="845"/>
                  </a:lnTo>
                  <a:lnTo>
                    <a:pt x="71" y="845"/>
                  </a:lnTo>
                  <a:lnTo>
                    <a:pt x="70" y="844"/>
                  </a:lnTo>
                  <a:lnTo>
                    <a:pt x="70" y="845"/>
                  </a:lnTo>
                  <a:lnTo>
                    <a:pt x="69" y="845"/>
                  </a:lnTo>
                  <a:lnTo>
                    <a:pt x="69" y="844"/>
                  </a:lnTo>
                  <a:lnTo>
                    <a:pt x="68" y="844"/>
                  </a:lnTo>
                  <a:lnTo>
                    <a:pt x="68" y="843"/>
                  </a:lnTo>
                  <a:lnTo>
                    <a:pt x="69" y="843"/>
                  </a:lnTo>
                  <a:lnTo>
                    <a:pt x="69" y="842"/>
                  </a:lnTo>
                  <a:lnTo>
                    <a:pt x="68" y="842"/>
                  </a:lnTo>
                  <a:lnTo>
                    <a:pt x="68" y="840"/>
                  </a:lnTo>
                  <a:lnTo>
                    <a:pt x="67" y="840"/>
                  </a:lnTo>
                  <a:lnTo>
                    <a:pt x="67" y="839"/>
                  </a:lnTo>
                  <a:lnTo>
                    <a:pt x="66" y="839"/>
                  </a:lnTo>
                  <a:lnTo>
                    <a:pt x="65" y="839"/>
                  </a:lnTo>
                  <a:lnTo>
                    <a:pt x="65" y="838"/>
                  </a:lnTo>
                  <a:lnTo>
                    <a:pt x="66" y="838"/>
                  </a:lnTo>
                  <a:lnTo>
                    <a:pt x="65" y="838"/>
                  </a:lnTo>
                  <a:lnTo>
                    <a:pt x="65" y="837"/>
                  </a:lnTo>
                  <a:lnTo>
                    <a:pt x="66" y="837"/>
                  </a:lnTo>
                  <a:lnTo>
                    <a:pt x="66" y="836"/>
                  </a:lnTo>
                  <a:lnTo>
                    <a:pt x="65" y="837"/>
                  </a:lnTo>
                  <a:lnTo>
                    <a:pt x="65" y="836"/>
                  </a:lnTo>
                  <a:lnTo>
                    <a:pt x="63" y="836"/>
                  </a:lnTo>
                  <a:lnTo>
                    <a:pt x="62" y="835"/>
                  </a:lnTo>
                  <a:lnTo>
                    <a:pt x="63" y="835"/>
                  </a:lnTo>
                  <a:lnTo>
                    <a:pt x="65" y="835"/>
                  </a:lnTo>
                  <a:lnTo>
                    <a:pt x="63" y="835"/>
                  </a:lnTo>
                  <a:lnTo>
                    <a:pt x="63" y="834"/>
                  </a:lnTo>
                  <a:lnTo>
                    <a:pt x="65" y="834"/>
                  </a:lnTo>
                  <a:lnTo>
                    <a:pt x="65" y="832"/>
                  </a:lnTo>
                  <a:lnTo>
                    <a:pt x="63" y="834"/>
                  </a:lnTo>
                  <a:lnTo>
                    <a:pt x="63" y="832"/>
                  </a:lnTo>
                  <a:lnTo>
                    <a:pt x="62" y="832"/>
                  </a:lnTo>
                  <a:lnTo>
                    <a:pt x="62" y="831"/>
                  </a:lnTo>
                  <a:lnTo>
                    <a:pt x="61" y="832"/>
                  </a:lnTo>
                  <a:lnTo>
                    <a:pt x="61" y="831"/>
                  </a:lnTo>
                  <a:lnTo>
                    <a:pt x="60" y="831"/>
                  </a:lnTo>
                  <a:lnTo>
                    <a:pt x="59" y="831"/>
                  </a:lnTo>
                  <a:lnTo>
                    <a:pt x="60" y="831"/>
                  </a:lnTo>
                  <a:lnTo>
                    <a:pt x="60" y="830"/>
                  </a:lnTo>
                  <a:lnTo>
                    <a:pt x="61" y="830"/>
                  </a:lnTo>
                  <a:lnTo>
                    <a:pt x="62" y="831"/>
                  </a:lnTo>
                  <a:lnTo>
                    <a:pt x="62" y="830"/>
                  </a:lnTo>
                  <a:lnTo>
                    <a:pt x="63" y="830"/>
                  </a:lnTo>
                  <a:lnTo>
                    <a:pt x="63" y="829"/>
                  </a:lnTo>
                  <a:lnTo>
                    <a:pt x="62" y="829"/>
                  </a:lnTo>
                  <a:lnTo>
                    <a:pt x="61" y="829"/>
                  </a:lnTo>
                  <a:lnTo>
                    <a:pt x="60" y="829"/>
                  </a:lnTo>
                  <a:lnTo>
                    <a:pt x="60" y="828"/>
                  </a:lnTo>
                  <a:lnTo>
                    <a:pt x="59" y="827"/>
                  </a:lnTo>
                  <a:lnTo>
                    <a:pt x="60" y="827"/>
                  </a:lnTo>
                  <a:lnTo>
                    <a:pt x="60" y="826"/>
                  </a:lnTo>
                  <a:lnTo>
                    <a:pt x="61" y="826"/>
                  </a:lnTo>
                  <a:lnTo>
                    <a:pt x="61" y="824"/>
                  </a:lnTo>
                  <a:lnTo>
                    <a:pt x="60" y="824"/>
                  </a:lnTo>
                  <a:lnTo>
                    <a:pt x="61" y="824"/>
                  </a:lnTo>
                  <a:lnTo>
                    <a:pt x="61" y="823"/>
                  </a:lnTo>
                  <a:lnTo>
                    <a:pt x="62" y="823"/>
                  </a:lnTo>
                  <a:lnTo>
                    <a:pt x="63" y="823"/>
                  </a:lnTo>
                  <a:lnTo>
                    <a:pt x="62" y="823"/>
                  </a:lnTo>
                  <a:lnTo>
                    <a:pt x="62" y="822"/>
                  </a:lnTo>
                  <a:lnTo>
                    <a:pt x="62" y="823"/>
                  </a:lnTo>
                  <a:lnTo>
                    <a:pt x="62" y="822"/>
                  </a:lnTo>
                  <a:lnTo>
                    <a:pt x="62" y="823"/>
                  </a:lnTo>
                  <a:lnTo>
                    <a:pt x="61" y="823"/>
                  </a:lnTo>
                  <a:lnTo>
                    <a:pt x="61" y="822"/>
                  </a:lnTo>
                  <a:lnTo>
                    <a:pt x="62" y="822"/>
                  </a:lnTo>
                  <a:lnTo>
                    <a:pt x="62" y="821"/>
                  </a:lnTo>
                  <a:lnTo>
                    <a:pt x="61" y="821"/>
                  </a:lnTo>
                  <a:lnTo>
                    <a:pt x="62" y="822"/>
                  </a:lnTo>
                  <a:lnTo>
                    <a:pt x="62" y="821"/>
                  </a:lnTo>
                  <a:lnTo>
                    <a:pt x="62" y="822"/>
                  </a:lnTo>
                  <a:lnTo>
                    <a:pt x="62" y="821"/>
                  </a:lnTo>
                  <a:lnTo>
                    <a:pt x="62" y="820"/>
                  </a:lnTo>
                  <a:lnTo>
                    <a:pt x="62" y="819"/>
                  </a:lnTo>
                  <a:lnTo>
                    <a:pt x="61" y="819"/>
                  </a:lnTo>
                  <a:lnTo>
                    <a:pt x="61" y="818"/>
                  </a:lnTo>
                  <a:lnTo>
                    <a:pt x="60" y="818"/>
                  </a:lnTo>
                  <a:lnTo>
                    <a:pt x="60" y="817"/>
                  </a:lnTo>
                  <a:lnTo>
                    <a:pt x="60" y="818"/>
                  </a:lnTo>
                  <a:lnTo>
                    <a:pt x="59" y="817"/>
                  </a:lnTo>
                  <a:lnTo>
                    <a:pt x="59" y="818"/>
                  </a:lnTo>
                  <a:lnTo>
                    <a:pt x="58" y="817"/>
                  </a:lnTo>
                  <a:lnTo>
                    <a:pt x="59" y="817"/>
                  </a:lnTo>
                  <a:lnTo>
                    <a:pt x="59" y="815"/>
                  </a:lnTo>
                  <a:lnTo>
                    <a:pt x="59" y="817"/>
                  </a:lnTo>
                  <a:lnTo>
                    <a:pt x="58" y="817"/>
                  </a:lnTo>
                  <a:lnTo>
                    <a:pt x="58" y="815"/>
                  </a:lnTo>
                  <a:lnTo>
                    <a:pt x="57" y="815"/>
                  </a:lnTo>
                  <a:lnTo>
                    <a:pt x="57" y="814"/>
                  </a:lnTo>
                  <a:lnTo>
                    <a:pt x="55" y="813"/>
                  </a:lnTo>
                  <a:lnTo>
                    <a:pt x="54" y="810"/>
                  </a:lnTo>
                  <a:lnTo>
                    <a:pt x="53" y="807"/>
                  </a:lnTo>
                  <a:lnTo>
                    <a:pt x="51" y="810"/>
                  </a:lnTo>
                  <a:lnTo>
                    <a:pt x="50" y="810"/>
                  </a:lnTo>
                  <a:lnTo>
                    <a:pt x="50" y="809"/>
                  </a:lnTo>
                  <a:lnTo>
                    <a:pt x="51" y="809"/>
                  </a:lnTo>
                  <a:lnTo>
                    <a:pt x="51" y="807"/>
                  </a:lnTo>
                  <a:lnTo>
                    <a:pt x="50" y="807"/>
                  </a:lnTo>
                  <a:lnTo>
                    <a:pt x="50" y="806"/>
                  </a:lnTo>
                  <a:lnTo>
                    <a:pt x="49" y="806"/>
                  </a:lnTo>
                  <a:lnTo>
                    <a:pt x="49" y="805"/>
                  </a:lnTo>
                  <a:lnTo>
                    <a:pt x="48" y="804"/>
                  </a:lnTo>
                  <a:lnTo>
                    <a:pt x="48" y="803"/>
                  </a:lnTo>
                  <a:lnTo>
                    <a:pt x="48" y="802"/>
                  </a:lnTo>
                  <a:lnTo>
                    <a:pt x="46" y="802"/>
                  </a:lnTo>
                  <a:lnTo>
                    <a:pt x="46" y="801"/>
                  </a:lnTo>
                  <a:lnTo>
                    <a:pt x="46" y="802"/>
                  </a:lnTo>
                  <a:lnTo>
                    <a:pt x="46" y="801"/>
                  </a:lnTo>
                  <a:lnTo>
                    <a:pt x="46" y="799"/>
                  </a:lnTo>
                  <a:lnTo>
                    <a:pt x="46" y="801"/>
                  </a:lnTo>
                  <a:lnTo>
                    <a:pt x="46" y="799"/>
                  </a:lnTo>
                  <a:lnTo>
                    <a:pt x="45" y="799"/>
                  </a:lnTo>
                  <a:lnTo>
                    <a:pt x="44" y="799"/>
                  </a:lnTo>
                  <a:lnTo>
                    <a:pt x="44" y="798"/>
                  </a:lnTo>
                  <a:lnTo>
                    <a:pt x="44" y="797"/>
                  </a:lnTo>
                  <a:lnTo>
                    <a:pt x="45" y="797"/>
                  </a:lnTo>
                  <a:lnTo>
                    <a:pt x="45" y="796"/>
                  </a:lnTo>
                  <a:lnTo>
                    <a:pt x="45" y="797"/>
                  </a:lnTo>
                  <a:lnTo>
                    <a:pt x="44" y="797"/>
                  </a:lnTo>
                  <a:lnTo>
                    <a:pt x="44" y="796"/>
                  </a:lnTo>
                  <a:lnTo>
                    <a:pt x="45" y="796"/>
                  </a:lnTo>
                  <a:lnTo>
                    <a:pt x="44" y="795"/>
                  </a:lnTo>
                  <a:lnTo>
                    <a:pt x="45" y="795"/>
                  </a:lnTo>
                  <a:lnTo>
                    <a:pt x="45" y="794"/>
                  </a:lnTo>
                  <a:lnTo>
                    <a:pt x="44" y="794"/>
                  </a:lnTo>
                  <a:lnTo>
                    <a:pt x="45" y="794"/>
                  </a:lnTo>
                  <a:lnTo>
                    <a:pt x="45" y="793"/>
                  </a:lnTo>
                  <a:lnTo>
                    <a:pt x="46" y="793"/>
                  </a:lnTo>
                  <a:lnTo>
                    <a:pt x="45" y="792"/>
                  </a:lnTo>
                  <a:lnTo>
                    <a:pt x="45" y="790"/>
                  </a:lnTo>
                  <a:lnTo>
                    <a:pt x="44" y="789"/>
                  </a:lnTo>
                  <a:lnTo>
                    <a:pt x="44" y="788"/>
                  </a:lnTo>
                  <a:lnTo>
                    <a:pt x="44" y="787"/>
                  </a:lnTo>
                  <a:lnTo>
                    <a:pt x="45" y="787"/>
                  </a:lnTo>
                  <a:lnTo>
                    <a:pt x="45" y="786"/>
                  </a:lnTo>
                  <a:lnTo>
                    <a:pt x="46" y="786"/>
                  </a:lnTo>
                  <a:lnTo>
                    <a:pt x="46" y="785"/>
                  </a:lnTo>
                  <a:lnTo>
                    <a:pt x="48" y="784"/>
                  </a:lnTo>
                  <a:lnTo>
                    <a:pt x="46" y="784"/>
                  </a:lnTo>
                  <a:lnTo>
                    <a:pt x="46" y="782"/>
                  </a:lnTo>
                  <a:lnTo>
                    <a:pt x="48" y="782"/>
                  </a:lnTo>
                  <a:lnTo>
                    <a:pt x="46" y="781"/>
                  </a:lnTo>
                  <a:lnTo>
                    <a:pt x="45" y="780"/>
                  </a:lnTo>
                  <a:lnTo>
                    <a:pt x="46" y="780"/>
                  </a:lnTo>
                  <a:lnTo>
                    <a:pt x="46" y="778"/>
                  </a:lnTo>
                  <a:lnTo>
                    <a:pt x="46" y="777"/>
                  </a:lnTo>
                  <a:lnTo>
                    <a:pt x="46" y="776"/>
                  </a:lnTo>
                  <a:lnTo>
                    <a:pt x="46" y="774"/>
                  </a:lnTo>
                  <a:lnTo>
                    <a:pt x="48" y="774"/>
                  </a:lnTo>
                  <a:lnTo>
                    <a:pt x="46" y="772"/>
                  </a:lnTo>
                  <a:lnTo>
                    <a:pt x="48" y="772"/>
                  </a:lnTo>
                  <a:lnTo>
                    <a:pt x="48" y="771"/>
                  </a:lnTo>
                  <a:lnTo>
                    <a:pt x="48" y="770"/>
                  </a:lnTo>
                  <a:lnTo>
                    <a:pt x="48" y="769"/>
                  </a:lnTo>
                  <a:lnTo>
                    <a:pt x="51" y="770"/>
                  </a:lnTo>
                  <a:lnTo>
                    <a:pt x="51" y="768"/>
                  </a:lnTo>
                  <a:lnTo>
                    <a:pt x="52" y="768"/>
                  </a:lnTo>
                  <a:lnTo>
                    <a:pt x="52" y="769"/>
                  </a:lnTo>
                  <a:lnTo>
                    <a:pt x="52" y="768"/>
                  </a:lnTo>
                  <a:lnTo>
                    <a:pt x="52" y="767"/>
                  </a:lnTo>
                  <a:lnTo>
                    <a:pt x="53" y="767"/>
                  </a:lnTo>
                  <a:lnTo>
                    <a:pt x="53" y="765"/>
                  </a:lnTo>
                  <a:lnTo>
                    <a:pt x="53" y="767"/>
                  </a:lnTo>
                  <a:lnTo>
                    <a:pt x="53" y="765"/>
                  </a:lnTo>
                  <a:lnTo>
                    <a:pt x="53" y="764"/>
                  </a:lnTo>
                  <a:lnTo>
                    <a:pt x="54" y="764"/>
                  </a:lnTo>
                  <a:lnTo>
                    <a:pt x="53" y="764"/>
                  </a:lnTo>
                  <a:lnTo>
                    <a:pt x="53" y="763"/>
                  </a:lnTo>
                  <a:lnTo>
                    <a:pt x="53" y="764"/>
                  </a:lnTo>
                  <a:lnTo>
                    <a:pt x="53" y="763"/>
                  </a:lnTo>
                  <a:lnTo>
                    <a:pt x="54" y="759"/>
                  </a:lnTo>
                  <a:lnTo>
                    <a:pt x="57" y="754"/>
                  </a:lnTo>
                  <a:lnTo>
                    <a:pt x="57" y="753"/>
                  </a:lnTo>
                  <a:lnTo>
                    <a:pt x="57" y="751"/>
                  </a:lnTo>
                  <a:lnTo>
                    <a:pt x="57" y="750"/>
                  </a:lnTo>
                  <a:lnTo>
                    <a:pt x="57" y="748"/>
                  </a:lnTo>
                  <a:lnTo>
                    <a:pt x="55" y="748"/>
                  </a:lnTo>
                  <a:lnTo>
                    <a:pt x="55" y="747"/>
                  </a:lnTo>
                  <a:lnTo>
                    <a:pt x="57" y="747"/>
                  </a:lnTo>
                  <a:lnTo>
                    <a:pt x="57" y="746"/>
                  </a:lnTo>
                  <a:lnTo>
                    <a:pt x="58" y="746"/>
                  </a:lnTo>
                  <a:lnTo>
                    <a:pt x="57" y="745"/>
                  </a:lnTo>
                  <a:lnTo>
                    <a:pt x="57" y="744"/>
                  </a:lnTo>
                  <a:lnTo>
                    <a:pt x="57" y="743"/>
                  </a:lnTo>
                  <a:lnTo>
                    <a:pt x="55" y="742"/>
                  </a:lnTo>
                  <a:lnTo>
                    <a:pt x="57" y="742"/>
                  </a:lnTo>
                  <a:lnTo>
                    <a:pt x="57" y="740"/>
                  </a:lnTo>
                  <a:lnTo>
                    <a:pt x="54" y="739"/>
                  </a:lnTo>
                  <a:lnTo>
                    <a:pt x="55" y="738"/>
                  </a:lnTo>
                  <a:lnTo>
                    <a:pt x="55" y="737"/>
                  </a:lnTo>
                  <a:lnTo>
                    <a:pt x="54" y="737"/>
                  </a:lnTo>
                  <a:lnTo>
                    <a:pt x="55" y="737"/>
                  </a:lnTo>
                  <a:lnTo>
                    <a:pt x="54" y="736"/>
                  </a:lnTo>
                  <a:lnTo>
                    <a:pt x="55" y="735"/>
                  </a:lnTo>
                  <a:lnTo>
                    <a:pt x="55" y="732"/>
                  </a:lnTo>
                  <a:lnTo>
                    <a:pt x="54" y="732"/>
                  </a:lnTo>
                  <a:lnTo>
                    <a:pt x="55" y="731"/>
                  </a:lnTo>
                  <a:lnTo>
                    <a:pt x="54" y="731"/>
                  </a:lnTo>
                  <a:lnTo>
                    <a:pt x="54" y="730"/>
                  </a:lnTo>
                  <a:lnTo>
                    <a:pt x="53" y="730"/>
                  </a:lnTo>
                  <a:lnTo>
                    <a:pt x="54" y="729"/>
                  </a:lnTo>
                  <a:lnTo>
                    <a:pt x="53" y="729"/>
                  </a:lnTo>
                  <a:lnTo>
                    <a:pt x="53" y="728"/>
                  </a:lnTo>
                  <a:lnTo>
                    <a:pt x="54" y="728"/>
                  </a:lnTo>
                  <a:lnTo>
                    <a:pt x="52" y="726"/>
                  </a:lnTo>
                  <a:lnTo>
                    <a:pt x="51" y="722"/>
                  </a:lnTo>
                  <a:lnTo>
                    <a:pt x="52" y="721"/>
                  </a:lnTo>
                  <a:lnTo>
                    <a:pt x="51" y="719"/>
                  </a:lnTo>
                  <a:lnTo>
                    <a:pt x="51" y="718"/>
                  </a:lnTo>
                  <a:lnTo>
                    <a:pt x="50" y="718"/>
                  </a:lnTo>
                  <a:lnTo>
                    <a:pt x="50" y="717"/>
                  </a:lnTo>
                  <a:lnTo>
                    <a:pt x="49" y="715"/>
                  </a:lnTo>
                  <a:lnTo>
                    <a:pt x="50" y="714"/>
                  </a:lnTo>
                  <a:lnTo>
                    <a:pt x="49" y="713"/>
                  </a:lnTo>
                  <a:lnTo>
                    <a:pt x="48" y="713"/>
                  </a:lnTo>
                  <a:lnTo>
                    <a:pt x="48" y="712"/>
                  </a:lnTo>
                  <a:lnTo>
                    <a:pt x="48" y="713"/>
                  </a:lnTo>
                  <a:lnTo>
                    <a:pt x="49" y="712"/>
                  </a:lnTo>
                  <a:lnTo>
                    <a:pt x="48" y="712"/>
                  </a:lnTo>
                  <a:lnTo>
                    <a:pt x="48" y="711"/>
                  </a:lnTo>
                  <a:lnTo>
                    <a:pt x="46" y="711"/>
                  </a:lnTo>
                  <a:lnTo>
                    <a:pt x="46" y="710"/>
                  </a:lnTo>
                  <a:lnTo>
                    <a:pt x="45" y="709"/>
                  </a:lnTo>
                  <a:lnTo>
                    <a:pt x="45" y="707"/>
                  </a:lnTo>
                  <a:lnTo>
                    <a:pt x="46" y="709"/>
                  </a:lnTo>
                  <a:lnTo>
                    <a:pt x="46" y="707"/>
                  </a:lnTo>
                  <a:lnTo>
                    <a:pt x="45" y="707"/>
                  </a:lnTo>
                  <a:lnTo>
                    <a:pt x="44" y="707"/>
                  </a:lnTo>
                  <a:lnTo>
                    <a:pt x="46" y="706"/>
                  </a:lnTo>
                  <a:lnTo>
                    <a:pt x="45" y="706"/>
                  </a:lnTo>
                  <a:lnTo>
                    <a:pt x="45" y="705"/>
                  </a:lnTo>
                  <a:lnTo>
                    <a:pt x="43" y="705"/>
                  </a:lnTo>
                  <a:lnTo>
                    <a:pt x="43" y="704"/>
                  </a:lnTo>
                  <a:lnTo>
                    <a:pt x="44" y="704"/>
                  </a:lnTo>
                  <a:lnTo>
                    <a:pt x="43" y="704"/>
                  </a:lnTo>
                  <a:lnTo>
                    <a:pt x="44" y="703"/>
                  </a:lnTo>
                  <a:lnTo>
                    <a:pt x="43" y="703"/>
                  </a:lnTo>
                  <a:lnTo>
                    <a:pt x="43" y="702"/>
                  </a:lnTo>
                  <a:lnTo>
                    <a:pt x="44" y="702"/>
                  </a:lnTo>
                  <a:lnTo>
                    <a:pt x="43" y="701"/>
                  </a:lnTo>
                  <a:lnTo>
                    <a:pt x="42" y="700"/>
                  </a:lnTo>
                  <a:lnTo>
                    <a:pt x="43" y="700"/>
                  </a:lnTo>
                  <a:lnTo>
                    <a:pt x="43" y="698"/>
                  </a:lnTo>
                  <a:lnTo>
                    <a:pt x="43" y="697"/>
                  </a:lnTo>
                  <a:lnTo>
                    <a:pt x="42" y="697"/>
                  </a:lnTo>
                  <a:lnTo>
                    <a:pt x="42" y="696"/>
                  </a:lnTo>
                  <a:lnTo>
                    <a:pt x="42" y="697"/>
                  </a:lnTo>
                  <a:lnTo>
                    <a:pt x="40" y="696"/>
                  </a:lnTo>
                  <a:lnTo>
                    <a:pt x="41" y="694"/>
                  </a:lnTo>
                  <a:lnTo>
                    <a:pt x="40" y="693"/>
                  </a:lnTo>
                  <a:lnTo>
                    <a:pt x="42" y="690"/>
                  </a:lnTo>
                  <a:lnTo>
                    <a:pt x="40" y="692"/>
                  </a:lnTo>
                  <a:lnTo>
                    <a:pt x="40" y="690"/>
                  </a:lnTo>
                  <a:lnTo>
                    <a:pt x="40" y="689"/>
                  </a:lnTo>
                  <a:lnTo>
                    <a:pt x="39" y="688"/>
                  </a:lnTo>
                  <a:lnTo>
                    <a:pt x="40" y="688"/>
                  </a:lnTo>
                  <a:lnTo>
                    <a:pt x="39" y="688"/>
                  </a:lnTo>
                  <a:lnTo>
                    <a:pt x="39" y="687"/>
                  </a:lnTo>
                  <a:lnTo>
                    <a:pt x="40" y="686"/>
                  </a:lnTo>
                  <a:lnTo>
                    <a:pt x="39" y="686"/>
                  </a:lnTo>
                  <a:lnTo>
                    <a:pt x="37" y="686"/>
                  </a:lnTo>
                  <a:lnTo>
                    <a:pt x="39" y="685"/>
                  </a:lnTo>
                  <a:lnTo>
                    <a:pt x="37" y="685"/>
                  </a:lnTo>
                  <a:lnTo>
                    <a:pt x="36" y="685"/>
                  </a:lnTo>
                  <a:lnTo>
                    <a:pt x="37" y="684"/>
                  </a:lnTo>
                  <a:lnTo>
                    <a:pt x="37" y="682"/>
                  </a:lnTo>
                  <a:lnTo>
                    <a:pt x="39" y="682"/>
                  </a:lnTo>
                  <a:lnTo>
                    <a:pt x="40" y="682"/>
                  </a:lnTo>
                  <a:lnTo>
                    <a:pt x="40" y="680"/>
                  </a:lnTo>
                  <a:lnTo>
                    <a:pt x="40" y="679"/>
                  </a:lnTo>
                  <a:lnTo>
                    <a:pt x="39" y="679"/>
                  </a:lnTo>
                  <a:lnTo>
                    <a:pt x="39" y="678"/>
                  </a:lnTo>
                  <a:lnTo>
                    <a:pt x="40" y="678"/>
                  </a:lnTo>
                  <a:lnTo>
                    <a:pt x="39" y="678"/>
                  </a:lnTo>
                  <a:lnTo>
                    <a:pt x="40" y="677"/>
                  </a:lnTo>
                  <a:lnTo>
                    <a:pt x="39" y="677"/>
                  </a:lnTo>
                  <a:lnTo>
                    <a:pt x="39" y="676"/>
                  </a:lnTo>
                  <a:lnTo>
                    <a:pt x="40" y="676"/>
                  </a:lnTo>
                  <a:lnTo>
                    <a:pt x="40" y="675"/>
                  </a:lnTo>
                  <a:lnTo>
                    <a:pt x="40" y="673"/>
                  </a:lnTo>
                  <a:lnTo>
                    <a:pt x="41" y="673"/>
                  </a:lnTo>
                  <a:lnTo>
                    <a:pt x="41" y="672"/>
                  </a:lnTo>
                  <a:lnTo>
                    <a:pt x="40" y="672"/>
                  </a:lnTo>
                  <a:lnTo>
                    <a:pt x="40" y="671"/>
                  </a:lnTo>
                  <a:lnTo>
                    <a:pt x="40" y="670"/>
                  </a:lnTo>
                  <a:lnTo>
                    <a:pt x="39" y="670"/>
                  </a:lnTo>
                  <a:lnTo>
                    <a:pt x="40" y="669"/>
                  </a:lnTo>
                  <a:lnTo>
                    <a:pt x="39" y="669"/>
                  </a:lnTo>
                  <a:lnTo>
                    <a:pt x="40" y="669"/>
                  </a:lnTo>
                  <a:lnTo>
                    <a:pt x="37" y="669"/>
                  </a:lnTo>
                  <a:lnTo>
                    <a:pt x="37" y="668"/>
                  </a:lnTo>
                  <a:lnTo>
                    <a:pt x="39" y="668"/>
                  </a:lnTo>
                  <a:lnTo>
                    <a:pt x="37" y="668"/>
                  </a:lnTo>
                  <a:lnTo>
                    <a:pt x="40" y="667"/>
                  </a:lnTo>
                  <a:lnTo>
                    <a:pt x="37" y="667"/>
                  </a:lnTo>
                  <a:lnTo>
                    <a:pt x="39" y="667"/>
                  </a:lnTo>
                  <a:lnTo>
                    <a:pt x="37" y="665"/>
                  </a:lnTo>
                  <a:lnTo>
                    <a:pt x="37" y="667"/>
                  </a:lnTo>
                  <a:lnTo>
                    <a:pt x="36" y="667"/>
                  </a:lnTo>
                  <a:lnTo>
                    <a:pt x="37" y="665"/>
                  </a:lnTo>
                  <a:lnTo>
                    <a:pt x="39" y="664"/>
                  </a:lnTo>
                  <a:lnTo>
                    <a:pt x="37" y="664"/>
                  </a:lnTo>
                  <a:lnTo>
                    <a:pt x="37" y="663"/>
                  </a:lnTo>
                  <a:lnTo>
                    <a:pt x="36" y="663"/>
                  </a:lnTo>
                  <a:lnTo>
                    <a:pt x="36" y="662"/>
                  </a:lnTo>
                  <a:lnTo>
                    <a:pt x="35" y="661"/>
                  </a:lnTo>
                  <a:lnTo>
                    <a:pt x="36" y="660"/>
                  </a:lnTo>
                  <a:lnTo>
                    <a:pt x="35" y="660"/>
                  </a:lnTo>
                  <a:lnTo>
                    <a:pt x="36" y="660"/>
                  </a:lnTo>
                  <a:lnTo>
                    <a:pt x="36" y="659"/>
                  </a:lnTo>
                  <a:lnTo>
                    <a:pt x="37" y="659"/>
                  </a:lnTo>
                  <a:lnTo>
                    <a:pt x="36" y="658"/>
                  </a:lnTo>
                  <a:lnTo>
                    <a:pt x="36" y="656"/>
                  </a:lnTo>
                  <a:lnTo>
                    <a:pt x="36" y="658"/>
                  </a:lnTo>
                  <a:lnTo>
                    <a:pt x="36" y="656"/>
                  </a:lnTo>
                  <a:lnTo>
                    <a:pt x="35" y="656"/>
                  </a:lnTo>
                  <a:lnTo>
                    <a:pt x="35" y="655"/>
                  </a:lnTo>
                  <a:lnTo>
                    <a:pt x="34" y="655"/>
                  </a:lnTo>
                  <a:lnTo>
                    <a:pt x="35" y="654"/>
                  </a:lnTo>
                  <a:lnTo>
                    <a:pt x="34" y="654"/>
                  </a:lnTo>
                  <a:lnTo>
                    <a:pt x="34" y="653"/>
                  </a:lnTo>
                  <a:lnTo>
                    <a:pt x="35" y="653"/>
                  </a:lnTo>
                  <a:lnTo>
                    <a:pt x="34" y="653"/>
                  </a:lnTo>
                  <a:lnTo>
                    <a:pt x="35" y="653"/>
                  </a:lnTo>
                  <a:lnTo>
                    <a:pt x="34" y="653"/>
                  </a:lnTo>
                  <a:lnTo>
                    <a:pt x="34" y="651"/>
                  </a:lnTo>
                  <a:lnTo>
                    <a:pt x="34" y="652"/>
                  </a:lnTo>
                  <a:lnTo>
                    <a:pt x="33" y="651"/>
                  </a:lnTo>
                  <a:lnTo>
                    <a:pt x="34" y="651"/>
                  </a:lnTo>
                  <a:lnTo>
                    <a:pt x="33" y="650"/>
                  </a:lnTo>
                  <a:lnTo>
                    <a:pt x="33" y="648"/>
                  </a:lnTo>
                  <a:lnTo>
                    <a:pt x="32" y="647"/>
                  </a:lnTo>
                  <a:lnTo>
                    <a:pt x="31" y="645"/>
                  </a:lnTo>
                  <a:lnTo>
                    <a:pt x="29" y="645"/>
                  </a:lnTo>
                  <a:lnTo>
                    <a:pt x="28" y="643"/>
                  </a:lnTo>
                  <a:lnTo>
                    <a:pt x="28" y="642"/>
                  </a:lnTo>
                  <a:lnTo>
                    <a:pt x="28" y="640"/>
                  </a:lnTo>
                  <a:lnTo>
                    <a:pt x="27" y="640"/>
                  </a:lnTo>
                  <a:lnTo>
                    <a:pt x="27" y="642"/>
                  </a:lnTo>
                  <a:lnTo>
                    <a:pt x="27" y="640"/>
                  </a:lnTo>
                  <a:lnTo>
                    <a:pt x="27" y="639"/>
                  </a:lnTo>
                  <a:lnTo>
                    <a:pt x="27" y="638"/>
                  </a:lnTo>
                  <a:lnTo>
                    <a:pt x="28" y="638"/>
                  </a:lnTo>
                  <a:lnTo>
                    <a:pt x="27" y="637"/>
                  </a:lnTo>
                  <a:lnTo>
                    <a:pt x="28" y="637"/>
                  </a:lnTo>
                  <a:lnTo>
                    <a:pt x="28" y="636"/>
                  </a:lnTo>
                  <a:lnTo>
                    <a:pt x="27" y="636"/>
                  </a:lnTo>
                  <a:lnTo>
                    <a:pt x="27" y="634"/>
                  </a:lnTo>
                  <a:lnTo>
                    <a:pt x="27" y="635"/>
                  </a:lnTo>
                  <a:lnTo>
                    <a:pt x="26" y="635"/>
                  </a:lnTo>
                  <a:lnTo>
                    <a:pt x="26" y="634"/>
                  </a:lnTo>
                  <a:lnTo>
                    <a:pt x="25" y="634"/>
                  </a:lnTo>
                  <a:lnTo>
                    <a:pt x="25" y="633"/>
                  </a:lnTo>
                  <a:lnTo>
                    <a:pt x="25" y="634"/>
                  </a:lnTo>
                  <a:lnTo>
                    <a:pt x="25" y="633"/>
                  </a:lnTo>
                  <a:lnTo>
                    <a:pt x="26" y="633"/>
                  </a:lnTo>
                  <a:lnTo>
                    <a:pt x="26" y="631"/>
                  </a:lnTo>
                  <a:lnTo>
                    <a:pt x="25" y="631"/>
                  </a:lnTo>
                  <a:lnTo>
                    <a:pt x="25" y="630"/>
                  </a:lnTo>
                  <a:lnTo>
                    <a:pt x="25" y="629"/>
                  </a:lnTo>
                  <a:lnTo>
                    <a:pt x="26" y="629"/>
                  </a:lnTo>
                  <a:lnTo>
                    <a:pt x="25" y="629"/>
                  </a:lnTo>
                  <a:lnTo>
                    <a:pt x="26" y="628"/>
                  </a:lnTo>
                  <a:lnTo>
                    <a:pt x="25" y="628"/>
                  </a:lnTo>
                  <a:lnTo>
                    <a:pt x="26" y="627"/>
                  </a:lnTo>
                  <a:lnTo>
                    <a:pt x="25" y="627"/>
                  </a:lnTo>
                  <a:lnTo>
                    <a:pt x="26" y="627"/>
                  </a:lnTo>
                  <a:lnTo>
                    <a:pt x="24" y="626"/>
                  </a:lnTo>
                  <a:lnTo>
                    <a:pt x="24" y="625"/>
                  </a:lnTo>
                  <a:lnTo>
                    <a:pt x="24" y="623"/>
                  </a:lnTo>
                  <a:lnTo>
                    <a:pt x="25" y="623"/>
                  </a:lnTo>
                  <a:lnTo>
                    <a:pt x="24" y="623"/>
                  </a:lnTo>
                  <a:lnTo>
                    <a:pt x="24" y="621"/>
                  </a:lnTo>
                  <a:lnTo>
                    <a:pt x="25" y="621"/>
                  </a:lnTo>
                  <a:lnTo>
                    <a:pt x="24" y="620"/>
                  </a:lnTo>
                  <a:lnTo>
                    <a:pt x="23" y="618"/>
                  </a:lnTo>
                  <a:lnTo>
                    <a:pt x="22" y="618"/>
                  </a:lnTo>
                  <a:lnTo>
                    <a:pt x="23" y="619"/>
                  </a:lnTo>
                  <a:lnTo>
                    <a:pt x="22" y="619"/>
                  </a:lnTo>
                  <a:lnTo>
                    <a:pt x="22" y="618"/>
                  </a:lnTo>
                  <a:lnTo>
                    <a:pt x="20" y="617"/>
                  </a:lnTo>
                  <a:lnTo>
                    <a:pt x="19" y="618"/>
                  </a:lnTo>
                  <a:lnTo>
                    <a:pt x="20" y="617"/>
                  </a:lnTo>
                  <a:lnTo>
                    <a:pt x="19" y="617"/>
                  </a:lnTo>
                  <a:lnTo>
                    <a:pt x="20" y="617"/>
                  </a:lnTo>
                  <a:lnTo>
                    <a:pt x="22" y="617"/>
                  </a:lnTo>
                  <a:lnTo>
                    <a:pt x="20" y="615"/>
                  </a:lnTo>
                  <a:lnTo>
                    <a:pt x="19" y="615"/>
                  </a:lnTo>
                  <a:lnTo>
                    <a:pt x="19" y="614"/>
                  </a:lnTo>
                  <a:lnTo>
                    <a:pt x="20" y="614"/>
                  </a:lnTo>
                  <a:lnTo>
                    <a:pt x="20" y="613"/>
                  </a:lnTo>
                  <a:lnTo>
                    <a:pt x="19" y="613"/>
                  </a:lnTo>
                  <a:lnTo>
                    <a:pt x="20" y="612"/>
                  </a:lnTo>
                  <a:lnTo>
                    <a:pt x="19" y="612"/>
                  </a:lnTo>
                  <a:lnTo>
                    <a:pt x="18" y="612"/>
                  </a:lnTo>
                  <a:lnTo>
                    <a:pt x="19" y="612"/>
                  </a:lnTo>
                  <a:lnTo>
                    <a:pt x="18" y="611"/>
                  </a:lnTo>
                  <a:lnTo>
                    <a:pt x="18" y="610"/>
                  </a:lnTo>
                  <a:lnTo>
                    <a:pt x="19" y="608"/>
                  </a:lnTo>
                  <a:lnTo>
                    <a:pt x="18" y="608"/>
                  </a:lnTo>
                  <a:lnTo>
                    <a:pt x="19" y="605"/>
                  </a:lnTo>
                  <a:lnTo>
                    <a:pt x="19" y="606"/>
                  </a:lnTo>
                  <a:lnTo>
                    <a:pt x="19" y="605"/>
                  </a:lnTo>
                  <a:lnTo>
                    <a:pt x="18" y="605"/>
                  </a:lnTo>
                  <a:lnTo>
                    <a:pt x="18" y="604"/>
                  </a:lnTo>
                  <a:lnTo>
                    <a:pt x="17" y="604"/>
                  </a:lnTo>
                  <a:lnTo>
                    <a:pt x="16" y="603"/>
                  </a:lnTo>
                  <a:lnTo>
                    <a:pt x="15" y="602"/>
                  </a:lnTo>
                  <a:lnTo>
                    <a:pt x="16" y="601"/>
                  </a:lnTo>
                  <a:lnTo>
                    <a:pt x="16" y="600"/>
                  </a:lnTo>
                  <a:lnTo>
                    <a:pt x="16" y="598"/>
                  </a:lnTo>
                  <a:lnTo>
                    <a:pt x="15" y="598"/>
                  </a:lnTo>
                  <a:lnTo>
                    <a:pt x="14" y="598"/>
                  </a:lnTo>
                  <a:lnTo>
                    <a:pt x="12" y="598"/>
                  </a:lnTo>
                  <a:lnTo>
                    <a:pt x="11" y="598"/>
                  </a:lnTo>
                  <a:lnTo>
                    <a:pt x="12" y="597"/>
                  </a:lnTo>
                  <a:lnTo>
                    <a:pt x="10" y="596"/>
                  </a:lnTo>
                  <a:lnTo>
                    <a:pt x="12" y="595"/>
                  </a:lnTo>
                  <a:lnTo>
                    <a:pt x="11" y="595"/>
                  </a:lnTo>
                  <a:lnTo>
                    <a:pt x="11" y="594"/>
                  </a:lnTo>
                  <a:lnTo>
                    <a:pt x="10" y="595"/>
                  </a:lnTo>
                  <a:lnTo>
                    <a:pt x="10" y="594"/>
                  </a:lnTo>
                  <a:lnTo>
                    <a:pt x="11" y="594"/>
                  </a:lnTo>
                  <a:lnTo>
                    <a:pt x="11" y="593"/>
                  </a:lnTo>
                  <a:lnTo>
                    <a:pt x="10" y="593"/>
                  </a:lnTo>
                  <a:lnTo>
                    <a:pt x="10" y="592"/>
                  </a:lnTo>
                  <a:lnTo>
                    <a:pt x="10" y="591"/>
                  </a:lnTo>
                  <a:lnTo>
                    <a:pt x="10" y="589"/>
                  </a:lnTo>
                  <a:lnTo>
                    <a:pt x="10" y="588"/>
                  </a:lnTo>
                  <a:lnTo>
                    <a:pt x="9" y="591"/>
                  </a:lnTo>
                  <a:lnTo>
                    <a:pt x="9" y="589"/>
                  </a:lnTo>
                  <a:lnTo>
                    <a:pt x="8" y="588"/>
                  </a:lnTo>
                  <a:lnTo>
                    <a:pt x="7" y="589"/>
                  </a:lnTo>
                  <a:lnTo>
                    <a:pt x="7" y="588"/>
                  </a:lnTo>
                  <a:lnTo>
                    <a:pt x="7" y="587"/>
                  </a:lnTo>
                  <a:lnTo>
                    <a:pt x="8" y="587"/>
                  </a:lnTo>
                  <a:lnTo>
                    <a:pt x="8" y="586"/>
                  </a:lnTo>
                  <a:lnTo>
                    <a:pt x="7" y="587"/>
                  </a:lnTo>
                  <a:lnTo>
                    <a:pt x="7" y="586"/>
                  </a:lnTo>
                  <a:lnTo>
                    <a:pt x="6" y="584"/>
                  </a:lnTo>
                  <a:lnTo>
                    <a:pt x="5" y="585"/>
                  </a:lnTo>
                  <a:lnTo>
                    <a:pt x="3" y="585"/>
                  </a:lnTo>
                  <a:lnTo>
                    <a:pt x="3" y="584"/>
                  </a:lnTo>
                  <a:lnTo>
                    <a:pt x="0" y="581"/>
                  </a:lnTo>
                  <a:lnTo>
                    <a:pt x="1" y="580"/>
                  </a:lnTo>
                  <a:lnTo>
                    <a:pt x="8" y="578"/>
                  </a:lnTo>
                  <a:lnTo>
                    <a:pt x="10" y="577"/>
                  </a:lnTo>
                  <a:lnTo>
                    <a:pt x="9" y="575"/>
                  </a:lnTo>
                  <a:lnTo>
                    <a:pt x="8" y="572"/>
                  </a:lnTo>
                  <a:lnTo>
                    <a:pt x="15" y="569"/>
                  </a:lnTo>
                  <a:lnTo>
                    <a:pt x="18" y="569"/>
                  </a:lnTo>
                  <a:lnTo>
                    <a:pt x="19" y="568"/>
                  </a:lnTo>
                  <a:lnTo>
                    <a:pt x="22" y="568"/>
                  </a:lnTo>
                  <a:lnTo>
                    <a:pt x="23" y="568"/>
                  </a:lnTo>
                  <a:lnTo>
                    <a:pt x="25" y="567"/>
                  </a:lnTo>
                  <a:lnTo>
                    <a:pt x="26" y="566"/>
                  </a:lnTo>
                  <a:lnTo>
                    <a:pt x="25" y="563"/>
                  </a:lnTo>
                  <a:lnTo>
                    <a:pt x="24" y="562"/>
                  </a:lnTo>
                  <a:lnTo>
                    <a:pt x="25" y="560"/>
                  </a:lnTo>
                  <a:lnTo>
                    <a:pt x="26" y="560"/>
                  </a:lnTo>
                  <a:lnTo>
                    <a:pt x="26" y="558"/>
                  </a:lnTo>
                  <a:lnTo>
                    <a:pt x="27" y="556"/>
                  </a:lnTo>
                  <a:lnTo>
                    <a:pt x="28" y="553"/>
                  </a:lnTo>
                  <a:lnTo>
                    <a:pt x="32" y="552"/>
                  </a:lnTo>
                  <a:lnTo>
                    <a:pt x="34" y="548"/>
                  </a:lnTo>
                  <a:lnTo>
                    <a:pt x="36" y="551"/>
                  </a:lnTo>
                  <a:lnTo>
                    <a:pt x="37" y="550"/>
                  </a:lnTo>
                  <a:lnTo>
                    <a:pt x="40" y="548"/>
                  </a:lnTo>
                  <a:lnTo>
                    <a:pt x="41" y="551"/>
                  </a:lnTo>
                  <a:lnTo>
                    <a:pt x="39" y="551"/>
                  </a:lnTo>
                  <a:lnTo>
                    <a:pt x="36" y="552"/>
                  </a:lnTo>
                  <a:lnTo>
                    <a:pt x="36" y="553"/>
                  </a:lnTo>
                  <a:lnTo>
                    <a:pt x="37" y="555"/>
                  </a:lnTo>
                  <a:lnTo>
                    <a:pt x="36" y="556"/>
                  </a:lnTo>
                  <a:lnTo>
                    <a:pt x="34" y="558"/>
                  </a:lnTo>
                  <a:lnTo>
                    <a:pt x="34" y="559"/>
                  </a:lnTo>
                  <a:lnTo>
                    <a:pt x="36" y="560"/>
                  </a:lnTo>
                  <a:lnTo>
                    <a:pt x="40" y="563"/>
                  </a:lnTo>
                  <a:lnTo>
                    <a:pt x="42" y="561"/>
                  </a:lnTo>
                  <a:lnTo>
                    <a:pt x="44" y="559"/>
                  </a:lnTo>
                  <a:lnTo>
                    <a:pt x="45" y="560"/>
                  </a:lnTo>
                  <a:lnTo>
                    <a:pt x="46" y="559"/>
                  </a:lnTo>
                  <a:lnTo>
                    <a:pt x="46" y="558"/>
                  </a:lnTo>
                  <a:lnTo>
                    <a:pt x="45" y="555"/>
                  </a:lnTo>
                  <a:lnTo>
                    <a:pt x="46" y="554"/>
                  </a:lnTo>
                  <a:lnTo>
                    <a:pt x="45" y="554"/>
                  </a:lnTo>
                  <a:lnTo>
                    <a:pt x="42" y="550"/>
                  </a:lnTo>
                  <a:lnTo>
                    <a:pt x="42" y="546"/>
                  </a:lnTo>
                  <a:lnTo>
                    <a:pt x="43" y="544"/>
                  </a:lnTo>
                  <a:lnTo>
                    <a:pt x="44" y="545"/>
                  </a:lnTo>
                  <a:lnTo>
                    <a:pt x="46" y="544"/>
                  </a:lnTo>
                  <a:lnTo>
                    <a:pt x="49" y="545"/>
                  </a:lnTo>
                  <a:lnTo>
                    <a:pt x="50" y="544"/>
                  </a:lnTo>
                  <a:lnTo>
                    <a:pt x="50" y="545"/>
                  </a:lnTo>
                  <a:lnTo>
                    <a:pt x="54" y="545"/>
                  </a:lnTo>
                  <a:lnTo>
                    <a:pt x="57" y="545"/>
                  </a:lnTo>
                  <a:lnTo>
                    <a:pt x="59" y="543"/>
                  </a:lnTo>
                  <a:lnTo>
                    <a:pt x="61" y="543"/>
                  </a:lnTo>
                  <a:lnTo>
                    <a:pt x="63" y="542"/>
                  </a:lnTo>
                  <a:lnTo>
                    <a:pt x="67" y="539"/>
                  </a:lnTo>
                  <a:lnTo>
                    <a:pt x="71" y="539"/>
                  </a:lnTo>
                  <a:lnTo>
                    <a:pt x="75" y="538"/>
                  </a:lnTo>
                  <a:lnTo>
                    <a:pt x="76" y="538"/>
                  </a:lnTo>
                  <a:lnTo>
                    <a:pt x="78" y="537"/>
                  </a:lnTo>
                  <a:lnTo>
                    <a:pt x="80" y="537"/>
                  </a:lnTo>
                  <a:lnTo>
                    <a:pt x="81" y="536"/>
                  </a:lnTo>
                  <a:lnTo>
                    <a:pt x="85" y="536"/>
                  </a:lnTo>
                  <a:lnTo>
                    <a:pt x="87" y="537"/>
                  </a:lnTo>
                  <a:lnTo>
                    <a:pt x="92" y="537"/>
                  </a:lnTo>
                  <a:lnTo>
                    <a:pt x="96" y="535"/>
                  </a:lnTo>
                  <a:lnTo>
                    <a:pt x="98" y="535"/>
                  </a:lnTo>
                  <a:lnTo>
                    <a:pt x="102" y="533"/>
                  </a:lnTo>
                  <a:lnTo>
                    <a:pt x="104" y="533"/>
                  </a:lnTo>
                  <a:lnTo>
                    <a:pt x="106" y="530"/>
                  </a:lnTo>
                  <a:lnTo>
                    <a:pt x="107" y="529"/>
                  </a:lnTo>
                  <a:lnTo>
                    <a:pt x="107" y="528"/>
                  </a:lnTo>
                  <a:lnTo>
                    <a:pt x="110" y="528"/>
                  </a:lnTo>
                  <a:lnTo>
                    <a:pt x="110" y="527"/>
                  </a:lnTo>
                  <a:lnTo>
                    <a:pt x="113" y="525"/>
                  </a:lnTo>
                  <a:lnTo>
                    <a:pt x="113" y="521"/>
                  </a:lnTo>
                  <a:lnTo>
                    <a:pt x="117" y="520"/>
                  </a:lnTo>
                  <a:lnTo>
                    <a:pt x="118" y="518"/>
                  </a:lnTo>
                  <a:lnTo>
                    <a:pt x="118" y="517"/>
                  </a:lnTo>
                  <a:lnTo>
                    <a:pt x="120" y="514"/>
                  </a:lnTo>
                  <a:lnTo>
                    <a:pt x="121" y="513"/>
                  </a:lnTo>
                  <a:lnTo>
                    <a:pt x="122" y="513"/>
                  </a:lnTo>
                  <a:lnTo>
                    <a:pt x="123" y="513"/>
                  </a:lnTo>
                  <a:lnTo>
                    <a:pt x="124" y="512"/>
                  </a:lnTo>
                  <a:lnTo>
                    <a:pt x="127" y="510"/>
                  </a:lnTo>
                  <a:lnTo>
                    <a:pt x="128" y="510"/>
                  </a:lnTo>
                  <a:lnTo>
                    <a:pt x="129" y="511"/>
                  </a:lnTo>
                  <a:lnTo>
                    <a:pt x="130" y="510"/>
                  </a:lnTo>
                  <a:lnTo>
                    <a:pt x="132" y="511"/>
                  </a:lnTo>
                  <a:lnTo>
                    <a:pt x="132" y="510"/>
                  </a:lnTo>
                  <a:lnTo>
                    <a:pt x="137" y="504"/>
                  </a:lnTo>
                  <a:lnTo>
                    <a:pt x="138" y="503"/>
                  </a:lnTo>
                  <a:lnTo>
                    <a:pt x="141" y="502"/>
                  </a:lnTo>
                  <a:lnTo>
                    <a:pt x="144" y="500"/>
                  </a:lnTo>
                  <a:lnTo>
                    <a:pt x="143" y="499"/>
                  </a:lnTo>
                  <a:lnTo>
                    <a:pt x="144" y="496"/>
                  </a:lnTo>
                  <a:lnTo>
                    <a:pt x="141" y="494"/>
                  </a:lnTo>
                  <a:lnTo>
                    <a:pt x="139" y="494"/>
                  </a:lnTo>
                  <a:lnTo>
                    <a:pt x="140" y="493"/>
                  </a:lnTo>
                  <a:lnTo>
                    <a:pt x="141" y="493"/>
                  </a:lnTo>
                  <a:lnTo>
                    <a:pt x="144" y="492"/>
                  </a:lnTo>
                  <a:lnTo>
                    <a:pt x="146" y="492"/>
                  </a:lnTo>
                  <a:lnTo>
                    <a:pt x="147" y="491"/>
                  </a:lnTo>
                  <a:lnTo>
                    <a:pt x="148" y="489"/>
                  </a:lnTo>
                  <a:lnTo>
                    <a:pt x="148" y="487"/>
                  </a:lnTo>
                  <a:lnTo>
                    <a:pt x="147" y="485"/>
                  </a:lnTo>
                  <a:lnTo>
                    <a:pt x="150" y="481"/>
                  </a:lnTo>
                  <a:lnTo>
                    <a:pt x="150" y="480"/>
                  </a:lnTo>
                  <a:lnTo>
                    <a:pt x="154" y="478"/>
                  </a:lnTo>
                  <a:lnTo>
                    <a:pt x="154" y="476"/>
                  </a:lnTo>
                  <a:lnTo>
                    <a:pt x="156" y="474"/>
                  </a:lnTo>
                  <a:lnTo>
                    <a:pt x="157" y="472"/>
                  </a:lnTo>
                  <a:lnTo>
                    <a:pt x="157" y="470"/>
                  </a:lnTo>
                  <a:lnTo>
                    <a:pt x="160" y="464"/>
                  </a:lnTo>
                  <a:lnTo>
                    <a:pt x="160" y="463"/>
                  </a:lnTo>
                  <a:lnTo>
                    <a:pt x="160" y="462"/>
                  </a:lnTo>
                  <a:lnTo>
                    <a:pt x="160" y="459"/>
                  </a:lnTo>
                  <a:lnTo>
                    <a:pt x="158" y="458"/>
                  </a:lnTo>
                  <a:lnTo>
                    <a:pt x="158" y="456"/>
                  </a:lnTo>
                  <a:lnTo>
                    <a:pt x="156" y="455"/>
                  </a:lnTo>
                  <a:lnTo>
                    <a:pt x="155" y="455"/>
                  </a:lnTo>
                  <a:lnTo>
                    <a:pt x="154" y="453"/>
                  </a:lnTo>
                  <a:lnTo>
                    <a:pt x="154" y="452"/>
                  </a:lnTo>
                  <a:lnTo>
                    <a:pt x="153" y="450"/>
                  </a:lnTo>
                  <a:lnTo>
                    <a:pt x="150" y="449"/>
                  </a:lnTo>
                  <a:lnTo>
                    <a:pt x="150" y="447"/>
                  </a:lnTo>
                  <a:lnTo>
                    <a:pt x="149" y="447"/>
                  </a:lnTo>
                  <a:lnTo>
                    <a:pt x="148" y="445"/>
                  </a:lnTo>
                  <a:lnTo>
                    <a:pt x="147" y="446"/>
                  </a:lnTo>
                  <a:lnTo>
                    <a:pt x="147" y="445"/>
                  </a:lnTo>
                  <a:lnTo>
                    <a:pt x="146" y="445"/>
                  </a:lnTo>
                  <a:lnTo>
                    <a:pt x="145" y="444"/>
                  </a:lnTo>
                  <a:lnTo>
                    <a:pt x="145" y="443"/>
                  </a:lnTo>
                  <a:lnTo>
                    <a:pt x="144" y="443"/>
                  </a:lnTo>
                  <a:lnTo>
                    <a:pt x="144" y="442"/>
                  </a:lnTo>
                  <a:lnTo>
                    <a:pt x="146" y="434"/>
                  </a:lnTo>
                  <a:lnTo>
                    <a:pt x="147" y="433"/>
                  </a:lnTo>
                  <a:lnTo>
                    <a:pt x="146" y="430"/>
                  </a:lnTo>
                  <a:lnTo>
                    <a:pt x="145" y="429"/>
                  </a:lnTo>
                  <a:lnTo>
                    <a:pt x="145" y="428"/>
                  </a:lnTo>
                  <a:lnTo>
                    <a:pt x="148" y="425"/>
                  </a:lnTo>
                  <a:lnTo>
                    <a:pt x="149" y="422"/>
                  </a:lnTo>
                  <a:lnTo>
                    <a:pt x="148" y="422"/>
                  </a:lnTo>
                  <a:lnTo>
                    <a:pt x="150" y="419"/>
                  </a:lnTo>
                  <a:lnTo>
                    <a:pt x="152" y="418"/>
                  </a:lnTo>
                  <a:lnTo>
                    <a:pt x="152" y="417"/>
                  </a:lnTo>
                  <a:lnTo>
                    <a:pt x="153" y="416"/>
                  </a:lnTo>
                  <a:lnTo>
                    <a:pt x="153" y="411"/>
                  </a:lnTo>
                  <a:lnTo>
                    <a:pt x="154" y="410"/>
                  </a:lnTo>
                  <a:lnTo>
                    <a:pt x="152" y="405"/>
                  </a:lnTo>
                  <a:lnTo>
                    <a:pt x="153" y="402"/>
                  </a:lnTo>
                  <a:lnTo>
                    <a:pt x="154" y="402"/>
                  </a:lnTo>
                  <a:lnTo>
                    <a:pt x="155" y="401"/>
                  </a:lnTo>
                  <a:lnTo>
                    <a:pt x="157" y="400"/>
                  </a:lnTo>
                  <a:lnTo>
                    <a:pt x="160" y="400"/>
                  </a:lnTo>
                  <a:lnTo>
                    <a:pt x="162" y="397"/>
                  </a:lnTo>
                  <a:lnTo>
                    <a:pt x="162" y="396"/>
                  </a:lnTo>
                  <a:lnTo>
                    <a:pt x="163" y="395"/>
                  </a:lnTo>
                  <a:lnTo>
                    <a:pt x="164" y="395"/>
                  </a:lnTo>
                  <a:lnTo>
                    <a:pt x="164" y="393"/>
                  </a:lnTo>
                  <a:lnTo>
                    <a:pt x="163" y="393"/>
                  </a:lnTo>
                  <a:lnTo>
                    <a:pt x="163" y="391"/>
                  </a:lnTo>
                  <a:lnTo>
                    <a:pt x="161" y="389"/>
                  </a:lnTo>
                  <a:lnTo>
                    <a:pt x="164" y="386"/>
                  </a:lnTo>
                  <a:lnTo>
                    <a:pt x="169" y="385"/>
                  </a:lnTo>
                  <a:lnTo>
                    <a:pt x="171" y="386"/>
                  </a:lnTo>
                  <a:lnTo>
                    <a:pt x="173" y="384"/>
                  </a:lnTo>
                  <a:lnTo>
                    <a:pt x="173" y="380"/>
                  </a:lnTo>
                  <a:lnTo>
                    <a:pt x="172" y="379"/>
                  </a:lnTo>
                  <a:lnTo>
                    <a:pt x="171" y="375"/>
                  </a:lnTo>
                  <a:lnTo>
                    <a:pt x="172" y="372"/>
                  </a:lnTo>
                  <a:lnTo>
                    <a:pt x="173" y="369"/>
                  </a:lnTo>
                  <a:lnTo>
                    <a:pt x="171" y="366"/>
                  </a:lnTo>
                  <a:lnTo>
                    <a:pt x="167" y="361"/>
                  </a:lnTo>
                  <a:lnTo>
                    <a:pt x="166" y="358"/>
                  </a:lnTo>
                  <a:lnTo>
                    <a:pt x="166" y="357"/>
                  </a:lnTo>
                  <a:lnTo>
                    <a:pt x="165" y="353"/>
                  </a:lnTo>
                  <a:lnTo>
                    <a:pt x="163" y="350"/>
                  </a:lnTo>
                  <a:lnTo>
                    <a:pt x="162" y="349"/>
                  </a:lnTo>
                  <a:lnTo>
                    <a:pt x="163" y="344"/>
                  </a:lnTo>
                  <a:lnTo>
                    <a:pt x="164" y="342"/>
                  </a:lnTo>
                  <a:lnTo>
                    <a:pt x="161" y="342"/>
                  </a:lnTo>
                  <a:lnTo>
                    <a:pt x="158" y="342"/>
                  </a:lnTo>
                  <a:lnTo>
                    <a:pt x="157" y="343"/>
                  </a:lnTo>
                  <a:lnTo>
                    <a:pt x="155" y="342"/>
                  </a:lnTo>
                  <a:lnTo>
                    <a:pt x="152" y="343"/>
                  </a:lnTo>
                  <a:lnTo>
                    <a:pt x="147" y="340"/>
                  </a:lnTo>
                  <a:lnTo>
                    <a:pt x="144" y="338"/>
                  </a:lnTo>
                  <a:lnTo>
                    <a:pt x="141" y="337"/>
                  </a:lnTo>
                  <a:lnTo>
                    <a:pt x="139" y="337"/>
                  </a:lnTo>
                  <a:lnTo>
                    <a:pt x="139" y="336"/>
                  </a:lnTo>
                  <a:lnTo>
                    <a:pt x="140" y="333"/>
                  </a:lnTo>
                  <a:lnTo>
                    <a:pt x="139" y="332"/>
                  </a:lnTo>
                  <a:lnTo>
                    <a:pt x="137" y="330"/>
                  </a:lnTo>
                  <a:lnTo>
                    <a:pt x="136" y="327"/>
                  </a:lnTo>
                  <a:lnTo>
                    <a:pt x="136" y="322"/>
                  </a:lnTo>
                  <a:lnTo>
                    <a:pt x="131" y="317"/>
                  </a:lnTo>
                  <a:lnTo>
                    <a:pt x="130" y="315"/>
                  </a:lnTo>
                  <a:lnTo>
                    <a:pt x="131" y="312"/>
                  </a:lnTo>
                  <a:lnTo>
                    <a:pt x="130" y="308"/>
                  </a:lnTo>
                  <a:lnTo>
                    <a:pt x="130" y="302"/>
                  </a:lnTo>
                  <a:lnTo>
                    <a:pt x="132" y="299"/>
                  </a:lnTo>
                  <a:lnTo>
                    <a:pt x="131" y="296"/>
                  </a:lnTo>
                  <a:lnTo>
                    <a:pt x="130" y="295"/>
                  </a:lnTo>
                  <a:lnTo>
                    <a:pt x="132" y="293"/>
                  </a:lnTo>
                  <a:lnTo>
                    <a:pt x="134" y="292"/>
                  </a:lnTo>
                  <a:lnTo>
                    <a:pt x="132" y="286"/>
                  </a:lnTo>
                  <a:lnTo>
                    <a:pt x="132" y="284"/>
                  </a:lnTo>
                  <a:lnTo>
                    <a:pt x="132" y="283"/>
                  </a:lnTo>
                  <a:lnTo>
                    <a:pt x="132" y="282"/>
                  </a:lnTo>
                  <a:lnTo>
                    <a:pt x="131" y="282"/>
                  </a:lnTo>
                  <a:lnTo>
                    <a:pt x="130" y="278"/>
                  </a:lnTo>
                  <a:lnTo>
                    <a:pt x="130" y="277"/>
                  </a:lnTo>
                  <a:lnTo>
                    <a:pt x="132" y="271"/>
                  </a:lnTo>
                  <a:lnTo>
                    <a:pt x="132" y="269"/>
                  </a:lnTo>
                  <a:lnTo>
                    <a:pt x="134" y="268"/>
                  </a:lnTo>
                  <a:lnTo>
                    <a:pt x="134" y="265"/>
                  </a:lnTo>
                  <a:lnTo>
                    <a:pt x="130" y="263"/>
                  </a:lnTo>
                  <a:lnTo>
                    <a:pt x="124" y="261"/>
                  </a:lnTo>
                  <a:lnTo>
                    <a:pt x="121" y="259"/>
                  </a:lnTo>
                  <a:lnTo>
                    <a:pt x="120" y="259"/>
                  </a:lnTo>
                  <a:lnTo>
                    <a:pt x="119" y="261"/>
                  </a:lnTo>
                  <a:lnTo>
                    <a:pt x="117" y="261"/>
                  </a:lnTo>
                  <a:lnTo>
                    <a:pt x="117" y="257"/>
                  </a:lnTo>
                  <a:lnTo>
                    <a:pt x="120" y="246"/>
                  </a:lnTo>
                  <a:lnTo>
                    <a:pt x="124" y="245"/>
                  </a:lnTo>
                  <a:lnTo>
                    <a:pt x="130" y="246"/>
                  </a:lnTo>
                  <a:lnTo>
                    <a:pt x="136" y="248"/>
                  </a:lnTo>
                  <a:lnTo>
                    <a:pt x="139" y="250"/>
                  </a:lnTo>
                  <a:lnTo>
                    <a:pt x="137" y="251"/>
                  </a:lnTo>
                  <a:lnTo>
                    <a:pt x="136" y="251"/>
                  </a:lnTo>
                  <a:lnTo>
                    <a:pt x="137" y="255"/>
                  </a:lnTo>
                  <a:lnTo>
                    <a:pt x="136" y="260"/>
                  </a:lnTo>
                  <a:lnTo>
                    <a:pt x="140" y="265"/>
                  </a:lnTo>
                  <a:lnTo>
                    <a:pt x="144" y="262"/>
                  </a:lnTo>
                  <a:lnTo>
                    <a:pt x="145" y="258"/>
                  </a:lnTo>
                  <a:lnTo>
                    <a:pt x="147" y="252"/>
                  </a:lnTo>
                  <a:lnTo>
                    <a:pt x="152" y="251"/>
                  </a:lnTo>
                  <a:lnTo>
                    <a:pt x="154" y="252"/>
                  </a:lnTo>
                  <a:lnTo>
                    <a:pt x="155" y="249"/>
                  </a:lnTo>
                  <a:lnTo>
                    <a:pt x="156" y="245"/>
                  </a:lnTo>
                  <a:lnTo>
                    <a:pt x="155" y="241"/>
                  </a:lnTo>
                  <a:lnTo>
                    <a:pt x="156" y="240"/>
                  </a:lnTo>
                  <a:lnTo>
                    <a:pt x="158" y="237"/>
                  </a:lnTo>
                  <a:lnTo>
                    <a:pt x="161" y="235"/>
                  </a:lnTo>
                  <a:lnTo>
                    <a:pt x="162" y="235"/>
                  </a:lnTo>
                  <a:lnTo>
                    <a:pt x="170" y="232"/>
                  </a:lnTo>
                  <a:lnTo>
                    <a:pt x="166" y="229"/>
                  </a:lnTo>
                  <a:lnTo>
                    <a:pt x="171" y="225"/>
                  </a:lnTo>
                  <a:lnTo>
                    <a:pt x="170" y="224"/>
                  </a:lnTo>
                  <a:lnTo>
                    <a:pt x="174" y="220"/>
                  </a:lnTo>
                  <a:lnTo>
                    <a:pt x="172" y="217"/>
                  </a:lnTo>
                  <a:lnTo>
                    <a:pt x="167" y="213"/>
                  </a:lnTo>
                  <a:lnTo>
                    <a:pt x="165" y="211"/>
                  </a:lnTo>
                  <a:lnTo>
                    <a:pt x="155" y="203"/>
                  </a:lnTo>
                  <a:lnTo>
                    <a:pt x="154" y="202"/>
                  </a:lnTo>
                  <a:lnTo>
                    <a:pt x="157" y="203"/>
                  </a:lnTo>
                  <a:lnTo>
                    <a:pt x="158" y="203"/>
                  </a:lnTo>
                  <a:lnTo>
                    <a:pt x="161" y="201"/>
                  </a:lnTo>
                  <a:lnTo>
                    <a:pt x="164" y="200"/>
                  </a:lnTo>
                  <a:lnTo>
                    <a:pt x="165" y="199"/>
                  </a:lnTo>
                  <a:lnTo>
                    <a:pt x="169" y="198"/>
                  </a:lnTo>
                  <a:lnTo>
                    <a:pt x="171" y="196"/>
                  </a:lnTo>
                  <a:lnTo>
                    <a:pt x="171" y="195"/>
                  </a:lnTo>
                  <a:lnTo>
                    <a:pt x="171" y="193"/>
                  </a:lnTo>
                  <a:lnTo>
                    <a:pt x="172" y="193"/>
                  </a:lnTo>
                  <a:lnTo>
                    <a:pt x="174" y="191"/>
                  </a:lnTo>
                  <a:lnTo>
                    <a:pt x="180" y="195"/>
                  </a:lnTo>
                  <a:lnTo>
                    <a:pt x="182" y="194"/>
                  </a:lnTo>
                  <a:lnTo>
                    <a:pt x="183" y="191"/>
                  </a:lnTo>
                  <a:lnTo>
                    <a:pt x="186" y="191"/>
                  </a:lnTo>
                  <a:lnTo>
                    <a:pt x="183" y="188"/>
                  </a:lnTo>
                  <a:lnTo>
                    <a:pt x="188" y="184"/>
                  </a:lnTo>
                  <a:lnTo>
                    <a:pt x="184" y="183"/>
                  </a:lnTo>
                  <a:lnTo>
                    <a:pt x="187" y="181"/>
                  </a:lnTo>
                  <a:lnTo>
                    <a:pt x="188" y="181"/>
                  </a:lnTo>
                  <a:lnTo>
                    <a:pt x="188" y="182"/>
                  </a:lnTo>
                  <a:lnTo>
                    <a:pt x="189" y="181"/>
                  </a:lnTo>
                  <a:lnTo>
                    <a:pt x="189" y="179"/>
                  </a:lnTo>
                  <a:lnTo>
                    <a:pt x="189" y="178"/>
                  </a:lnTo>
                  <a:lnTo>
                    <a:pt x="189" y="176"/>
                  </a:lnTo>
                  <a:lnTo>
                    <a:pt x="190" y="175"/>
                  </a:lnTo>
                  <a:lnTo>
                    <a:pt x="190" y="173"/>
                  </a:lnTo>
                  <a:lnTo>
                    <a:pt x="189" y="173"/>
                  </a:lnTo>
                  <a:lnTo>
                    <a:pt x="190" y="169"/>
                  </a:lnTo>
                  <a:lnTo>
                    <a:pt x="191" y="168"/>
                  </a:lnTo>
                  <a:lnTo>
                    <a:pt x="189" y="168"/>
                  </a:lnTo>
                  <a:lnTo>
                    <a:pt x="188" y="167"/>
                  </a:lnTo>
                  <a:lnTo>
                    <a:pt x="190" y="167"/>
                  </a:lnTo>
                  <a:lnTo>
                    <a:pt x="192" y="165"/>
                  </a:lnTo>
                  <a:lnTo>
                    <a:pt x="191" y="162"/>
                  </a:lnTo>
                  <a:lnTo>
                    <a:pt x="193" y="160"/>
                  </a:lnTo>
                  <a:lnTo>
                    <a:pt x="197" y="156"/>
                  </a:lnTo>
                  <a:lnTo>
                    <a:pt x="200" y="154"/>
                  </a:lnTo>
                  <a:lnTo>
                    <a:pt x="201" y="151"/>
                  </a:lnTo>
                  <a:lnTo>
                    <a:pt x="204" y="151"/>
                  </a:lnTo>
                  <a:lnTo>
                    <a:pt x="205" y="150"/>
                  </a:lnTo>
                  <a:lnTo>
                    <a:pt x="210" y="146"/>
                  </a:lnTo>
                  <a:lnTo>
                    <a:pt x="213" y="148"/>
                  </a:lnTo>
                  <a:lnTo>
                    <a:pt x="216" y="146"/>
                  </a:lnTo>
                  <a:lnTo>
                    <a:pt x="217" y="148"/>
                  </a:lnTo>
                  <a:lnTo>
                    <a:pt x="219" y="146"/>
                  </a:lnTo>
                  <a:lnTo>
                    <a:pt x="221" y="144"/>
                  </a:lnTo>
                  <a:lnTo>
                    <a:pt x="222" y="143"/>
                  </a:lnTo>
                  <a:lnTo>
                    <a:pt x="224" y="144"/>
                  </a:lnTo>
                  <a:lnTo>
                    <a:pt x="225" y="144"/>
                  </a:lnTo>
                  <a:lnTo>
                    <a:pt x="226" y="144"/>
                  </a:lnTo>
                  <a:lnTo>
                    <a:pt x="227" y="144"/>
                  </a:lnTo>
                  <a:lnTo>
                    <a:pt x="227" y="145"/>
                  </a:lnTo>
                  <a:lnTo>
                    <a:pt x="229" y="145"/>
                  </a:lnTo>
                  <a:lnTo>
                    <a:pt x="230" y="145"/>
                  </a:lnTo>
                  <a:lnTo>
                    <a:pt x="230" y="146"/>
                  </a:lnTo>
                  <a:lnTo>
                    <a:pt x="230" y="145"/>
                  </a:lnTo>
                  <a:lnTo>
                    <a:pt x="231" y="145"/>
                  </a:lnTo>
                  <a:lnTo>
                    <a:pt x="232" y="144"/>
                  </a:lnTo>
                  <a:lnTo>
                    <a:pt x="232" y="145"/>
                  </a:lnTo>
                  <a:lnTo>
                    <a:pt x="233" y="144"/>
                  </a:lnTo>
                  <a:lnTo>
                    <a:pt x="234" y="144"/>
                  </a:lnTo>
                  <a:lnTo>
                    <a:pt x="234" y="143"/>
                  </a:lnTo>
                  <a:lnTo>
                    <a:pt x="234" y="142"/>
                  </a:lnTo>
                  <a:lnTo>
                    <a:pt x="234" y="143"/>
                  </a:lnTo>
                  <a:lnTo>
                    <a:pt x="235" y="143"/>
                  </a:lnTo>
                  <a:lnTo>
                    <a:pt x="236" y="142"/>
                  </a:lnTo>
                  <a:lnTo>
                    <a:pt x="238" y="144"/>
                  </a:lnTo>
                  <a:lnTo>
                    <a:pt x="240" y="149"/>
                  </a:lnTo>
                  <a:lnTo>
                    <a:pt x="243" y="153"/>
                  </a:lnTo>
                  <a:lnTo>
                    <a:pt x="244" y="156"/>
                  </a:lnTo>
                  <a:lnTo>
                    <a:pt x="248" y="158"/>
                  </a:lnTo>
                  <a:lnTo>
                    <a:pt x="249" y="160"/>
                  </a:lnTo>
                  <a:lnTo>
                    <a:pt x="251" y="162"/>
                  </a:lnTo>
                  <a:lnTo>
                    <a:pt x="251" y="163"/>
                  </a:lnTo>
                  <a:lnTo>
                    <a:pt x="255" y="166"/>
                  </a:lnTo>
                  <a:lnTo>
                    <a:pt x="255" y="167"/>
                  </a:lnTo>
                  <a:lnTo>
                    <a:pt x="257" y="173"/>
                  </a:lnTo>
                  <a:lnTo>
                    <a:pt x="259" y="174"/>
                  </a:lnTo>
                  <a:lnTo>
                    <a:pt x="261" y="174"/>
                  </a:lnTo>
                  <a:lnTo>
                    <a:pt x="265" y="178"/>
                  </a:lnTo>
                  <a:lnTo>
                    <a:pt x="266" y="179"/>
                  </a:lnTo>
                  <a:lnTo>
                    <a:pt x="266" y="182"/>
                  </a:lnTo>
                  <a:lnTo>
                    <a:pt x="266" y="184"/>
                  </a:lnTo>
                  <a:lnTo>
                    <a:pt x="268" y="183"/>
                  </a:lnTo>
                  <a:lnTo>
                    <a:pt x="269" y="182"/>
                  </a:lnTo>
                  <a:lnTo>
                    <a:pt x="273" y="176"/>
                  </a:lnTo>
                  <a:lnTo>
                    <a:pt x="274" y="173"/>
                  </a:lnTo>
                  <a:lnTo>
                    <a:pt x="277" y="170"/>
                  </a:lnTo>
                  <a:lnTo>
                    <a:pt x="279" y="169"/>
                  </a:lnTo>
                  <a:lnTo>
                    <a:pt x="283" y="163"/>
                  </a:lnTo>
                  <a:lnTo>
                    <a:pt x="291" y="153"/>
                  </a:lnTo>
                  <a:lnTo>
                    <a:pt x="292" y="152"/>
                  </a:lnTo>
                  <a:lnTo>
                    <a:pt x="294" y="150"/>
                  </a:lnTo>
                  <a:lnTo>
                    <a:pt x="294" y="148"/>
                  </a:lnTo>
                  <a:lnTo>
                    <a:pt x="293" y="148"/>
                  </a:lnTo>
                  <a:lnTo>
                    <a:pt x="293" y="143"/>
                  </a:lnTo>
                  <a:lnTo>
                    <a:pt x="294" y="138"/>
                  </a:lnTo>
                  <a:lnTo>
                    <a:pt x="298" y="138"/>
                  </a:lnTo>
                  <a:lnTo>
                    <a:pt x="299" y="137"/>
                  </a:lnTo>
                  <a:lnTo>
                    <a:pt x="300" y="136"/>
                  </a:lnTo>
                  <a:lnTo>
                    <a:pt x="301" y="136"/>
                  </a:lnTo>
                  <a:lnTo>
                    <a:pt x="303" y="135"/>
                  </a:lnTo>
                  <a:lnTo>
                    <a:pt x="303" y="134"/>
                  </a:lnTo>
                  <a:lnTo>
                    <a:pt x="303" y="133"/>
                  </a:lnTo>
                  <a:lnTo>
                    <a:pt x="303" y="132"/>
                  </a:lnTo>
                  <a:lnTo>
                    <a:pt x="302" y="132"/>
                  </a:lnTo>
                  <a:lnTo>
                    <a:pt x="303" y="131"/>
                  </a:lnTo>
                  <a:lnTo>
                    <a:pt x="303" y="129"/>
                  </a:lnTo>
                  <a:lnTo>
                    <a:pt x="303" y="128"/>
                  </a:lnTo>
                  <a:lnTo>
                    <a:pt x="304" y="128"/>
                  </a:lnTo>
                  <a:lnTo>
                    <a:pt x="305" y="127"/>
                  </a:lnTo>
                  <a:lnTo>
                    <a:pt x="307" y="126"/>
                  </a:lnTo>
                  <a:lnTo>
                    <a:pt x="308" y="127"/>
                  </a:lnTo>
                  <a:lnTo>
                    <a:pt x="309" y="129"/>
                  </a:lnTo>
                  <a:lnTo>
                    <a:pt x="310" y="128"/>
                  </a:lnTo>
                  <a:lnTo>
                    <a:pt x="311" y="127"/>
                  </a:lnTo>
                  <a:lnTo>
                    <a:pt x="313" y="126"/>
                  </a:lnTo>
                  <a:lnTo>
                    <a:pt x="317" y="127"/>
                  </a:lnTo>
                  <a:lnTo>
                    <a:pt x="318" y="127"/>
                  </a:lnTo>
                  <a:lnTo>
                    <a:pt x="318" y="126"/>
                  </a:lnTo>
                  <a:lnTo>
                    <a:pt x="319" y="126"/>
                  </a:lnTo>
                  <a:lnTo>
                    <a:pt x="320" y="126"/>
                  </a:lnTo>
                  <a:lnTo>
                    <a:pt x="320" y="125"/>
                  </a:lnTo>
                  <a:lnTo>
                    <a:pt x="320" y="124"/>
                  </a:lnTo>
                  <a:lnTo>
                    <a:pt x="321" y="124"/>
                  </a:lnTo>
                  <a:lnTo>
                    <a:pt x="322" y="123"/>
                  </a:lnTo>
                  <a:lnTo>
                    <a:pt x="322" y="124"/>
                  </a:lnTo>
                  <a:lnTo>
                    <a:pt x="324" y="123"/>
                  </a:lnTo>
                  <a:lnTo>
                    <a:pt x="325" y="123"/>
                  </a:lnTo>
                  <a:lnTo>
                    <a:pt x="326" y="121"/>
                  </a:lnTo>
                  <a:lnTo>
                    <a:pt x="326" y="120"/>
                  </a:lnTo>
                  <a:lnTo>
                    <a:pt x="326" y="119"/>
                  </a:lnTo>
                  <a:lnTo>
                    <a:pt x="326" y="118"/>
                  </a:lnTo>
                  <a:lnTo>
                    <a:pt x="327" y="118"/>
                  </a:lnTo>
                  <a:lnTo>
                    <a:pt x="327" y="117"/>
                  </a:lnTo>
                  <a:lnTo>
                    <a:pt x="327" y="116"/>
                  </a:lnTo>
                  <a:lnTo>
                    <a:pt x="327" y="115"/>
                  </a:lnTo>
                  <a:lnTo>
                    <a:pt x="326" y="113"/>
                  </a:lnTo>
                  <a:lnTo>
                    <a:pt x="326" y="112"/>
                  </a:lnTo>
                  <a:lnTo>
                    <a:pt x="325" y="111"/>
                  </a:lnTo>
                  <a:lnTo>
                    <a:pt x="324" y="110"/>
                  </a:lnTo>
                  <a:lnTo>
                    <a:pt x="324" y="108"/>
                  </a:lnTo>
                  <a:lnTo>
                    <a:pt x="324" y="107"/>
                  </a:lnTo>
                  <a:lnTo>
                    <a:pt x="324" y="106"/>
                  </a:lnTo>
                  <a:lnTo>
                    <a:pt x="326" y="106"/>
                  </a:lnTo>
                  <a:lnTo>
                    <a:pt x="327" y="106"/>
                  </a:lnTo>
                  <a:lnTo>
                    <a:pt x="326" y="100"/>
                  </a:lnTo>
                  <a:lnTo>
                    <a:pt x="326" y="98"/>
                  </a:lnTo>
                  <a:lnTo>
                    <a:pt x="326" y="93"/>
                  </a:lnTo>
                  <a:lnTo>
                    <a:pt x="326" y="92"/>
                  </a:lnTo>
                  <a:lnTo>
                    <a:pt x="326" y="91"/>
                  </a:lnTo>
                  <a:lnTo>
                    <a:pt x="326" y="90"/>
                  </a:lnTo>
                  <a:lnTo>
                    <a:pt x="326" y="89"/>
                  </a:lnTo>
                  <a:lnTo>
                    <a:pt x="326" y="87"/>
                  </a:lnTo>
                  <a:lnTo>
                    <a:pt x="327" y="87"/>
                  </a:lnTo>
                  <a:lnTo>
                    <a:pt x="327" y="89"/>
                  </a:lnTo>
                  <a:lnTo>
                    <a:pt x="328" y="89"/>
                  </a:lnTo>
                  <a:lnTo>
                    <a:pt x="329" y="89"/>
                  </a:lnTo>
                  <a:lnTo>
                    <a:pt x="329" y="87"/>
                  </a:lnTo>
                  <a:lnTo>
                    <a:pt x="329" y="89"/>
                  </a:lnTo>
                  <a:lnTo>
                    <a:pt x="329" y="87"/>
                  </a:lnTo>
                  <a:lnTo>
                    <a:pt x="330" y="86"/>
                  </a:lnTo>
                  <a:lnTo>
                    <a:pt x="330" y="87"/>
                  </a:lnTo>
                  <a:lnTo>
                    <a:pt x="331" y="87"/>
                  </a:lnTo>
                  <a:lnTo>
                    <a:pt x="330" y="86"/>
                  </a:lnTo>
                  <a:lnTo>
                    <a:pt x="331" y="86"/>
                  </a:lnTo>
                  <a:lnTo>
                    <a:pt x="331" y="87"/>
                  </a:lnTo>
                  <a:lnTo>
                    <a:pt x="331" y="86"/>
                  </a:lnTo>
                  <a:lnTo>
                    <a:pt x="333" y="86"/>
                  </a:lnTo>
                  <a:lnTo>
                    <a:pt x="333" y="87"/>
                  </a:lnTo>
                  <a:lnTo>
                    <a:pt x="334" y="87"/>
                  </a:lnTo>
                  <a:lnTo>
                    <a:pt x="336" y="89"/>
                  </a:lnTo>
                  <a:lnTo>
                    <a:pt x="337" y="89"/>
                  </a:lnTo>
                  <a:lnTo>
                    <a:pt x="338" y="89"/>
                  </a:lnTo>
                  <a:lnTo>
                    <a:pt x="339" y="89"/>
                  </a:lnTo>
                  <a:lnTo>
                    <a:pt x="339" y="87"/>
                  </a:lnTo>
                  <a:lnTo>
                    <a:pt x="340" y="87"/>
                  </a:lnTo>
                  <a:lnTo>
                    <a:pt x="342" y="89"/>
                  </a:lnTo>
                  <a:lnTo>
                    <a:pt x="343" y="89"/>
                  </a:lnTo>
                  <a:lnTo>
                    <a:pt x="344" y="87"/>
                  </a:lnTo>
                  <a:lnTo>
                    <a:pt x="343" y="87"/>
                  </a:lnTo>
                  <a:lnTo>
                    <a:pt x="344" y="87"/>
                  </a:lnTo>
                  <a:lnTo>
                    <a:pt x="345" y="87"/>
                  </a:lnTo>
                  <a:lnTo>
                    <a:pt x="344" y="87"/>
                  </a:lnTo>
                  <a:lnTo>
                    <a:pt x="344" y="86"/>
                  </a:lnTo>
                  <a:lnTo>
                    <a:pt x="345" y="86"/>
                  </a:lnTo>
                  <a:lnTo>
                    <a:pt x="345" y="85"/>
                  </a:lnTo>
                  <a:lnTo>
                    <a:pt x="344" y="85"/>
                  </a:lnTo>
                  <a:lnTo>
                    <a:pt x="345" y="85"/>
                  </a:lnTo>
                  <a:lnTo>
                    <a:pt x="346" y="85"/>
                  </a:lnTo>
                  <a:lnTo>
                    <a:pt x="347" y="85"/>
                  </a:lnTo>
                  <a:lnTo>
                    <a:pt x="348" y="85"/>
                  </a:lnTo>
                  <a:lnTo>
                    <a:pt x="347" y="85"/>
                  </a:lnTo>
                  <a:lnTo>
                    <a:pt x="347" y="84"/>
                  </a:lnTo>
                  <a:lnTo>
                    <a:pt x="348" y="84"/>
                  </a:lnTo>
                  <a:lnTo>
                    <a:pt x="348" y="85"/>
                  </a:lnTo>
                  <a:lnTo>
                    <a:pt x="350" y="85"/>
                  </a:lnTo>
                  <a:lnTo>
                    <a:pt x="348" y="85"/>
                  </a:lnTo>
                  <a:lnTo>
                    <a:pt x="350" y="85"/>
                  </a:lnTo>
                  <a:lnTo>
                    <a:pt x="348" y="85"/>
                  </a:lnTo>
                  <a:lnTo>
                    <a:pt x="350" y="85"/>
                  </a:lnTo>
                  <a:lnTo>
                    <a:pt x="351" y="85"/>
                  </a:lnTo>
                  <a:lnTo>
                    <a:pt x="350" y="85"/>
                  </a:lnTo>
                  <a:lnTo>
                    <a:pt x="351" y="86"/>
                  </a:lnTo>
                  <a:lnTo>
                    <a:pt x="352" y="85"/>
                  </a:lnTo>
                  <a:lnTo>
                    <a:pt x="352" y="86"/>
                  </a:lnTo>
                  <a:lnTo>
                    <a:pt x="352" y="85"/>
                  </a:lnTo>
                  <a:lnTo>
                    <a:pt x="352" y="84"/>
                  </a:lnTo>
                  <a:lnTo>
                    <a:pt x="352" y="85"/>
                  </a:lnTo>
                  <a:lnTo>
                    <a:pt x="353" y="85"/>
                  </a:lnTo>
                  <a:lnTo>
                    <a:pt x="354" y="85"/>
                  </a:lnTo>
                  <a:lnTo>
                    <a:pt x="354" y="84"/>
                  </a:lnTo>
                  <a:lnTo>
                    <a:pt x="354" y="85"/>
                  </a:lnTo>
                  <a:lnTo>
                    <a:pt x="355" y="85"/>
                  </a:lnTo>
                  <a:lnTo>
                    <a:pt x="355" y="84"/>
                  </a:lnTo>
                  <a:lnTo>
                    <a:pt x="355" y="83"/>
                  </a:lnTo>
                  <a:lnTo>
                    <a:pt x="355" y="84"/>
                  </a:lnTo>
                  <a:lnTo>
                    <a:pt x="356" y="84"/>
                  </a:lnTo>
                  <a:lnTo>
                    <a:pt x="356" y="83"/>
                  </a:lnTo>
                  <a:lnTo>
                    <a:pt x="356" y="84"/>
                  </a:lnTo>
                  <a:lnTo>
                    <a:pt x="357" y="84"/>
                  </a:lnTo>
                  <a:lnTo>
                    <a:pt x="357" y="83"/>
                  </a:lnTo>
                  <a:lnTo>
                    <a:pt x="359" y="82"/>
                  </a:lnTo>
                  <a:lnTo>
                    <a:pt x="360" y="82"/>
                  </a:lnTo>
                  <a:lnTo>
                    <a:pt x="361" y="82"/>
                  </a:lnTo>
                  <a:lnTo>
                    <a:pt x="361" y="81"/>
                  </a:lnTo>
                  <a:lnTo>
                    <a:pt x="361" y="79"/>
                  </a:lnTo>
                  <a:lnTo>
                    <a:pt x="362" y="79"/>
                  </a:lnTo>
                  <a:lnTo>
                    <a:pt x="363" y="79"/>
                  </a:lnTo>
                  <a:lnTo>
                    <a:pt x="364" y="79"/>
                  </a:lnTo>
                  <a:lnTo>
                    <a:pt x="365" y="78"/>
                  </a:lnTo>
                  <a:lnTo>
                    <a:pt x="365" y="77"/>
                  </a:lnTo>
                  <a:lnTo>
                    <a:pt x="367" y="78"/>
                  </a:lnTo>
                  <a:lnTo>
                    <a:pt x="368" y="79"/>
                  </a:lnTo>
                  <a:lnTo>
                    <a:pt x="368" y="78"/>
                  </a:lnTo>
                  <a:lnTo>
                    <a:pt x="371" y="77"/>
                  </a:lnTo>
                  <a:lnTo>
                    <a:pt x="372" y="77"/>
                  </a:lnTo>
                  <a:lnTo>
                    <a:pt x="372" y="76"/>
                  </a:lnTo>
                  <a:lnTo>
                    <a:pt x="373" y="76"/>
                  </a:lnTo>
                  <a:lnTo>
                    <a:pt x="373" y="75"/>
                  </a:lnTo>
                  <a:lnTo>
                    <a:pt x="373" y="74"/>
                  </a:lnTo>
                  <a:lnTo>
                    <a:pt x="373" y="73"/>
                  </a:lnTo>
                  <a:lnTo>
                    <a:pt x="374" y="73"/>
                  </a:lnTo>
                  <a:lnTo>
                    <a:pt x="374" y="74"/>
                  </a:lnTo>
                  <a:lnTo>
                    <a:pt x="376" y="74"/>
                  </a:lnTo>
                  <a:lnTo>
                    <a:pt x="374" y="73"/>
                  </a:lnTo>
                  <a:lnTo>
                    <a:pt x="376" y="73"/>
                  </a:lnTo>
                  <a:lnTo>
                    <a:pt x="377" y="73"/>
                  </a:lnTo>
                  <a:lnTo>
                    <a:pt x="377" y="74"/>
                  </a:lnTo>
                  <a:lnTo>
                    <a:pt x="377" y="73"/>
                  </a:lnTo>
                  <a:lnTo>
                    <a:pt x="378" y="73"/>
                  </a:lnTo>
                  <a:lnTo>
                    <a:pt x="379" y="73"/>
                  </a:lnTo>
                  <a:lnTo>
                    <a:pt x="379" y="71"/>
                  </a:lnTo>
                  <a:lnTo>
                    <a:pt x="379" y="73"/>
                  </a:lnTo>
                  <a:lnTo>
                    <a:pt x="380" y="73"/>
                  </a:lnTo>
                  <a:lnTo>
                    <a:pt x="381" y="73"/>
                  </a:lnTo>
                  <a:lnTo>
                    <a:pt x="381" y="71"/>
                  </a:lnTo>
                  <a:lnTo>
                    <a:pt x="382" y="71"/>
                  </a:lnTo>
                  <a:lnTo>
                    <a:pt x="383" y="71"/>
                  </a:lnTo>
                  <a:lnTo>
                    <a:pt x="385" y="71"/>
                  </a:lnTo>
                  <a:lnTo>
                    <a:pt x="385" y="73"/>
                  </a:lnTo>
                  <a:lnTo>
                    <a:pt x="386" y="73"/>
                  </a:lnTo>
                  <a:lnTo>
                    <a:pt x="387" y="73"/>
                  </a:lnTo>
                  <a:lnTo>
                    <a:pt x="386" y="71"/>
                  </a:lnTo>
                  <a:lnTo>
                    <a:pt x="387" y="71"/>
                  </a:lnTo>
                  <a:lnTo>
                    <a:pt x="387" y="73"/>
                  </a:lnTo>
                  <a:lnTo>
                    <a:pt x="388" y="73"/>
                  </a:lnTo>
                  <a:lnTo>
                    <a:pt x="388" y="71"/>
                  </a:lnTo>
                  <a:lnTo>
                    <a:pt x="389" y="71"/>
                  </a:lnTo>
                  <a:lnTo>
                    <a:pt x="393" y="69"/>
                  </a:lnTo>
                  <a:lnTo>
                    <a:pt x="391" y="67"/>
                  </a:lnTo>
                  <a:lnTo>
                    <a:pt x="393" y="66"/>
                  </a:lnTo>
                  <a:lnTo>
                    <a:pt x="390" y="65"/>
                  </a:lnTo>
                  <a:lnTo>
                    <a:pt x="390" y="64"/>
                  </a:lnTo>
                  <a:lnTo>
                    <a:pt x="389" y="65"/>
                  </a:lnTo>
                  <a:lnTo>
                    <a:pt x="388" y="65"/>
                  </a:lnTo>
                  <a:lnTo>
                    <a:pt x="389" y="64"/>
                  </a:lnTo>
                  <a:lnTo>
                    <a:pt x="388" y="64"/>
                  </a:lnTo>
                  <a:lnTo>
                    <a:pt x="389" y="62"/>
                  </a:lnTo>
                  <a:lnTo>
                    <a:pt x="390" y="62"/>
                  </a:lnTo>
                  <a:lnTo>
                    <a:pt x="390" y="61"/>
                  </a:lnTo>
                  <a:lnTo>
                    <a:pt x="391" y="60"/>
                  </a:lnTo>
                  <a:lnTo>
                    <a:pt x="394" y="59"/>
                  </a:lnTo>
                  <a:lnTo>
                    <a:pt x="394" y="60"/>
                  </a:lnTo>
                  <a:lnTo>
                    <a:pt x="395" y="59"/>
                  </a:lnTo>
                  <a:lnTo>
                    <a:pt x="394" y="58"/>
                  </a:lnTo>
                  <a:lnTo>
                    <a:pt x="395" y="58"/>
                  </a:lnTo>
                  <a:lnTo>
                    <a:pt x="395" y="57"/>
                  </a:lnTo>
                  <a:lnTo>
                    <a:pt x="396" y="57"/>
                  </a:lnTo>
                  <a:lnTo>
                    <a:pt x="395" y="57"/>
                  </a:lnTo>
                  <a:lnTo>
                    <a:pt x="395" y="56"/>
                  </a:lnTo>
                  <a:lnTo>
                    <a:pt x="396" y="56"/>
                  </a:lnTo>
                  <a:lnTo>
                    <a:pt x="395" y="54"/>
                  </a:lnTo>
                  <a:lnTo>
                    <a:pt x="397" y="53"/>
                  </a:lnTo>
                  <a:lnTo>
                    <a:pt x="396" y="52"/>
                  </a:lnTo>
                  <a:lnTo>
                    <a:pt x="397" y="51"/>
                  </a:lnTo>
                  <a:lnTo>
                    <a:pt x="398" y="50"/>
                  </a:lnTo>
                  <a:lnTo>
                    <a:pt x="399" y="51"/>
                  </a:lnTo>
                  <a:lnTo>
                    <a:pt x="400" y="51"/>
                  </a:lnTo>
                  <a:lnTo>
                    <a:pt x="400" y="52"/>
                  </a:lnTo>
                  <a:lnTo>
                    <a:pt x="402" y="52"/>
                  </a:lnTo>
                  <a:lnTo>
                    <a:pt x="400" y="51"/>
                  </a:lnTo>
                  <a:lnTo>
                    <a:pt x="402" y="51"/>
                  </a:lnTo>
                  <a:lnTo>
                    <a:pt x="403" y="50"/>
                  </a:lnTo>
                  <a:lnTo>
                    <a:pt x="403" y="49"/>
                  </a:lnTo>
                  <a:lnTo>
                    <a:pt x="402" y="49"/>
                  </a:lnTo>
                  <a:lnTo>
                    <a:pt x="402" y="48"/>
                  </a:lnTo>
                  <a:lnTo>
                    <a:pt x="403" y="48"/>
                  </a:lnTo>
                  <a:lnTo>
                    <a:pt x="404" y="48"/>
                  </a:lnTo>
                  <a:lnTo>
                    <a:pt x="403" y="46"/>
                  </a:lnTo>
                  <a:lnTo>
                    <a:pt x="404" y="46"/>
                  </a:lnTo>
                  <a:lnTo>
                    <a:pt x="403" y="45"/>
                  </a:lnTo>
                  <a:lnTo>
                    <a:pt x="404" y="45"/>
                  </a:lnTo>
                  <a:lnTo>
                    <a:pt x="405" y="45"/>
                  </a:lnTo>
                  <a:lnTo>
                    <a:pt x="405" y="44"/>
                  </a:lnTo>
                  <a:lnTo>
                    <a:pt x="406" y="44"/>
                  </a:lnTo>
                  <a:lnTo>
                    <a:pt x="407" y="42"/>
                  </a:lnTo>
                  <a:lnTo>
                    <a:pt x="407" y="40"/>
                  </a:lnTo>
                  <a:lnTo>
                    <a:pt x="408" y="40"/>
                  </a:lnTo>
                  <a:lnTo>
                    <a:pt x="408" y="41"/>
                  </a:lnTo>
                  <a:lnTo>
                    <a:pt x="409" y="39"/>
                  </a:lnTo>
                  <a:lnTo>
                    <a:pt x="411" y="40"/>
                  </a:lnTo>
                  <a:lnTo>
                    <a:pt x="412" y="40"/>
                  </a:lnTo>
                  <a:lnTo>
                    <a:pt x="412" y="41"/>
                  </a:lnTo>
                  <a:lnTo>
                    <a:pt x="413" y="41"/>
                  </a:lnTo>
                  <a:lnTo>
                    <a:pt x="413" y="42"/>
                  </a:lnTo>
                  <a:lnTo>
                    <a:pt x="414" y="41"/>
                  </a:lnTo>
                  <a:lnTo>
                    <a:pt x="415" y="40"/>
                  </a:lnTo>
                  <a:lnTo>
                    <a:pt x="416" y="41"/>
                  </a:lnTo>
                  <a:lnTo>
                    <a:pt x="416" y="39"/>
                  </a:lnTo>
                  <a:lnTo>
                    <a:pt x="416" y="37"/>
                  </a:lnTo>
                  <a:lnTo>
                    <a:pt x="417" y="36"/>
                  </a:lnTo>
                  <a:lnTo>
                    <a:pt x="419" y="36"/>
                  </a:lnTo>
                  <a:lnTo>
                    <a:pt x="417" y="36"/>
                  </a:lnTo>
                  <a:lnTo>
                    <a:pt x="420" y="37"/>
                  </a:lnTo>
                  <a:lnTo>
                    <a:pt x="421" y="39"/>
                  </a:lnTo>
                  <a:lnTo>
                    <a:pt x="421" y="37"/>
                  </a:lnTo>
                  <a:lnTo>
                    <a:pt x="421" y="36"/>
                  </a:lnTo>
                  <a:lnTo>
                    <a:pt x="422" y="37"/>
                  </a:lnTo>
                  <a:lnTo>
                    <a:pt x="422" y="39"/>
                  </a:lnTo>
                  <a:lnTo>
                    <a:pt x="424" y="39"/>
                  </a:lnTo>
                  <a:lnTo>
                    <a:pt x="431" y="41"/>
                  </a:lnTo>
                  <a:lnTo>
                    <a:pt x="432" y="42"/>
                  </a:lnTo>
                  <a:lnTo>
                    <a:pt x="432" y="43"/>
                  </a:lnTo>
                  <a:lnTo>
                    <a:pt x="432" y="45"/>
                  </a:lnTo>
                  <a:lnTo>
                    <a:pt x="431" y="49"/>
                  </a:lnTo>
                  <a:lnTo>
                    <a:pt x="433" y="53"/>
                  </a:lnTo>
                  <a:lnTo>
                    <a:pt x="434" y="53"/>
                  </a:lnTo>
                  <a:lnTo>
                    <a:pt x="437" y="53"/>
                  </a:lnTo>
                  <a:lnTo>
                    <a:pt x="438" y="54"/>
                  </a:lnTo>
                  <a:lnTo>
                    <a:pt x="446" y="56"/>
                  </a:lnTo>
                  <a:lnTo>
                    <a:pt x="448" y="56"/>
                  </a:lnTo>
                  <a:lnTo>
                    <a:pt x="454" y="58"/>
                  </a:lnTo>
                  <a:lnTo>
                    <a:pt x="454" y="59"/>
                  </a:lnTo>
                  <a:lnTo>
                    <a:pt x="455" y="59"/>
                  </a:lnTo>
                  <a:lnTo>
                    <a:pt x="458" y="60"/>
                  </a:lnTo>
                  <a:lnTo>
                    <a:pt x="459" y="61"/>
                  </a:lnTo>
                  <a:lnTo>
                    <a:pt x="462" y="64"/>
                  </a:lnTo>
                  <a:lnTo>
                    <a:pt x="460" y="65"/>
                  </a:lnTo>
                  <a:lnTo>
                    <a:pt x="459" y="64"/>
                  </a:lnTo>
                  <a:lnTo>
                    <a:pt x="458" y="67"/>
                  </a:lnTo>
                  <a:lnTo>
                    <a:pt x="458" y="69"/>
                  </a:lnTo>
                  <a:lnTo>
                    <a:pt x="459" y="70"/>
                  </a:lnTo>
                  <a:lnTo>
                    <a:pt x="458" y="70"/>
                  </a:lnTo>
                  <a:lnTo>
                    <a:pt x="460" y="70"/>
                  </a:lnTo>
                  <a:lnTo>
                    <a:pt x="460" y="73"/>
                  </a:lnTo>
                  <a:lnTo>
                    <a:pt x="462" y="73"/>
                  </a:lnTo>
                  <a:lnTo>
                    <a:pt x="462" y="71"/>
                  </a:lnTo>
                  <a:lnTo>
                    <a:pt x="464" y="73"/>
                  </a:lnTo>
                  <a:lnTo>
                    <a:pt x="467" y="68"/>
                  </a:lnTo>
                  <a:lnTo>
                    <a:pt x="468" y="60"/>
                  </a:lnTo>
                  <a:lnTo>
                    <a:pt x="469" y="56"/>
                  </a:lnTo>
                  <a:lnTo>
                    <a:pt x="471" y="52"/>
                  </a:lnTo>
                  <a:lnTo>
                    <a:pt x="473" y="48"/>
                  </a:lnTo>
                  <a:lnTo>
                    <a:pt x="477" y="41"/>
                  </a:lnTo>
                  <a:lnTo>
                    <a:pt x="481" y="34"/>
                  </a:lnTo>
                  <a:lnTo>
                    <a:pt x="476" y="31"/>
                  </a:lnTo>
                  <a:lnTo>
                    <a:pt x="471" y="27"/>
                  </a:lnTo>
                  <a:lnTo>
                    <a:pt x="465" y="24"/>
                  </a:lnTo>
                  <a:lnTo>
                    <a:pt x="460" y="19"/>
                  </a:lnTo>
                  <a:lnTo>
                    <a:pt x="457" y="19"/>
                  </a:lnTo>
                  <a:lnTo>
                    <a:pt x="456" y="18"/>
                  </a:lnTo>
                  <a:lnTo>
                    <a:pt x="457" y="16"/>
                  </a:lnTo>
                  <a:lnTo>
                    <a:pt x="459" y="11"/>
                  </a:lnTo>
                  <a:lnTo>
                    <a:pt x="460" y="12"/>
                  </a:lnTo>
                  <a:lnTo>
                    <a:pt x="462" y="12"/>
                  </a:lnTo>
                  <a:lnTo>
                    <a:pt x="464" y="10"/>
                  </a:lnTo>
                  <a:lnTo>
                    <a:pt x="464" y="7"/>
                  </a:lnTo>
                  <a:lnTo>
                    <a:pt x="468" y="9"/>
                  </a:lnTo>
                  <a:lnTo>
                    <a:pt x="469" y="8"/>
                  </a:lnTo>
                  <a:lnTo>
                    <a:pt x="472" y="12"/>
                  </a:lnTo>
                  <a:lnTo>
                    <a:pt x="474" y="16"/>
                  </a:lnTo>
                  <a:lnTo>
                    <a:pt x="477" y="12"/>
                  </a:lnTo>
                  <a:lnTo>
                    <a:pt x="481" y="10"/>
                  </a:lnTo>
                  <a:lnTo>
                    <a:pt x="483" y="14"/>
                  </a:lnTo>
                  <a:lnTo>
                    <a:pt x="485" y="15"/>
                  </a:lnTo>
                  <a:lnTo>
                    <a:pt x="484" y="16"/>
                  </a:lnTo>
                  <a:lnTo>
                    <a:pt x="478" y="18"/>
                  </a:lnTo>
                  <a:lnTo>
                    <a:pt x="475" y="19"/>
                  </a:lnTo>
                  <a:lnTo>
                    <a:pt x="473" y="20"/>
                  </a:lnTo>
                  <a:lnTo>
                    <a:pt x="475" y="22"/>
                  </a:lnTo>
                  <a:lnTo>
                    <a:pt x="490" y="26"/>
                  </a:lnTo>
                  <a:lnTo>
                    <a:pt x="490" y="22"/>
                  </a:lnTo>
                  <a:lnTo>
                    <a:pt x="491" y="19"/>
                  </a:lnTo>
                  <a:lnTo>
                    <a:pt x="492" y="12"/>
                  </a:lnTo>
                  <a:lnTo>
                    <a:pt x="493" y="11"/>
                  </a:lnTo>
                  <a:lnTo>
                    <a:pt x="497" y="10"/>
                  </a:lnTo>
                  <a:lnTo>
                    <a:pt x="498" y="8"/>
                  </a:lnTo>
                  <a:lnTo>
                    <a:pt x="502" y="7"/>
                  </a:lnTo>
                  <a:lnTo>
                    <a:pt x="501" y="3"/>
                  </a:lnTo>
                  <a:lnTo>
                    <a:pt x="503" y="0"/>
                  </a:lnTo>
                  <a:lnTo>
                    <a:pt x="504" y="0"/>
                  </a:lnTo>
                  <a:lnTo>
                    <a:pt x="504" y="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8D3D1713-5464-45C9-DA4E-C96EDC906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538" y="3622675"/>
              <a:ext cx="1949450" cy="892175"/>
            </a:xfrm>
            <a:custGeom>
              <a:avLst/>
              <a:gdLst>
                <a:gd name="T0" fmla="*/ 82 w 1228"/>
                <a:gd name="T1" fmla="*/ 26 h 562"/>
                <a:gd name="T2" fmla="*/ 159 w 1228"/>
                <a:gd name="T3" fmla="*/ 70 h 562"/>
                <a:gd name="T4" fmla="*/ 242 w 1228"/>
                <a:gd name="T5" fmla="*/ 73 h 562"/>
                <a:gd name="T6" fmla="*/ 331 w 1228"/>
                <a:gd name="T7" fmla="*/ 35 h 562"/>
                <a:gd name="T8" fmla="*/ 419 w 1228"/>
                <a:gd name="T9" fmla="*/ 42 h 562"/>
                <a:gd name="T10" fmla="*/ 506 w 1228"/>
                <a:gd name="T11" fmla="*/ 69 h 562"/>
                <a:gd name="T12" fmla="*/ 530 w 1228"/>
                <a:gd name="T13" fmla="*/ 99 h 562"/>
                <a:gd name="T14" fmla="*/ 578 w 1228"/>
                <a:gd name="T15" fmla="*/ 147 h 562"/>
                <a:gd name="T16" fmla="*/ 623 w 1228"/>
                <a:gd name="T17" fmla="*/ 157 h 562"/>
                <a:gd name="T18" fmla="*/ 682 w 1228"/>
                <a:gd name="T19" fmla="*/ 120 h 562"/>
                <a:gd name="T20" fmla="*/ 735 w 1228"/>
                <a:gd name="T21" fmla="*/ 69 h 562"/>
                <a:gd name="T22" fmla="*/ 778 w 1228"/>
                <a:gd name="T23" fmla="*/ 44 h 562"/>
                <a:gd name="T24" fmla="*/ 822 w 1228"/>
                <a:gd name="T25" fmla="*/ 76 h 562"/>
                <a:gd name="T26" fmla="*/ 859 w 1228"/>
                <a:gd name="T27" fmla="*/ 77 h 562"/>
                <a:gd name="T28" fmla="*/ 873 w 1228"/>
                <a:gd name="T29" fmla="*/ 90 h 562"/>
                <a:gd name="T30" fmla="*/ 884 w 1228"/>
                <a:gd name="T31" fmla="*/ 109 h 562"/>
                <a:gd name="T32" fmla="*/ 902 w 1228"/>
                <a:gd name="T33" fmla="*/ 98 h 562"/>
                <a:gd name="T34" fmla="*/ 917 w 1228"/>
                <a:gd name="T35" fmla="*/ 87 h 562"/>
                <a:gd name="T36" fmla="*/ 935 w 1228"/>
                <a:gd name="T37" fmla="*/ 76 h 562"/>
                <a:gd name="T38" fmla="*/ 943 w 1228"/>
                <a:gd name="T39" fmla="*/ 87 h 562"/>
                <a:gd name="T40" fmla="*/ 997 w 1228"/>
                <a:gd name="T41" fmla="*/ 89 h 562"/>
                <a:gd name="T42" fmla="*/ 1054 w 1228"/>
                <a:gd name="T43" fmla="*/ 73 h 562"/>
                <a:gd name="T44" fmla="*/ 1111 w 1228"/>
                <a:gd name="T45" fmla="*/ 67 h 562"/>
                <a:gd name="T46" fmla="*/ 1185 w 1228"/>
                <a:gd name="T47" fmla="*/ 132 h 562"/>
                <a:gd name="T48" fmla="*/ 1196 w 1228"/>
                <a:gd name="T49" fmla="*/ 184 h 562"/>
                <a:gd name="T50" fmla="*/ 1209 w 1228"/>
                <a:gd name="T51" fmla="*/ 274 h 562"/>
                <a:gd name="T52" fmla="*/ 1210 w 1228"/>
                <a:gd name="T53" fmla="*/ 336 h 562"/>
                <a:gd name="T54" fmla="*/ 1185 w 1228"/>
                <a:gd name="T55" fmla="*/ 387 h 562"/>
                <a:gd name="T56" fmla="*/ 1146 w 1228"/>
                <a:gd name="T57" fmla="*/ 384 h 562"/>
                <a:gd name="T58" fmla="*/ 1115 w 1228"/>
                <a:gd name="T59" fmla="*/ 410 h 562"/>
                <a:gd name="T60" fmla="*/ 1104 w 1228"/>
                <a:gd name="T61" fmla="*/ 450 h 562"/>
                <a:gd name="T62" fmla="*/ 1056 w 1228"/>
                <a:gd name="T63" fmla="*/ 470 h 562"/>
                <a:gd name="T64" fmla="*/ 1021 w 1228"/>
                <a:gd name="T65" fmla="*/ 508 h 562"/>
                <a:gd name="T66" fmla="*/ 982 w 1228"/>
                <a:gd name="T67" fmla="*/ 553 h 562"/>
                <a:gd name="T68" fmla="*/ 945 w 1228"/>
                <a:gd name="T69" fmla="*/ 524 h 562"/>
                <a:gd name="T70" fmla="*/ 897 w 1228"/>
                <a:gd name="T71" fmla="*/ 509 h 562"/>
                <a:gd name="T72" fmla="*/ 820 w 1228"/>
                <a:gd name="T73" fmla="*/ 515 h 562"/>
                <a:gd name="T74" fmla="*/ 763 w 1228"/>
                <a:gd name="T75" fmla="*/ 512 h 562"/>
                <a:gd name="T76" fmla="*/ 708 w 1228"/>
                <a:gd name="T77" fmla="*/ 476 h 562"/>
                <a:gd name="T78" fmla="*/ 645 w 1228"/>
                <a:gd name="T79" fmla="*/ 457 h 562"/>
                <a:gd name="T80" fmla="*/ 595 w 1228"/>
                <a:gd name="T81" fmla="*/ 461 h 562"/>
                <a:gd name="T82" fmla="*/ 533 w 1228"/>
                <a:gd name="T83" fmla="*/ 455 h 562"/>
                <a:gd name="T84" fmla="*/ 474 w 1228"/>
                <a:gd name="T85" fmla="*/ 438 h 562"/>
                <a:gd name="T86" fmla="*/ 416 w 1228"/>
                <a:gd name="T87" fmla="*/ 429 h 562"/>
                <a:gd name="T88" fmla="*/ 355 w 1228"/>
                <a:gd name="T89" fmla="*/ 421 h 562"/>
                <a:gd name="T90" fmla="*/ 333 w 1228"/>
                <a:gd name="T91" fmla="*/ 432 h 562"/>
                <a:gd name="T92" fmla="*/ 311 w 1228"/>
                <a:gd name="T93" fmla="*/ 426 h 562"/>
                <a:gd name="T94" fmla="*/ 291 w 1228"/>
                <a:gd name="T95" fmla="*/ 428 h 562"/>
                <a:gd name="T96" fmla="*/ 272 w 1228"/>
                <a:gd name="T97" fmla="*/ 418 h 562"/>
                <a:gd name="T98" fmla="*/ 241 w 1228"/>
                <a:gd name="T99" fmla="*/ 403 h 562"/>
                <a:gd name="T100" fmla="*/ 186 w 1228"/>
                <a:gd name="T101" fmla="*/ 399 h 562"/>
                <a:gd name="T102" fmla="*/ 148 w 1228"/>
                <a:gd name="T103" fmla="*/ 394 h 562"/>
                <a:gd name="T104" fmla="*/ 89 w 1228"/>
                <a:gd name="T105" fmla="*/ 376 h 562"/>
                <a:gd name="T106" fmla="*/ 34 w 1228"/>
                <a:gd name="T107" fmla="*/ 369 h 562"/>
                <a:gd name="T108" fmla="*/ 14 w 1228"/>
                <a:gd name="T109" fmla="*/ 319 h 562"/>
                <a:gd name="T110" fmla="*/ 66 w 1228"/>
                <a:gd name="T111" fmla="*/ 279 h 562"/>
                <a:gd name="T112" fmla="*/ 146 w 1228"/>
                <a:gd name="T113" fmla="*/ 267 h 562"/>
                <a:gd name="T114" fmla="*/ 108 w 1228"/>
                <a:gd name="T115" fmla="*/ 212 h 562"/>
                <a:gd name="T116" fmla="*/ 61 w 1228"/>
                <a:gd name="T117" fmla="*/ 141 h 562"/>
                <a:gd name="T118" fmla="*/ 53 w 1228"/>
                <a:gd name="T119" fmla="*/ 72 h 562"/>
                <a:gd name="T120" fmla="*/ 12 w 1228"/>
                <a:gd name="T121" fmla="*/ 35 h 562"/>
                <a:gd name="T122" fmla="*/ 8 w 1228"/>
                <a:gd name="T123" fmla="*/ 8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8" h="562">
                  <a:moveTo>
                    <a:pt x="35" y="0"/>
                  </a:moveTo>
                  <a:lnTo>
                    <a:pt x="37" y="0"/>
                  </a:lnTo>
                  <a:lnTo>
                    <a:pt x="38" y="0"/>
                  </a:lnTo>
                  <a:lnTo>
                    <a:pt x="39" y="5"/>
                  </a:lnTo>
                  <a:lnTo>
                    <a:pt x="39" y="14"/>
                  </a:lnTo>
                  <a:lnTo>
                    <a:pt x="40" y="15"/>
                  </a:lnTo>
                  <a:lnTo>
                    <a:pt x="39" y="20"/>
                  </a:lnTo>
                  <a:lnTo>
                    <a:pt x="41" y="24"/>
                  </a:lnTo>
                  <a:lnTo>
                    <a:pt x="45" y="24"/>
                  </a:lnTo>
                  <a:lnTo>
                    <a:pt x="47" y="24"/>
                  </a:lnTo>
                  <a:lnTo>
                    <a:pt x="51" y="25"/>
                  </a:lnTo>
                  <a:lnTo>
                    <a:pt x="54" y="24"/>
                  </a:lnTo>
                  <a:lnTo>
                    <a:pt x="55" y="24"/>
                  </a:lnTo>
                  <a:lnTo>
                    <a:pt x="56" y="24"/>
                  </a:lnTo>
                  <a:lnTo>
                    <a:pt x="57" y="24"/>
                  </a:lnTo>
                  <a:lnTo>
                    <a:pt x="58" y="23"/>
                  </a:lnTo>
                  <a:lnTo>
                    <a:pt x="61" y="25"/>
                  </a:lnTo>
                  <a:lnTo>
                    <a:pt x="63" y="26"/>
                  </a:lnTo>
                  <a:lnTo>
                    <a:pt x="63" y="28"/>
                  </a:lnTo>
                  <a:lnTo>
                    <a:pt x="65" y="30"/>
                  </a:lnTo>
                  <a:lnTo>
                    <a:pt x="67" y="28"/>
                  </a:lnTo>
                  <a:lnTo>
                    <a:pt x="70" y="30"/>
                  </a:lnTo>
                  <a:lnTo>
                    <a:pt x="72" y="28"/>
                  </a:lnTo>
                  <a:lnTo>
                    <a:pt x="74" y="27"/>
                  </a:lnTo>
                  <a:lnTo>
                    <a:pt x="75" y="25"/>
                  </a:lnTo>
                  <a:lnTo>
                    <a:pt x="79" y="26"/>
                  </a:lnTo>
                  <a:lnTo>
                    <a:pt x="80" y="25"/>
                  </a:lnTo>
                  <a:lnTo>
                    <a:pt x="82" y="26"/>
                  </a:lnTo>
                  <a:lnTo>
                    <a:pt x="83" y="26"/>
                  </a:lnTo>
                  <a:lnTo>
                    <a:pt x="86" y="30"/>
                  </a:lnTo>
                  <a:lnTo>
                    <a:pt x="89" y="31"/>
                  </a:lnTo>
                  <a:lnTo>
                    <a:pt x="90" y="35"/>
                  </a:lnTo>
                  <a:lnTo>
                    <a:pt x="91" y="36"/>
                  </a:lnTo>
                  <a:lnTo>
                    <a:pt x="96" y="38"/>
                  </a:lnTo>
                  <a:lnTo>
                    <a:pt x="99" y="38"/>
                  </a:lnTo>
                  <a:lnTo>
                    <a:pt x="103" y="39"/>
                  </a:lnTo>
                  <a:lnTo>
                    <a:pt x="106" y="35"/>
                  </a:lnTo>
                  <a:lnTo>
                    <a:pt x="108" y="34"/>
                  </a:lnTo>
                  <a:lnTo>
                    <a:pt x="112" y="36"/>
                  </a:lnTo>
                  <a:lnTo>
                    <a:pt x="116" y="35"/>
                  </a:lnTo>
                  <a:lnTo>
                    <a:pt x="120" y="38"/>
                  </a:lnTo>
                  <a:lnTo>
                    <a:pt x="124" y="39"/>
                  </a:lnTo>
                  <a:lnTo>
                    <a:pt x="125" y="38"/>
                  </a:lnTo>
                  <a:lnTo>
                    <a:pt x="127" y="39"/>
                  </a:lnTo>
                  <a:lnTo>
                    <a:pt x="131" y="38"/>
                  </a:lnTo>
                  <a:lnTo>
                    <a:pt x="133" y="38"/>
                  </a:lnTo>
                  <a:lnTo>
                    <a:pt x="142" y="42"/>
                  </a:lnTo>
                  <a:lnTo>
                    <a:pt x="142" y="44"/>
                  </a:lnTo>
                  <a:lnTo>
                    <a:pt x="143" y="47"/>
                  </a:lnTo>
                  <a:lnTo>
                    <a:pt x="146" y="51"/>
                  </a:lnTo>
                  <a:lnTo>
                    <a:pt x="146" y="55"/>
                  </a:lnTo>
                  <a:lnTo>
                    <a:pt x="151" y="58"/>
                  </a:lnTo>
                  <a:lnTo>
                    <a:pt x="150" y="63"/>
                  </a:lnTo>
                  <a:lnTo>
                    <a:pt x="152" y="67"/>
                  </a:lnTo>
                  <a:lnTo>
                    <a:pt x="156" y="69"/>
                  </a:lnTo>
                  <a:lnTo>
                    <a:pt x="159" y="70"/>
                  </a:lnTo>
                  <a:lnTo>
                    <a:pt x="161" y="70"/>
                  </a:lnTo>
                  <a:lnTo>
                    <a:pt x="165" y="70"/>
                  </a:lnTo>
                  <a:lnTo>
                    <a:pt x="167" y="73"/>
                  </a:lnTo>
                  <a:lnTo>
                    <a:pt x="172" y="70"/>
                  </a:lnTo>
                  <a:lnTo>
                    <a:pt x="176" y="66"/>
                  </a:lnTo>
                  <a:lnTo>
                    <a:pt x="183" y="68"/>
                  </a:lnTo>
                  <a:lnTo>
                    <a:pt x="185" y="69"/>
                  </a:lnTo>
                  <a:lnTo>
                    <a:pt x="185" y="73"/>
                  </a:lnTo>
                  <a:lnTo>
                    <a:pt x="184" y="76"/>
                  </a:lnTo>
                  <a:lnTo>
                    <a:pt x="186" y="78"/>
                  </a:lnTo>
                  <a:lnTo>
                    <a:pt x="191" y="78"/>
                  </a:lnTo>
                  <a:lnTo>
                    <a:pt x="196" y="83"/>
                  </a:lnTo>
                  <a:lnTo>
                    <a:pt x="198" y="82"/>
                  </a:lnTo>
                  <a:lnTo>
                    <a:pt x="199" y="82"/>
                  </a:lnTo>
                  <a:lnTo>
                    <a:pt x="203" y="86"/>
                  </a:lnTo>
                  <a:lnTo>
                    <a:pt x="211" y="89"/>
                  </a:lnTo>
                  <a:lnTo>
                    <a:pt x="212" y="87"/>
                  </a:lnTo>
                  <a:lnTo>
                    <a:pt x="215" y="84"/>
                  </a:lnTo>
                  <a:lnTo>
                    <a:pt x="215" y="80"/>
                  </a:lnTo>
                  <a:lnTo>
                    <a:pt x="218" y="78"/>
                  </a:lnTo>
                  <a:lnTo>
                    <a:pt x="218" y="80"/>
                  </a:lnTo>
                  <a:lnTo>
                    <a:pt x="219" y="78"/>
                  </a:lnTo>
                  <a:lnTo>
                    <a:pt x="220" y="80"/>
                  </a:lnTo>
                  <a:lnTo>
                    <a:pt x="225" y="81"/>
                  </a:lnTo>
                  <a:lnTo>
                    <a:pt x="228" y="80"/>
                  </a:lnTo>
                  <a:lnTo>
                    <a:pt x="230" y="81"/>
                  </a:lnTo>
                  <a:lnTo>
                    <a:pt x="238" y="80"/>
                  </a:lnTo>
                  <a:lnTo>
                    <a:pt x="242" y="73"/>
                  </a:lnTo>
                  <a:lnTo>
                    <a:pt x="244" y="73"/>
                  </a:lnTo>
                  <a:lnTo>
                    <a:pt x="245" y="73"/>
                  </a:lnTo>
                  <a:lnTo>
                    <a:pt x="248" y="73"/>
                  </a:lnTo>
                  <a:lnTo>
                    <a:pt x="253" y="73"/>
                  </a:lnTo>
                  <a:lnTo>
                    <a:pt x="256" y="72"/>
                  </a:lnTo>
                  <a:lnTo>
                    <a:pt x="259" y="69"/>
                  </a:lnTo>
                  <a:lnTo>
                    <a:pt x="261" y="68"/>
                  </a:lnTo>
                  <a:lnTo>
                    <a:pt x="263" y="68"/>
                  </a:lnTo>
                  <a:lnTo>
                    <a:pt x="268" y="67"/>
                  </a:lnTo>
                  <a:lnTo>
                    <a:pt x="270" y="67"/>
                  </a:lnTo>
                  <a:lnTo>
                    <a:pt x="274" y="67"/>
                  </a:lnTo>
                  <a:lnTo>
                    <a:pt x="278" y="67"/>
                  </a:lnTo>
                  <a:lnTo>
                    <a:pt x="282" y="66"/>
                  </a:lnTo>
                  <a:lnTo>
                    <a:pt x="299" y="61"/>
                  </a:lnTo>
                  <a:lnTo>
                    <a:pt x="298" y="49"/>
                  </a:lnTo>
                  <a:lnTo>
                    <a:pt x="296" y="45"/>
                  </a:lnTo>
                  <a:lnTo>
                    <a:pt x="296" y="43"/>
                  </a:lnTo>
                  <a:lnTo>
                    <a:pt x="298" y="41"/>
                  </a:lnTo>
                  <a:lnTo>
                    <a:pt x="300" y="35"/>
                  </a:lnTo>
                  <a:lnTo>
                    <a:pt x="300" y="34"/>
                  </a:lnTo>
                  <a:lnTo>
                    <a:pt x="303" y="34"/>
                  </a:lnTo>
                  <a:lnTo>
                    <a:pt x="306" y="33"/>
                  </a:lnTo>
                  <a:lnTo>
                    <a:pt x="315" y="28"/>
                  </a:lnTo>
                  <a:lnTo>
                    <a:pt x="321" y="28"/>
                  </a:lnTo>
                  <a:lnTo>
                    <a:pt x="324" y="32"/>
                  </a:lnTo>
                  <a:lnTo>
                    <a:pt x="326" y="34"/>
                  </a:lnTo>
                  <a:lnTo>
                    <a:pt x="328" y="34"/>
                  </a:lnTo>
                  <a:lnTo>
                    <a:pt x="331" y="35"/>
                  </a:lnTo>
                  <a:lnTo>
                    <a:pt x="332" y="34"/>
                  </a:lnTo>
                  <a:lnTo>
                    <a:pt x="338" y="32"/>
                  </a:lnTo>
                  <a:lnTo>
                    <a:pt x="339" y="30"/>
                  </a:lnTo>
                  <a:lnTo>
                    <a:pt x="342" y="28"/>
                  </a:lnTo>
                  <a:lnTo>
                    <a:pt x="350" y="28"/>
                  </a:lnTo>
                  <a:lnTo>
                    <a:pt x="354" y="27"/>
                  </a:lnTo>
                  <a:lnTo>
                    <a:pt x="358" y="26"/>
                  </a:lnTo>
                  <a:lnTo>
                    <a:pt x="360" y="27"/>
                  </a:lnTo>
                  <a:lnTo>
                    <a:pt x="367" y="31"/>
                  </a:lnTo>
                  <a:lnTo>
                    <a:pt x="367" y="35"/>
                  </a:lnTo>
                  <a:lnTo>
                    <a:pt x="367" y="38"/>
                  </a:lnTo>
                  <a:lnTo>
                    <a:pt x="368" y="40"/>
                  </a:lnTo>
                  <a:lnTo>
                    <a:pt x="371" y="42"/>
                  </a:lnTo>
                  <a:lnTo>
                    <a:pt x="371" y="43"/>
                  </a:lnTo>
                  <a:lnTo>
                    <a:pt x="374" y="44"/>
                  </a:lnTo>
                  <a:lnTo>
                    <a:pt x="376" y="47"/>
                  </a:lnTo>
                  <a:lnTo>
                    <a:pt x="380" y="48"/>
                  </a:lnTo>
                  <a:lnTo>
                    <a:pt x="382" y="47"/>
                  </a:lnTo>
                  <a:lnTo>
                    <a:pt x="385" y="41"/>
                  </a:lnTo>
                  <a:lnTo>
                    <a:pt x="391" y="39"/>
                  </a:lnTo>
                  <a:lnTo>
                    <a:pt x="397" y="41"/>
                  </a:lnTo>
                  <a:lnTo>
                    <a:pt x="407" y="40"/>
                  </a:lnTo>
                  <a:lnTo>
                    <a:pt x="408" y="41"/>
                  </a:lnTo>
                  <a:lnTo>
                    <a:pt x="410" y="41"/>
                  </a:lnTo>
                  <a:lnTo>
                    <a:pt x="411" y="41"/>
                  </a:lnTo>
                  <a:lnTo>
                    <a:pt x="414" y="41"/>
                  </a:lnTo>
                  <a:lnTo>
                    <a:pt x="417" y="43"/>
                  </a:lnTo>
                  <a:lnTo>
                    <a:pt x="419" y="42"/>
                  </a:lnTo>
                  <a:lnTo>
                    <a:pt x="422" y="44"/>
                  </a:lnTo>
                  <a:lnTo>
                    <a:pt x="427" y="45"/>
                  </a:lnTo>
                  <a:lnTo>
                    <a:pt x="428" y="45"/>
                  </a:lnTo>
                  <a:lnTo>
                    <a:pt x="429" y="47"/>
                  </a:lnTo>
                  <a:lnTo>
                    <a:pt x="433" y="47"/>
                  </a:lnTo>
                  <a:lnTo>
                    <a:pt x="434" y="48"/>
                  </a:lnTo>
                  <a:lnTo>
                    <a:pt x="438" y="48"/>
                  </a:lnTo>
                  <a:lnTo>
                    <a:pt x="440" y="49"/>
                  </a:lnTo>
                  <a:lnTo>
                    <a:pt x="444" y="51"/>
                  </a:lnTo>
                  <a:lnTo>
                    <a:pt x="446" y="51"/>
                  </a:lnTo>
                  <a:lnTo>
                    <a:pt x="452" y="55"/>
                  </a:lnTo>
                  <a:lnTo>
                    <a:pt x="455" y="56"/>
                  </a:lnTo>
                  <a:lnTo>
                    <a:pt x="458" y="58"/>
                  </a:lnTo>
                  <a:lnTo>
                    <a:pt x="469" y="60"/>
                  </a:lnTo>
                  <a:lnTo>
                    <a:pt x="472" y="58"/>
                  </a:lnTo>
                  <a:lnTo>
                    <a:pt x="474" y="58"/>
                  </a:lnTo>
                  <a:lnTo>
                    <a:pt x="476" y="57"/>
                  </a:lnTo>
                  <a:lnTo>
                    <a:pt x="476" y="58"/>
                  </a:lnTo>
                  <a:lnTo>
                    <a:pt x="477" y="58"/>
                  </a:lnTo>
                  <a:lnTo>
                    <a:pt x="480" y="58"/>
                  </a:lnTo>
                  <a:lnTo>
                    <a:pt x="485" y="57"/>
                  </a:lnTo>
                  <a:lnTo>
                    <a:pt x="486" y="55"/>
                  </a:lnTo>
                  <a:lnTo>
                    <a:pt x="497" y="58"/>
                  </a:lnTo>
                  <a:lnTo>
                    <a:pt x="501" y="67"/>
                  </a:lnTo>
                  <a:lnTo>
                    <a:pt x="501" y="68"/>
                  </a:lnTo>
                  <a:lnTo>
                    <a:pt x="502" y="69"/>
                  </a:lnTo>
                  <a:lnTo>
                    <a:pt x="503" y="69"/>
                  </a:lnTo>
                  <a:lnTo>
                    <a:pt x="506" y="69"/>
                  </a:lnTo>
                  <a:lnTo>
                    <a:pt x="509" y="68"/>
                  </a:lnTo>
                  <a:lnTo>
                    <a:pt x="509" y="69"/>
                  </a:lnTo>
                  <a:lnTo>
                    <a:pt x="511" y="69"/>
                  </a:lnTo>
                  <a:lnTo>
                    <a:pt x="512" y="68"/>
                  </a:lnTo>
                  <a:lnTo>
                    <a:pt x="513" y="69"/>
                  </a:lnTo>
                  <a:lnTo>
                    <a:pt x="515" y="69"/>
                  </a:lnTo>
                  <a:lnTo>
                    <a:pt x="517" y="68"/>
                  </a:lnTo>
                  <a:lnTo>
                    <a:pt x="518" y="69"/>
                  </a:lnTo>
                  <a:lnTo>
                    <a:pt x="519" y="69"/>
                  </a:lnTo>
                  <a:lnTo>
                    <a:pt x="520" y="68"/>
                  </a:lnTo>
                  <a:lnTo>
                    <a:pt x="520" y="69"/>
                  </a:lnTo>
                  <a:lnTo>
                    <a:pt x="522" y="69"/>
                  </a:lnTo>
                  <a:lnTo>
                    <a:pt x="526" y="69"/>
                  </a:lnTo>
                  <a:lnTo>
                    <a:pt x="526" y="72"/>
                  </a:lnTo>
                  <a:lnTo>
                    <a:pt x="527" y="72"/>
                  </a:lnTo>
                  <a:lnTo>
                    <a:pt x="527" y="74"/>
                  </a:lnTo>
                  <a:lnTo>
                    <a:pt x="523" y="77"/>
                  </a:lnTo>
                  <a:lnTo>
                    <a:pt x="524" y="84"/>
                  </a:lnTo>
                  <a:lnTo>
                    <a:pt x="524" y="87"/>
                  </a:lnTo>
                  <a:lnTo>
                    <a:pt x="526" y="89"/>
                  </a:lnTo>
                  <a:lnTo>
                    <a:pt x="524" y="90"/>
                  </a:lnTo>
                  <a:lnTo>
                    <a:pt x="527" y="91"/>
                  </a:lnTo>
                  <a:lnTo>
                    <a:pt x="526" y="92"/>
                  </a:lnTo>
                  <a:lnTo>
                    <a:pt x="526" y="94"/>
                  </a:lnTo>
                  <a:lnTo>
                    <a:pt x="528" y="95"/>
                  </a:lnTo>
                  <a:lnTo>
                    <a:pt x="529" y="97"/>
                  </a:lnTo>
                  <a:lnTo>
                    <a:pt x="530" y="98"/>
                  </a:lnTo>
                  <a:lnTo>
                    <a:pt x="530" y="99"/>
                  </a:lnTo>
                  <a:lnTo>
                    <a:pt x="532" y="101"/>
                  </a:lnTo>
                  <a:lnTo>
                    <a:pt x="532" y="102"/>
                  </a:lnTo>
                  <a:lnTo>
                    <a:pt x="537" y="103"/>
                  </a:lnTo>
                  <a:lnTo>
                    <a:pt x="540" y="106"/>
                  </a:lnTo>
                  <a:lnTo>
                    <a:pt x="544" y="106"/>
                  </a:lnTo>
                  <a:lnTo>
                    <a:pt x="545" y="107"/>
                  </a:lnTo>
                  <a:lnTo>
                    <a:pt x="547" y="107"/>
                  </a:lnTo>
                  <a:lnTo>
                    <a:pt x="548" y="106"/>
                  </a:lnTo>
                  <a:lnTo>
                    <a:pt x="553" y="103"/>
                  </a:lnTo>
                  <a:lnTo>
                    <a:pt x="555" y="105"/>
                  </a:lnTo>
                  <a:lnTo>
                    <a:pt x="558" y="107"/>
                  </a:lnTo>
                  <a:lnTo>
                    <a:pt x="559" y="107"/>
                  </a:lnTo>
                  <a:lnTo>
                    <a:pt x="559" y="112"/>
                  </a:lnTo>
                  <a:lnTo>
                    <a:pt x="563" y="114"/>
                  </a:lnTo>
                  <a:lnTo>
                    <a:pt x="566" y="116"/>
                  </a:lnTo>
                  <a:lnTo>
                    <a:pt x="567" y="122"/>
                  </a:lnTo>
                  <a:lnTo>
                    <a:pt x="567" y="127"/>
                  </a:lnTo>
                  <a:lnTo>
                    <a:pt x="569" y="130"/>
                  </a:lnTo>
                  <a:lnTo>
                    <a:pt x="570" y="131"/>
                  </a:lnTo>
                  <a:lnTo>
                    <a:pt x="570" y="132"/>
                  </a:lnTo>
                  <a:lnTo>
                    <a:pt x="567" y="134"/>
                  </a:lnTo>
                  <a:lnTo>
                    <a:pt x="569" y="136"/>
                  </a:lnTo>
                  <a:lnTo>
                    <a:pt x="569" y="137"/>
                  </a:lnTo>
                  <a:lnTo>
                    <a:pt x="570" y="140"/>
                  </a:lnTo>
                  <a:lnTo>
                    <a:pt x="573" y="141"/>
                  </a:lnTo>
                  <a:lnTo>
                    <a:pt x="572" y="144"/>
                  </a:lnTo>
                  <a:lnTo>
                    <a:pt x="573" y="145"/>
                  </a:lnTo>
                  <a:lnTo>
                    <a:pt x="578" y="147"/>
                  </a:lnTo>
                  <a:lnTo>
                    <a:pt x="578" y="148"/>
                  </a:lnTo>
                  <a:lnTo>
                    <a:pt x="581" y="151"/>
                  </a:lnTo>
                  <a:lnTo>
                    <a:pt x="582" y="151"/>
                  </a:lnTo>
                  <a:lnTo>
                    <a:pt x="586" y="154"/>
                  </a:lnTo>
                  <a:lnTo>
                    <a:pt x="587" y="157"/>
                  </a:lnTo>
                  <a:lnTo>
                    <a:pt x="588" y="159"/>
                  </a:lnTo>
                  <a:lnTo>
                    <a:pt x="589" y="160"/>
                  </a:lnTo>
                  <a:lnTo>
                    <a:pt x="590" y="159"/>
                  </a:lnTo>
                  <a:lnTo>
                    <a:pt x="595" y="162"/>
                  </a:lnTo>
                  <a:lnTo>
                    <a:pt x="596" y="164"/>
                  </a:lnTo>
                  <a:lnTo>
                    <a:pt x="598" y="161"/>
                  </a:lnTo>
                  <a:lnTo>
                    <a:pt x="600" y="164"/>
                  </a:lnTo>
                  <a:lnTo>
                    <a:pt x="601" y="162"/>
                  </a:lnTo>
                  <a:lnTo>
                    <a:pt x="602" y="162"/>
                  </a:lnTo>
                  <a:lnTo>
                    <a:pt x="602" y="165"/>
                  </a:lnTo>
                  <a:lnTo>
                    <a:pt x="605" y="166"/>
                  </a:lnTo>
                  <a:lnTo>
                    <a:pt x="606" y="166"/>
                  </a:lnTo>
                  <a:lnTo>
                    <a:pt x="606" y="165"/>
                  </a:lnTo>
                  <a:lnTo>
                    <a:pt x="608" y="161"/>
                  </a:lnTo>
                  <a:lnTo>
                    <a:pt x="609" y="160"/>
                  </a:lnTo>
                  <a:lnTo>
                    <a:pt x="613" y="159"/>
                  </a:lnTo>
                  <a:lnTo>
                    <a:pt x="614" y="158"/>
                  </a:lnTo>
                  <a:lnTo>
                    <a:pt x="615" y="158"/>
                  </a:lnTo>
                  <a:lnTo>
                    <a:pt x="616" y="160"/>
                  </a:lnTo>
                  <a:lnTo>
                    <a:pt x="621" y="159"/>
                  </a:lnTo>
                  <a:lnTo>
                    <a:pt x="622" y="160"/>
                  </a:lnTo>
                  <a:lnTo>
                    <a:pt x="622" y="159"/>
                  </a:lnTo>
                  <a:lnTo>
                    <a:pt x="623" y="157"/>
                  </a:lnTo>
                  <a:lnTo>
                    <a:pt x="625" y="156"/>
                  </a:lnTo>
                  <a:lnTo>
                    <a:pt x="625" y="154"/>
                  </a:lnTo>
                  <a:lnTo>
                    <a:pt x="630" y="152"/>
                  </a:lnTo>
                  <a:lnTo>
                    <a:pt x="631" y="148"/>
                  </a:lnTo>
                  <a:lnTo>
                    <a:pt x="634" y="148"/>
                  </a:lnTo>
                  <a:lnTo>
                    <a:pt x="638" y="148"/>
                  </a:lnTo>
                  <a:lnTo>
                    <a:pt x="639" y="145"/>
                  </a:lnTo>
                  <a:lnTo>
                    <a:pt x="641" y="143"/>
                  </a:lnTo>
                  <a:lnTo>
                    <a:pt x="645" y="141"/>
                  </a:lnTo>
                  <a:lnTo>
                    <a:pt x="649" y="139"/>
                  </a:lnTo>
                  <a:lnTo>
                    <a:pt x="652" y="142"/>
                  </a:lnTo>
                  <a:lnTo>
                    <a:pt x="654" y="142"/>
                  </a:lnTo>
                  <a:lnTo>
                    <a:pt x="658" y="141"/>
                  </a:lnTo>
                  <a:lnTo>
                    <a:pt x="657" y="139"/>
                  </a:lnTo>
                  <a:lnTo>
                    <a:pt x="657" y="136"/>
                  </a:lnTo>
                  <a:lnTo>
                    <a:pt x="657" y="134"/>
                  </a:lnTo>
                  <a:lnTo>
                    <a:pt x="657" y="130"/>
                  </a:lnTo>
                  <a:lnTo>
                    <a:pt x="659" y="131"/>
                  </a:lnTo>
                  <a:lnTo>
                    <a:pt x="662" y="128"/>
                  </a:lnTo>
                  <a:lnTo>
                    <a:pt x="664" y="126"/>
                  </a:lnTo>
                  <a:lnTo>
                    <a:pt x="665" y="125"/>
                  </a:lnTo>
                  <a:lnTo>
                    <a:pt x="666" y="125"/>
                  </a:lnTo>
                  <a:lnTo>
                    <a:pt x="667" y="125"/>
                  </a:lnTo>
                  <a:lnTo>
                    <a:pt x="670" y="123"/>
                  </a:lnTo>
                  <a:lnTo>
                    <a:pt x="673" y="123"/>
                  </a:lnTo>
                  <a:lnTo>
                    <a:pt x="678" y="123"/>
                  </a:lnTo>
                  <a:lnTo>
                    <a:pt x="681" y="122"/>
                  </a:lnTo>
                  <a:lnTo>
                    <a:pt x="682" y="120"/>
                  </a:lnTo>
                  <a:lnTo>
                    <a:pt x="685" y="119"/>
                  </a:lnTo>
                  <a:lnTo>
                    <a:pt x="686" y="118"/>
                  </a:lnTo>
                  <a:lnTo>
                    <a:pt x="686" y="117"/>
                  </a:lnTo>
                  <a:lnTo>
                    <a:pt x="685" y="116"/>
                  </a:lnTo>
                  <a:lnTo>
                    <a:pt x="685" y="114"/>
                  </a:lnTo>
                  <a:lnTo>
                    <a:pt x="686" y="110"/>
                  </a:lnTo>
                  <a:lnTo>
                    <a:pt x="690" y="107"/>
                  </a:lnTo>
                  <a:lnTo>
                    <a:pt x="690" y="106"/>
                  </a:lnTo>
                  <a:lnTo>
                    <a:pt x="690" y="103"/>
                  </a:lnTo>
                  <a:lnTo>
                    <a:pt x="690" y="102"/>
                  </a:lnTo>
                  <a:lnTo>
                    <a:pt x="690" y="97"/>
                  </a:lnTo>
                  <a:lnTo>
                    <a:pt x="688" y="95"/>
                  </a:lnTo>
                  <a:lnTo>
                    <a:pt x="691" y="95"/>
                  </a:lnTo>
                  <a:lnTo>
                    <a:pt x="695" y="93"/>
                  </a:lnTo>
                  <a:lnTo>
                    <a:pt x="696" y="92"/>
                  </a:lnTo>
                  <a:lnTo>
                    <a:pt x="701" y="94"/>
                  </a:lnTo>
                  <a:lnTo>
                    <a:pt x="707" y="94"/>
                  </a:lnTo>
                  <a:lnTo>
                    <a:pt x="712" y="92"/>
                  </a:lnTo>
                  <a:lnTo>
                    <a:pt x="714" y="91"/>
                  </a:lnTo>
                  <a:lnTo>
                    <a:pt x="718" y="89"/>
                  </a:lnTo>
                  <a:lnTo>
                    <a:pt x="720" y="83"/>
                  </a:lnTo>
                  <a:lnTo>
                    <a:pt x="721" y="81"/>
                  </a:lnTo>
                  <a:lnTo>
                    <a:pt x="726" y="76"/>
                  </a:lnTo>
                  <a:lnTo>
                    <a:pt x="729" y="75"/>
                  </a:lnTo>
                  <a:lnTo>
                    <a:pt x="730" y="72"/>
                  </a:lnTo>
                  <a:lnTo>
                    <a:pt x="733" y="72"/>
                  </a:lnTo>
                  <a:lnTo>
                    <a:pt x="734" y="69"/>
                  </a:lnTo>
                  <a:lnTo>
                    <a:pt x="735" y="69"/>
                  </a:lnTo>
                  <a:lnTo>
                    <a:pt x="738" y="67"/>
                  </a:lnTo>
                  <a:lnTo>
                    <a:pt x="740" y="67"/>
                  </a:lnTo>
                  <a:lnTo>
                    <a:pt x="742" y="67"/>
                  </a:lnTo>
                  <a:lnTo>
                    <a:pt x="743" y="66"/>
                  </a:lnTo>
                  <a:lnTo>
                    <a:pt x="744" y="66"/>
                  </a:lnTo>
                  <a:lnTo>
                    <a:pt x="745" y="64"/>
                  </a:lnTo>
                  <a:lnTo>
                    <a:pt x="744" y="61"/>
                  </a:lnTo>
                  <a:lnTo>
                    <a:pt x="745" y="58"/>
                  </a:lnTo>
                  <a:lnTo>
                    <a:pt x="744" y="56"/>
                  </a:lnTo>
                  <a:lnTo>
                    <a:pt x="746" y="52"/>
                  </a:lnTo>
                  <a:lnTo>
                    <a:pt x="748" y="51"/>
                  </a:lnTo>
                  <a:lnTo>
                    <a:pt x="751" y="51"/>
                  </a:lnTo>
                  <a:lnTo>
                    <a:pt x="751" y="53"/>
                  </a:lnTo>
                  <a:lnTo>
                    <a:pt x="752" y="52"/>
                  </a:lnTo>
                  <a:lnTo>
                    <a:pt x="753" y="52"/>
                  </a:lnTo>
                  <a:lnTo>
                    <a:pt x="756" y="53"/>
                  </a:lnTo>
                  <a:lnTo>
                    <a:pt x="757" y="53"/>
                  </a:lnTo>
                  <a:lnTo>
                    <a:pt x="760" y="56"/>
                  </a:lnTo>
                  <a:lnTo>
                    <a:pt x="764" y="58"/>
                  </a:lnTo>
                  <a:lnTo>
                    <a:pt x="768" y="55"/>
                  </a:lnTo>
                  <a:lnTo>
                    <a:pt x="769" y="53"/>
                  </a:lnTo>
                  <a:lnTo>
                    <a:pt x="770" y="51"/>
                  </a:lnTo>
                  <a:lnTo>
                    <a:pt x="771" y="50"/>
                  </a:lnTo>
                  <a:lnTo>
                    <a:pt x="772" y="49"/>
                  </a:lnTo>
                  <a:lnTo>
                    <a:pt x="774" y="48"/>
                  </a:lnTo>
                  <a:lnTo>
                    <a:pt x="776" y="47"/>
                  </a:lnTo>
                  <a:lnTo>
                    <a:pt x="777" y="47"/>
                  </a:lnTo>
                  <a:lnTo>
                    <a:pt x="778" y="44"/>
                  </a:lnTo>
                  <a:lnTo>
                    <a:pt x="780" y="43"/>
                  </a:lnTo>
                  <a:lnTo>
                    <a:pt x="781" y="43"/>
                  </a:lnTo>
                  <a:lnTo>
                    <a:pt x="783" y="40"/>
                  </a:lnTo>
                  <a:lnTo>
                    <a:pt x="785" y="40"/>
                  </a:lnTo>
                  <a:lnTo>
                    <a:pt x="786" y="42"/>
                  </a:lnTo>
                  <a:lnTo>
                    <a:pt x="785" y="43"/>
                  </a:lnTo>
                  <a:lnTo>
                    <a:pt x="787" y="47"/>
                  </a:lnTo>
                  <a:lnTo>
                    <a:pt x="791" y="51"/>
                  </a:lnTo>
                  <a:lnTo>
                    <a:pt x="790" y="53"/>
                  </a:lnTo>
                  <a:lnTo>
                    <a:pt x="792" y="56"/>
                  </a:lnTo>
                  <a:lnTo>
                    <a:pt x="794" y="59"/>
                  </a:lnTo>
                  <a:lnTo>
                    <a:pt x="795" y="65"/>
                  </a:lnTo>
                  <a:lnTo>
                    <a:pt x="796" y="70"/>
                  </a:lnTo>
                  <a:lnTo>
                    <a:pt x="798" y="73"/>
                  </a:lnTo>
                  <a:lnTo>
                    <a:pt x="800" y="77"/>
                  </a:lnTo>
                  <a:lnTo>
                    <a:pt x="802" y="77"/>
                  </a:lnTo>
                  <a:lnTo>
                    <a:pt x="802" y="76"/>
                  </a:lnTo>
                  <a:lnTo>
                    <a:pt x="803" y="75"/>
                  </a:lnTo>
                  <a:lnTo>
                    <a:pt x="806" y="72"/>
                  </a:lnTo>
                  <a:lnTo>
                    <a:pt x="808" y="70"/>
                  </a:lnTo>
                  <a:lnTo>
                    <a:pt x="809" y="72"/>
                  </a:lnTo>
                  <a:lnTo>
                    <a:pt x="812" y="74"/>
                  </a:lnTo>
                  <a:lnTo>
                    <a:pt x="816" y="77"/>
                  </a:lnTo>
                  <a:lnTo>
                    <a:pt x="816" y="76"/>
                  </a:lnTo>
                  <a:lnTo>
                    <a:pt x="818" y="75"/>
                  </a:lnTo>
                  <a:lnTo>
                    <a:pt x="821" y="75"/>
                  </a:lnTo>
                  <a:lnTo>
                    <a:pt x="821" y="76"/>
                  </a:lnTo>
                  <a:lnTo>
                    <a:pt x="822" y="76"/>
                  </a:lnTo>
                  <a:lnTo>
                    <a:pt x="823" y="77"/>
                  </a:lnTo>
                  <a:lnTo>
                    <a:pt x="824" y="76"/>
                  </a:lnTo>
                  <a:lnTo>
                    <a:pt x="825" y="75"/>
                  </a:lnTo>
                  <a:lnTo>
                    <a:pt x="826" y="75"/>
                  </a:lnTo>
                  <a:lnTo>
                    <a:pt x="828" y="76"/>
                  </a:lnTo>
                  <a:lnTo>
                    <a:pt x="828" y="77"/>
                  </a:lnTo>
                  <a:lnTo>
                    <a:pt x="829" y="77"/>
                  </a:lnTo>
                  <a:lnTo>
                    <a:pt x="830" y="76"/>
                  </a:lnTo>
                  <a:lnTo>
                    <a:pt x="831" y="76"/>
                  </a:lnTo>
                  <a:lnTo>
                    <a:pt x="832" y="76"/>
                  </a:lnTo>
                  <a:lnTo>
                    <a:pt x="833" y="76"/>
                  </a:lnTo>
                  <a:lnTo>
                    <a:pt x="835" y="75"/>
                  </a:lnTo>
                  <a:lnTo>
                    <a:pt x="837" y="76"/>
                  </a:lnTo>
                  <a:lnTo>
                    <a:pt x="839" y="75"/>
                  </a:lnTo>
                  <a:lnTo>
                    <a:pt x="843" y="75"/>
                  </a:lnTo>
                  <a:lnTo>
                    <a:pt x="848" y="74"/>
                  </a:lnTo>
                  <a:lnTo>
                    <a:pt x="849" y="74"/>
                  </a:lnTo>
                  <a:lnTo>
                    <a:pt x="849" y="75"/>
                  </a:lnTo>
                  <a:lnTo>
                    <a:pt x="850" y="75"/>
                  </a:lnTo>
                  <a:lnTo>
                    <a:pt x="850" y="76"/>
                  </a:lnTo>
                  <a:lnTo>
                    <a:pt x="851" y="77"/>
                  </a:lnTo>
                  <a:lnTo>
                    <a:pt x="852" y="78"/>
                  </a:lnTo>
                  <a:lnTo>
                    <a:pt x="855" y="78"/>
                  </a:lnTo>
                  <a:lnTo>
                    <a:pt x="856" y="77"/>
                  </a:lnTo>
                  <a:lnTo>
                    <a:pt x="857" y="76"/>
                  </a:lnTo>
                  <a:lnTo>
                    <a:pt x="858" y="76"/>
                  </a:lnTo>
                  <a:lnTo>
                    <a:pt x="858" y="77"/>
                  </a:lnTo>
                  <a:lnTo>
                    <a:pt x="859" y="77"/>
                  </a:lnTo>
                  <a:lnTo>
                    <a:pt x="860" y="77"/>
                  </a:lnTo>
                  <a:lnTo>
                    <a:pt x="861" y="77"/>
                  </a:lnTo>
                  <a:lnTo>
                    <a:pt x="863" y="77"/>
                  </a:lnTo>
                  <a:lnTo>
                    <a:pt x="864" y="77"/>
                  </a:lnTo>
                  <a:lnTo>
                    <a:pt x="865" y="77"/>
                  </a:lnTo>
                  <a:lnTo>
                    <a:pt x="866" y="77"/>
                  </a:lnTo>
                  <a:lnTo>
                    <a:pt x="867" y="77"/>
                  </a:lnTo>
                  <a:lnTo>
                    <a:pt x="867" y="78"/>
                  </a:lnTo>
                  <a:lnTo>
                    <a:pt x="868" y="78"/>
                  </a:lnTo>
                  <a:lnTo>
                    <a:pt x="869" y="78"/>
                  </a:lnTo>
                  <a:lnTo>
                    <a:pt x="869" y="80"/>
                  </a:lnTo>
                  <a:lnTo>
                    <a:pt x="869" y="81"/>
                  </a:lnTo>
                  <a:lnTo>
                    <a:pt x="871" y="82"/>
                  </a:lnTo>
                  <a:lnTo>
                    <a:pt x="872" y="82"/>
                  </a:lnTo>
                  <a:lnTo>
                    <a:pt x="872" y="83"/>
                  </a:lnTo>
                  <a:lnTo>
                    <a:pt x="873" y="83"/>
                  </a:lnTo>
                  <a:lnTo>
                    <a:pt x="874" y="83"/>
                  </a:lnTo>
                  <a:lnTo>
                    <a:pt x="875" y="84"/>
                  </a:lnTo>
                  <a:lnTo>
                    <a:pt x="876" y="85"/>
                  </a:lnTo>
                  <a:lnTo>
                    <a:pt x="876" y="86"/>
                  </a:lnTo>
                  <a:lnTo>
                    <a:pt x="875" y="86"/>
                  </a:lnTo>
                  <a:lnTo>
                    <a:pt x="875" y="87"/>
                  </a:lnTo>
                  <a:lnTo>
                    <a:pt x="875" y="89"/>
                  </a:lnTo>
                  <a:lnTo>
                    <a:pt x="874" y="89"/>
                  </a:lnTo>
                  <a:lnTo>
                    <a:pt x="874" y="90"/>
                  </a:lnTo>
                  <a:lnTo>
                    <a:pt x="873" y="90"/>
                  </a:lnTo>
                  <a:lnTo>
                    <a:pt x="873" y="91"/>
                  </a:lnTo>
                  <a:lnTo>
                    <a:pt x="873" y="90"/>
                  </a:lnTo>
                  <a:lnTo>
                    <a:pt x="874" y="91"/>
                  </a:lnTo>
                  <a:lnTo>
                    <a:pt x="874" y="92"/>
                  </a:lnTo>
                  <a:lnTo>
                    <a:pt x="874" y="93"/>
                  </a:lnTo>
                  <a:lnTo>
                    <a:pt x="874" y="94"/>
                  </a:lnTo>
                  <a:lnTo>
                    <a:pt x="874" y="95"/>
                  </a:lnTo>
                  <a:lnTo>
                    <a:pt x="874" y="97"/>
                  </a:lnTo>
                  <a:lnTo>
                    <a:pt x="873" y="98"/>
                  </a:lnTo>
                  <a:lnTo>
                    <a:pt x="873" y="99"/>
                  </a:lnTo>
                  <a:lnTo>
                    <a:pt x="873" y="100"/>
                  </a:lnTo>
                  <a:lnTo>
                    <a:pt x="873" y="101"/>
                  </a:lnTo>
                  <a:lnTo>
                    <a:pt x="874" y="101"/>
                  </a:lnTo>
                  <a:lnTo>
                    <a:pt x="875" y="102"/>
                  </a:lnTo>
                  <a:lnTo>
                    <a:pt x="875" y="103"/>
                  </a:lnTo>
                  <a:lnTo>
                    <a:pt x="876" y="103"/>
                  </a:lnTo>
                  <a:lnTo>
                    <a:pt x="876" y="105"/>
                  </a:lnTo>
                  <a:lnTo>
                    <a:pt x="876" y="106"/>
                  </a:lnTo>
                  <a:lnTo>
                    <a:pt x="876" y="107"/>
                  </a:lnTo>
                  <a:lnTo>
                    <a:pt x="876" y="108"/>
                  </a:lnTo>
                  <a:lnTo>
                    <a:pt x="877" y="108"/>
                  </a:lnTo>
                  <a:lnTo>
                    <a:pt x="877" y="109"/>
                  </a:lnTo>
                  <a:lnTo>
                    <a:pt x="878" y="110"/>
                  </a:lnTo>
                  <a:lnTo>
                    <a:pt x="880" y="110"/>
                  </a:lnTo>
                  <a:lnTo>
                    <a:pt x="880" y="109"/>
                  </a:lnTo>
                  <a:lnTo>
                    <a:pt x="881" y="109"/>
                  </a:lnTo>
                  <a:lnTo>
                    <a:pt x="881" y="110"/>
                  </a:lnTo>
                  <a:lnTo>
                    <a:pt x="883" y="110"/>
                  </a:lnTo>
                  <a:lnTo>
                    <a:pt x="883" y="109"/>
                  </a:lnTo>
                  <a:lnTo>
                    <a:pt x="884" y="109"/>
                  </a:lnTo>
                  <a:lnTo>
                    <a:pt x="885" y="108"/>
                  </a:lnTo>
                  <a:lnTo>
                    <a:pt x="885" y="107"/>
                  </a:lnTo>
                  <a:lnTo>
                    <a:pt x="886" y="105"/>
                  </a:lnTo>
                  <a:lnTo>
                    <a:pt x="887" y="105"/>
                  </a:lnTo>
                  <a:lnTo>
                    <a:pt x="887" y="103"/>
                  </a:lnTo>
                  <a:lnTo>
                    <a:pt x="889" y="103"/>
                  </a:lnTo>
                  <a:lnTo>
                    <a:pt x="890" y="103"/>
                  </a:lnTo>
                  <a:lnTo>
                    <a:pt x="890" y="102"/>
                  </a:lnTo>
                  <a:lnTo>
                    <a:pt x="890" y="103"/>
                  </a:lnTo>
                  <a:lnTo>
                    <a:pt x="891" y="102"/>
                  </a:lnTo>
                  <a:lnTo>
                    <a:pt x="892" y="102"/>
                  </a:lnTo>
                  <a:lnTo>
                    <a:pt x="893" y="101"/>
                  </a:lnTo>
                  <a:lnTo>
                    <a:pt x="894" y="101"/>
                  </a:lnTo>
                  <a:lnTo>
                    <a:pt x="895" y="101"/>
                  </a:lnTo>
                  <a:lnTo>
                    <a:pt x="895" y="100"/>
                  </a:lnTo>
                  <a:lnTo>
                    <a:pt x="897" y="100"/>
                  </a:lnTo>
                  <a:lnTo>
                    <a:pt x="898" y="99"/>
                  </a:lnTo>
                  <a:lnTo>
                    <a:pt x="898" y="98"/>
                  </a:lnTo>
                  <a:lnTo>
                    <a:pt x="899" y="98"/>
                  </a:lnTo>
                  <a:lnTo>
                    <a:pt x="900" y="98"/>
                  </a:lnTo>
                  <a:lnTo>
                    <a:pt x="901" y="98"/>
                  </a:lnTo>
                  <a:lnTo>
                    <a:pt x="900" y="97"/>
                  </a:lnTo>
                  <a:lnTo>
                    <a:pt x="900" y="95"/>
                  </a:lnTo>
                  <a:lnTo>
                    <a:pt x="901" y="95"/>
                  </a:lnTo>
                  <a:lnTo>
                    <a:pt x="901" y="97"/>
                  </a:lnTo>
                  <a:lnTo>
                    <a:pt x="902" y="95"/>
                  </a:lnTo>
                  <a:lnTo>
                    <a:pt x="902" y="97"/>
                  </a:lnTo>
                  <a:lnTo>
                    <a:pt x="902" y="98"/>
                  </a:lnTo>
                  <a:lnTo>
                    <a:pt x="903" y="98"/>
                  </a:lnTo>
                  <a:lnTo>
                    <a:pt x="904" y="98"/>
                  </a:lnTo>
                  <a:lnTo>
                    <a:pt x="906" y="97"/>
                  </a:lnTo>
                  <a:lnTo>
                    <a:pt x="907" y="98"/>
                  </a:lnTo>
                  <a:lnTo>
                    <a:pt x="906" y="99"/>
                  </a:lnTo>
                  <a:lnTo>
                    <a:pt x="908" y="98"/>
                  </a:lnTo>
                  <a:lnTo>
                    <a:pt x="909" y="97"/>
                  </a:lnTo>
                  <a:lnTo>
                    <a:pt x="909" y="98"/>
                  </a:lnTo>
                  <a:lnTo>
                    <a:pt x="909" y="99"/>
                  </a:lnTo>
                  <a:lnTo>
                    <a:pt x="910" y="99"/>
                  </a:lnTo>
                  <a:lnTo>
                    <a:pt x="911" y="99"/>
                  </a:lnTo>
                  <a:lnTo>
                    <a:pt x="912" y="99"/>
                  </a:lnTo>
                  <a:lnTo>
                    <a:pt x="912" y="98"/>
                  </a:lnTo>
                  <a:lnTo>
                    <a:pt x="914" y="98"/>
                  </a:lnTo>
                  <a:lnTo>
                    <a:pt x="914" y="97"/>
                  </a:lnTo>
                  <a:lnTo>
                    <a:pt x="915" y="97"/>
                  </a:lnTo>
                  <a:lnTo>
                    <a:pt x="916" y="94"/>
                  </a:lnTo>
                  <a:lnTo>
                    <a:pt x="915" y="92"/>
                  </a:lnTo>
                  <a:lnTo>
                    <a:pt x="915" y="91"/>
                  </a:lnTo>
                  <a:lnTo>
                    <a:pt x="916" y="90"/>
                  </a:lnTo>
                  <a:lnTo>
                    <a:pt x="915" y="89"/>
                  </a:lnTo>
                  <a:lnTo>
                    <a:pt x="914" y="87"/>
                  </a:lnTo>
                  <a:lnTo>
                    <a:pt x="914" y="86"/>
                  </a:lnTo>
                  <a:lnTo>
                    <a:pt x="915" y="85"/>
                  </a:lnTo>
                  <a:lnTo>
                    <a:pt x="915" y="84"/>
                  </a:lnTo>
                  <a:lnTo>
                    <a:pt x="915" y="85"/>
                  </a:lnTo>
                  <a:lnTo>
                    <a:pt x="916" y="86"/>
                  </a:lnTo>
                  <a:lnTo>
                    <a:pt x="917" y="87"/>
                  </a:lnTo>
                  <a:lnTo>
                    <a:pt x="918" y="87"/>
                  </a:lnTo>
                  <a:lnTo>
                    <a:pt x="919" y="87"/>
                  </a:lnTo>
                  <a:lnTo>
                    <a:pt x="919" y="86"/>
                  </a:lnTo>
                  <a:lnTo>
                    <a:pt x="920" y="87"/>
                  </a:lnTo>
                  <a:lnTo>
                    <a:pt x="921" y="87"/>
                  </a:lnTo>
                  <a:lnTo>
                    <a:pt x="920" y="89"/>
                  </a:lnTo>
                  <a:lnTo>
                    <a:pt x="921" y="89"/>
                  </a:lnTo>
                  <a:lnTo>
                    <a:pt x="921" y="90"/>
                  </a:lnTo>
                  <a:lnTo>
                    <a:pt x="921" y="89"/>
                  </a:lnTo>
                  <a:lnTo>
                    <a:pt x="923" y="87"/>
                  </a:lnTo>
                  <a:lnTo>
                    <a:pt x="923" y="86"/>
                  </a:lnTo>
                  <a:lnTo>
                    <a:pt x="923" y="85"/>
                  </a:lnTo>
                  <a:lnTo>
                    <a:pt x="923" y="84"/>
                  </a:lnTo>
                  <a:lnTo>
                    <a:pt x="923" y="83"/>
                  </a:lnTo>
                  <a:lnTo>
                    <a:pt x="924" y="82"/>
                  </a:lnTo>
                  <a:lnTo>
                    <a:pt x="924" y="81"/>
                  </a:lnTo>
                  <a:lnTo>
                    <a:pt x="925" y="81"/>
                  </a:lnTo>
                  <a:lnTo>
                    <a:pt x="926" y="80"/>
                  </a:lnTo>
                  <a:lnTo>
                    <a:pt x="927" y="80"/>
                  </a:lnTo>
                  <a:lnTo>
                    <a:pt x="928" y="78"/>
                  </a:lnTo>
                  <a:lnTo>
                    <a:pt x="929" y="78"/>
                  </a:lnTo>
                  <a:lnTo>
                    <a:pt x="930" y="77"/>
                  </a:lnTo>
                  <a:lnTo>
                    <a:pt x="930" y="76"/>
                  </a:lnTo>
                  <a:lnTo>
                    <a:pt x="932" y="76"/>
                  </a:lnTo>
                  <a:lnTo>
                    <a:pt x="933" y="76"/>
                  </a:lnTo>
                  <a:lnTo>
                    <a:pt x="934" y="76"/>
                  </a:lnTo>
                  <a:lnTo>
                    <a:pt x="934" y="75"/>
                  </a:lnTo>
                  <a:lnTo>
                    <a:pt x="935" y="76"/>
                  </a:lnTo>
                  <a:lnTo>
                    <a:pt x="936" y="75"/>
                  </a:lnTo>
                  <a:lnTo>
                    <a:pt x="937" y="75"/>
                  </a:lnTo>
                  <a:lnTo>
                    <a:pt x="938" y="74"/>
                  </a:lnTo>
                  <a:lnTo>
                    <a:pt x="938" y="75"/>
                  </a:lnTo>
                  <a:lnTo>
                    <a:pt x="937" y="76"/>
                  </a:lnTo>
                  <a:lnTo>
                    <a:pt x="938" y="77"/>
                  </a:lnTo>
                  <a:lnTo>
                    <a:pt x="937" y="77"/>
                  </a:lnTo>
                  <a:lnTo>
                    <a:pt x="937" y="78"/>
                  </a:lnTo>
                  <a:lnTo>
                    <a:pt x="937" y="80"/>
                  </a:lnTo>
                  <a:lnTo>
                    <a:pt x="937" y="81"/>
                  </a:lnTo>
                  <a:lnTo>
                    <a:pt x="938" y="82"/>
                  </a:lnTo>
                  <a:lnTo>
                    <a:pt x="940" y="82"/>
                  </a:lnTo>
                  <a:lnTo>
                    <a:pt x="940" y="83"/>
                  </a:lnTo>
                  <a:lnTo>
                    <a:pt x="941" y="83"/>
                  </a:lnTo>
                  <a:lnTo>
                    <a:pt x="940" y="83"/>
                  </a:lnTo>
                  <a:lnTo>
                    <a:pt x="941" y="83"/>
                  </a:lnTo>
                  <a:lnTo>
                    <a:pt x="941" y="84"/>
                  </a:lnTo>
                  <a:lnTo>
                    <a:pt x="941" y="83"/>
                  </a:lnTo>
                  <a:lnTo>
                    <a:pt x="942" y="83"/>
                  </a:lnTo>
                  <a:lnTo>
                    <a:pt x="942" y="84"/>
                  </a:lnTo>
                  <a:lnTo>
                    <a:pt x="943" y="84"/>
                  </a:lnTo>
                  <a:lnTo>
                    <a:pt x="944" y="85"/>
                  </a:lnTo>
                  <a:lnTo>
                    <a:pt x="944" y="86"/>
                  </a:lnTo>
                  <a:lnTo>
                    <a:pt x="943" y="86"/>
                  </a:lnTo>
                  <a:lnTo>
                    <a:pt x="944" y="86"/>
                  </a:lnTo>
                  <a:lnTo>
                    <a:pt x="943" y="86"/>
                  </a:lnTo>
                  <a:lnTo>
                    <a:pt x="944" y="87"/>
                  </a:lnTo>
                  <a:lnTo>
                    <a:pt x="943" y="87"/>
                  </a:lnTo>
                  <a:lnTo>
                    <a:pt x="944" y="87"/>
                  </a:lnTo>
                  <a:lnTo>
                    <a:pt x="943" y="89"/>
                  </a:lnTo>
                  <a:lnTo>
                    <a:pt x="944" y="89"/>
                  </a:lnTo>
                  <a:lnTo>
                    <a:pt x="944" y="87"/>
                  </a:lnTo>
                  <a:lnTo>
                    <a:pt x="945" y="87"/>
                  </a:lnTo>
                  <a:lnTo>
                    <a:pt x="946" y="87"/>
                  </a:lnTo>
                  <a:lnTo>
                    <a:pt x="947" y="87"/>
                  </a:lnTo>
                  <a:lnTo>
                    <a:pt x="950" y="87"/>
                  </a:lnTo>
                  <a:lnTo>
                    <a:pt x="952" y="86"/>
                  </a:lnTo>
                  <a:lnTo>
                    <a:pt x="956" y="85"/>
                  </a:lnTo>
                  <a:lnTo>
                    <a:pt x="959" y="84"/>
                  </a:lnTo>
                  <a:lnTo>
                    <a:pt x="960" y="85"/>
                  </a:lnTo>
                  <a:lnTo>
                    <a:pt x="961" y="86"/>
                  </a:lnTo>
                  <a:lnTo>
                    <a:pt x="963" y="85"/>
                  </a:lnTo>
                  <a:lnTo>
                    <a:pt x="966" y="84"/>
                  </a:lnTo>
                  <a:lnTo>
                    <a:pt x="967" y="85"/>
                  </a:lnTo>
                  <a:lnTo>
                    <a:pt x="969" y="85"/>
                  </a:lnTo>
                  <a:lnTo>
                    <a:pt x="972" y="85"/>
                  </a:lnTo>
                  <a:lnTo>
                    <a:pt x="975" y="85"/>
                  </a:lnTo>
                  <a:lnTo>
                    <a:pt x="979" y="85"/>
                  </a:lnTo>
                  <a:lnTo>
                    <a:pt x="981" y="91"/>
                  </a:lnTo>
                  <a:lnTo>
                    <a:pt x="982" y="93"/>
                  </a:lnTo>
                  <a:lnTo>
                    <a:pt x="986" y="93"/>
                  </a:lnTo>
                  <a:lnTo>
                    <a:pt x="988" y="93"/>
                  </a:lnTo>
                  <a:lnTo>
                    <a:pt x="992" y="95"/>
                  </a:lnTo>
                  <a:lnTo>
                    <a:pt x="994" y="95"/>
                  </a:lnTo>
                  <a:lnTo>
                    <a:pt x="995" y="92"/>
                  </a:lnTo>
                  <a:lnTo>
                    <a:pt x="997" y="89"/>
                  </a:lnTo>
                  <a:lnTo>
                    <a:pt x="998" y="85"/>
                  </a:lnTo>
                  <a:lnTo>
                    <a:pt x="1001" y="84"/>
                  </a:lnTo>
                  <a:lnTo>
                    <a:pt x="1003" y="84"/>
                  </a:lnTo>
                  <a:lnTo>
                    <a:pt x="1003" y="83"/>
                  </a:lnTo>
                  <a:lnTo>
                    <a:pt x="1006" y="83"/>
                  </a:lnTo>
                  <a:lnTo>
                    <a:pt x="1009" y="83"/>
                  </a:lnTo>
                  <a:lnTo>
                    <a:pt x="1012" y="83"/>
                  </a:lnTo>
                  <a:lnTo>
                    <a:pt x="1015" y="81"/>
                  </a:lnTo>
                  <a:lnTo>
                    <a:pt x="1019" y="80"/>
                  </a:lnTo>
                  <a:lnTo>
                    <a:pt x="1027" y="81"/>
                  </a:lnTo>
                  <a:lnTo>
                    <a:pt x="1032" y="80"/>
                  </a:lnTo>
                  <a:lnTo>
                    <a:pt x="1035" y="81"/>
                  </a:lnTo>
                  <a:lnTo>
                    <a:pt x="1037" y="81"/>
                  </a:lnTo>
                  <a:lnTo>
                    <a:pt x="1038" y="80"/>
                  </a:lnTo>
                  <a:lnTo>
                    <a:pt x="1039" y="78"/>
                  </a:lnTo>
                  <a:lnTo>
                    <a:pt x="1040" y="78"/>
                  </a:lnTo>
                  <a:lnTo>
                    <a:pt x="1041" y="78"/>
                  </a:lnTo>
                  <a:lnTo>
                    <a:pt x="1042" y="78"/>
                  </a:lnTo>
                  <a:lnTo>
                    <a:pt x="1044" y="80"/>
                  </a:lnTo>
                  <a:lnTo>
                    <a:pt x="1045" y="80"/>
                  </a:lnTo>
                  <a:lnTo>
                    <a:pt x="1046" y="78"/>
                  </a:lnTo>
                  <a:lnTo>
                    <a:pt x="1048" y="77"/>
                  </a:lnTo>
                  <a:lnTo>
                    <a:pt x="1050" y="80"/>
                  </a:lnTo>
                  <a:lnTo>
                    <a:pt x="1051" y="81"/>
                  </a:lnTo>
                  <a:lnTo>
                    <a:pt x="1050" y="76"/>
                  </a:lnTo>
                  <a:lnTo>
                    <a:pt x="1051" y="76"/>
                  </a:lnTo>
                  <a:lnTo>
                    <a:pt x="1053" y="74"/>
                  </a:lnTo>
                  <a:lnTo>
                    <a:pt x="1054" y="73"/>
                  </a:lnTo>
                  <a:lnTo>
                    <a:pt x="1058" y="70"/>
                  </a:lnTo>
                  <a:lnTo>
                    <a:pt x="1064" y="68"/>
                  </a:lnTo>
                  <a:lnTo>
                    <a:pt x="1065" y="68"/>
                  </a:lnTo>
                  <a:lnTo>
                    <a:pt x="1071" y="64"/>
                  </a:lnTo>
                  <a:lnTo>
                    <a:pt x="1073" y="63"/>
                  </a:lnTo>
                  <a:lnTo>
                    <a:pt x="1079" y="65"/>
                  </a:lnTo>
                  <a:lnTo>
                    <a:pt x="1082" y="64"/>
                  </a:lnTo>
                  <a:lnTo>
                    <a:pt x="1084" y="65"/>
                  </a:lnTo>
                  <a:lnTo>
                    <a:pt x="1085" y="65"/>
                  </a:lnTo>
                  <a:lnTo>
                    <a:pt x="1087" y="64"/>
                  </a:lnTo>
                  <a:lnTo>
                    <a:pt x="1089" y="63"/>
                  </a:lnTo>
                  <a:lnTo>
                    <a:pt x="1090" y="64"/>
                  </a:lnTo>
                  <a:lnTo>
                    <a:pt x="1091" y="63"/>
                  </a:lnTo>
                  <a:lnTo>
                    <a:pt x="1091" y="64"/>
                  </a:lnTo>
                  <a:lnTo>
                    <a:pt x="1093" y="61"/>
                  </a:lnTo>
                  <a:lnTo>
                    <a:pt x="1094" y="61"/>
                  </a:lnTo>
                  <a:lnTo>
                    <a:pt x="1096" y="60"/>
                  </a:lnTo>
                  <a:lnTo>
                    <a:pt x="1097" y="59"/>
                  </a:lnTo>
                  <a:lnTo>
                    <a:pt x="1099" y="58"/>
                  </a:lnTo>
                  <a:lnTo>
                    <a:pt x="1100" y="57"/>
                  </a:lnTo>
                  <a:lnTo>
                    <a:pt x="1102" y="55"/>
                  </a:lnTo>
                  <a:lnTo>
                    <a:pt x="1105" y="56"/>
                  </a:lnTo>
                  <a:lnTo>
                    <a:pt x="1108" y="56"/>
                  </a:lnTo>
                  <a:lnTo>
                    <a:pt x="1110" y="56"/>
                  </a:lnTo>
                  <a:lnTo>
                    <a:pt x="1108" y="60"/>
                  </a:lnTo>
                  <a:lnTo>
                    <a:pt x="1108" y="64"/>
                  </a:lnTo>
                  <a:lnTo>
                    <a:pt x="1110" y="65"/>
                  </a:lnTo>
                  <a:lnTo>
                    <a:pt x="1111" y="67"/>
                  </a:lnTo>
                  <a:lnTo>
                    <a:pt x="1116" y="73"/>
                  </a:lnTo>
                  <a:lnTo>
                    <a:pt x="1120" y="73"/>
                  </a:lnTo>
                  <a:lnTo>
                    <a:pt x="1125" y="75"/>
                  </a:lnTo>
                  <a:lnTo>
                    <a:pt x="1126" y="77"/>
                  </a:lnTo>
                  <a:lnTo>
                    <a:pt x="1130" y="80"/>
                  </a:lnTo>
                  <a:lnTo>
                    <a:pt x="1132" y="83"/>
                  </a:lnTo>
                  <a:lnTo>
                    <a:pt x="1133" y="85"/>
                  </a:lnTo>
                  <a:lnTo>
                    <a:pt x="1134" y="85"/>
                  </a:lnTo>
                  <a:lnTo>
                    <a:pt x="1141" y="91"/>
                  </a:lnTo>
                  <a:lnTo>
                    <a:pt x="1145" y="92"/>
                  </a:lnTo>
                  <a:lnTo>
                    <a:pt x="1159" y="97"/>
                  </a:lnTo>
                  <a:lnTo>
                    <a:pt x="1161" y="97"/>
                  </a:lnTo>
                  <a:lnTo>
                    <a:pt x="1163" y="95"/>
                  </a:lnTo>
                  <a:lnTo>
                    <a:pt x="1166" y="97"/>
                  </a:lnTo>
                  <a:lnTo>
                    <a:pt x="1167" y="99"/>
                  </a:lnTo>
                  <a:lnTo>
                    <a:pt x="1168" y="99"/>
                  </a:lnTo>
                  <a:lnTo>
                    <a:pt x="1170" y="102"/>
                  </a:lnTo>
                  <a:lnTo>
                    <a:pt x="1173" y="103"/>
                  </a:lnTo>
                  <a:lnTo>
                    <a:pt x="1174" y="107"/>
                  </a:lnTo>
                  <a:lnTo>
                    <a:pt x="1175" y="109"/>
                  </a:lnTo>
                  <a:lnTo>
                    <a:pt x="1176" y="114"/>
                  </a:lnTo>
                  <a:lnTo>
                    <a:pt x="1178" y="115"/>
                  </a:lnTo>
                  <a:lnTo>
                    <a:pt x="1178" y="116"/>
                  </a:lnTo>
                  <a:lnTo>
                    <a:pt x="1179" y="118"/>
                  </a:lnTo>
                  <a:lnTo>
                    <a:pt x="1180" y="122"/>
                  </a:lnTo>
                  <a:lnTo>
                    <a:pt x="1183" y="125"/>
                  </a:lnTo>
                  <a:lnTo>
                    <a:pt x="1184" y="127"/>
                  </a:lnTo>
                  <a:lnTo>
                    <a:pt x="1185" y="132"/>
                  </a:lnTo>
                  <a:lnTo>
                    <a:pt x="1186" y="133"/>
                  </a:lnTo>
                  <a:lnTo>
                    <a:pt x="1187" y="134"/>
                  </a:lnTo>
                  <a:lnTo>
                    <a:pt x="1186" y="136"/>
                  </a:lnTo>
                  <a:lnTo>
                    <a:pt x="1189" y="141"/>
                  </a:lnTo>
                  <a:lnTo>
                    <a:pt x="1189" y="142"/>
                  </a:lnTo>
                  <a:lnTo>
                    <a:pt x="1192" y="141"/>
                  </a:lnTo>
                  <a:lnTo>
                    <a:pt x="1193" y="142"/>
                  </a:lnTo>
                  <a:lnTo>
                    <a:pt x="1194" y="142"/>
                  </a:lnTo>
                  <a:lnTo>
                    <a:pt x="1196" y="145"/>
                  </a:lnTo>
                  <a:lnTo>
                    <a:pt x="1197" y="147"/>
                  </a:lnTo>
                  <a:lnTo>
                    <a:pt x="1199" y="147"/>
                  </a:lnTo>
                  <a:lnTo>
                    <a:pt x="1200" y="148"/>
                  </a:lnTo>
                  <a:lnTo>
                    <a:pt x="1201" y="150"/>
                  </a:lnTo>
                  <a:lnTo>
                    <a:pt x="1201" y="152"/>
                  </a:lnTo>
                  <a:lnTo>
                    <a:pt x="1203" y="154"/>
                  </a:lnTo>
                  <a:lnTo>
                    <a:pt x="1204" y="157"/>
                  </a:lnTo>
                  <a:lnTo>
                    <a:pt x="1205" y="159"/>
                  </a:lnTo>
                  <a:lnTo>
                    <a:pt x="1204" y="160"/>
                  </a:lnTo>
                  <a:lnTo>
                    <a:pt x="1203" y="162"/>
                  </a:lnTo>
                  <a:lnTo>
                    <a:pt x="1203" y="165"/>
                  </a:lnTo>
                  <a:lnTo>
                    <a:pt x="1202" y="166"/>
                  </a:lnTo>
                  <a:lnTo>
                    <a:pt x="1203" y="167"/>
                  </a:lnTo>
                  <a:lnTo>
                    <a:pt x="1200" y="174"/>
                  </a:lnTo>
                  <a:lnTo>
                    <a:pt x="1200" y="176"/>
                  </a:lnTo>
                  <a:lnTo>
                    <a:pt x="1201" y="177"/>
                  </a:lnTo>
                  <a:lnTo>
                    <a:pt x="1199" y="178"/>
                  </a:lnTo>
                  <a:lnTo>
                    <a:pt x="1195" y="179"/>
                  </a:lnTo>
                  <a:lnTo>
                    <a:pt x="1196" y="184"/>
                  </a:lnTo>
                  <a:lnTo>
                    <a:pt x="1197" y="186"/>
                  </a:lnTo>
                  <a:lnTo>
                    <a:pt x="1196" y="194"/>
                  </a:lnTo>
                  <a:lnTo>
                    <a:pt x="1197" y="199"/>
                  </a:lnTo>
                  <a:lnTo>
                    <a:pt x="1202" y="206"/>
                  </a:lnTo>
                  <a:lnTo>
                    <a:pt x="1201" y="209"/>
                  </a:lnTo>
                  <a:lnTo>
                    <a:pt x="1199" y="215"/>
                  </a:lnTo>
                  <a:lnTo>
                    <a:pt x="1195" y="216"/>
                  </a:lnTo>
                  <a:lnTo>
                    <a:pt x="1189" y="219"/>
                  </a:lnTo>
                  <a:lnTo>
                    <a:pt x="1188" y="222"/>
                  </a:lnTo>
                  <a:lnTo>
                    <a:pt x="1187" y="223"/>
                  </a:lnTo>
                  <a:lnTo>
                    <a:pt x="1186" y="233"/>
                  </a:lnTo>
                  <a:lnTo>
                    <a:pt x="1185" y="233"/>
                  </a:lnTo>
                  <a:lnTo>
                    <a:pt x="1183" y="236"/>
                  </a:lnTo>
                  <a:lnTo>
                    <a:pt x="1182" y="242"/>
                  </a:lnTo>
                  <a:lnTo>
                    <a:pt x="1183" y="245"/>
                  </a:lnTo>
                  <a:lnTo>
                    <a:pt x="1180" y="251"/>
                  </a:lnTo>
                  <a:lnTo>
                    <a:pt x="1185" y="253"/>
                  </a:lnTo>
                  <a:lnTo>
                    <a:pt x="1192" y="253"/>
                  </a:lnTo>
                  <a:lnTo>
                    <a:pt x="1192" y="256"/>
                  </a:lnTo>
                  <a:lnTo>
                    <a:pt x="1203" y="259"/>
                  </a:lnTo>
                  <a:lnTo>
                    <a:pt x="1206" y="260"/>
                  </a:lnTo>
                  <a:lnTo>
                    <a:pt x="1209" y="261"/>
                  </a:lnTo>
                  <a:lnTo>
                    <a:pt x="1209" y="265"/>
                  </a:lnTo>
                  <a:lnTo>
                    <a:pt x="1209" y="267"/>
                  </a:lnTo>
                  <a:lnTo>
                    <a:pt x="1208" y="267"/>
                  </a:lnTo>
                  <a:lnTo>
                    <a:pt x="1208" y="269"/>
                  </a:lnTo>
                  <a:lnTo>
                    <a:pt x="1208" y="271"/>
                  </a:lnTo>
                  <a:lnTo>
                    <a:pt x="1209" y="274"/>
                  </a:lnTo>
                  <a:lnTo>
                    <a:pt x="1211" y="276"/>
                  </a:lnTo>
                  <a:lnTo>
                    <a:pt x="1210" y="279"/>
                  </a:lnTo>
                  <a:lnTo>
                    <a:pt x="1211" y="282"/>
                  </a:lnTo>
                  <a:lnTo>
                    <a:pt x="1213" y="286"/>
                  </a:lnTo>
                  <a:lnTo>
                    <a:pt x="1214" y="286"/>
                  </a:lnTo>
                  <a:lnTo>
                    <a:pt x="1217" y="289"/>
                  </a:lnTo>
                  <a:lnTo>
                    <a:pt x="1215" y="290"/>
                  </a:lnTo>
                  <a:lnTo>
                    <a:pt x="1214" y="290"/>
                  </a:lnTo>
                  <a:lnTo>
                    <a:pt x="1212" y="292"/>
                  </a:lnTo>
                  <a:lnTo>
                    <a:pt x="1213" y="294"/>
                  </a:lnTo>
                  <a:lnTo>
                    <a:pt x="1215" y="295"/>
                  </a:lnTo>
                  <a:lnTo>
                    <a:pt x="1217" y="298"/>
                  </a:lnTo>
                  <a:lnTo>
                    <a:pt x="1215" y="298"/>
                  </a:lnTo>
                  <a:lnTo>
                    <a:pt x="1217" y="302"/>
                  </a:lnTo>
                  <a:lnTo>
                    <a:pt x="1215" y="304"/>
                  </a:lnTo>
                  <a:lnTo>
                    <a:pt x="1213" y="306"/>
                  </a:lnTo>
                  <a:lnTo>
                    <a:pt x="1212" y="309"/>
                  </a:lnTo>
                  <a:lnTo>
                    <a:pt x="1212" y="318"/>
                  </a:lnTo>
                  <a:lnTo>
                    <a:pt x="1211" y="320"/>
                  </a:lnTo>
                  <a:lnTo>
                    <a:pt x="1211" y="323"/>
                  </a:lnTo>
                  <a:lnTo>
                    <a:pt x="1210" y="327"/>
                  </a:lnTo>
                  <a:lnTo>
                    <a:pt x="1210" y="329"/>
                  </a:lnTo>
                  <a:lnTo>
                    <a:pt x="1208" y="332"/>
                  </a:lnTo>
                  <a:lnTo>
                    <a:pt x="1208" y="333"/>
                  </a:lnTo>
                  <a:lnTo>
                    <a:pt x="1206" y="333"/>
                  </a:lnTo>
                  <a:lnTo>
                    <a:pt x="1206" y="334"/>
                  </a:lnTo>
                  <a:lnTo>
                    <a:pt x="1208" y="336"/>
                  </a:lnTo>
                  <a:lnTo>
                    <a:pt x="1210" y="336"/>
                  </a:lnTo>
                  <a:lnTo>
                    <a:pt x="1212" y="338"/>
                  </a:lnTo>
                  <a:lnTo>
                    <a:pt x="1214" y="338"/>
                  </a:lnTo>
                  <a:lnTo>
                    <a:pt x="1217" y="337"/>
                  </a:lnTo>
                  <a:lnTo>
                    <a:pt x="1218" y="336"/>
                  </a:lnTo>
                  <a:lnTo>
                    <a:pt x="1219" y="336"/>
                  </a:lnTo>
                  <a:lnTo>
                    <a:pt x="1221" y="335"/>
                  </a:lnTo>
                  <a:lnTo>
                    <a:pt x="1220" y="338"/>
                  </a:lnTo>
                  <a:lnTo>
                    <a:pt x="1222" y="342"/>
                  </a:lnTo>
                  <a:lnTo>
                    <a:pt x="1223" y="342"/>
                  </a:lnTo>
                  <a:lnTo>
                    <a:pt x="1227" y="344"/>
                  </a:lnTo>
                  <a:lnTo>
                    <a:pt x="1228" y="349"/>
                  </a:lnTo>
                  <a:lnTo>
                    <a:pt x="1215" y="350"/>
                  </a:lnTo>
                  <a:lnTo>
                    <a:pt x="1212" y="351"/>
                  </a:lnTo>
                  <a:lnTo>
                    <a:pt x="1210" y="354"/>
                  </a:lnTo>
                  <a:lnTo>
                    <a:pt x="1203" y="358"/>
                  </a:lnTo>
                  <a:lnTo>
                    <a:pt x="1201" y="362"/>
                  </a:lnTo>
                  <a:lnTo>
                    <a:pt x="1200" y="363"/>
                  </a:lnTo>
                  <a:lnTo>
                    <a:pt x="1197" y="367"/>
                  </a:lnTo>
                  <a:lnTo>
                    <a:pt x="1195" y="368"/>
                  </a:lnTo>
                  <a:lnTo>
                    <a:pt x="1195" y="370"/>
                  </a:lnTo>
                  <a:lnTo>
                    <a:pt x="1193" y="373"/>
                  </a:lnTo>
                  <a:lnTo>
                    <a:pt x="1193" y="375"/>
                  </a:lnTo>
                  <a:lnTo>
                    <a:pt x="1194" y="377"/>
                  </a:lnTo>
                  <a:lnTo>
                    <a:pt x="1191" y="381"/>
                  </a:lnTo>
                  <a:lnTo>
                    <a:pt x="1188" y="383"/>
                  </a:lnTo>
                  <a:lnTo>
                    <a:pt x="1188" y="385"/>
                  </a:lnTo>
                  <a:lnTo>
                    <a:pt x="1187" y="386"/>
                  </a:lnTo>
                  <a:lnTo>
                    <a:pt x="1185" y="387"/>
                  </a:lnTo>
                  <a:lnTo>
                    <a:pt x="1183" y="382"/>
                  </a:lnTo>
                  <a:lnTo>
                    <a:pt x="1183" y="376"/>
                  </a:lnTo>
                  <a:lnTo>
                    <a:pt x="1180" y="371"/>
                  </a:lnTo>
                  <a:lnTo>
                    <a:pt x="1179" y="369"/>
                  </a:lnTo>
                  <a:lnTo>
                    <a:pt x="1173" y="365"/>
                  </a:lnTo>
                  <a:lnTo>
                    <a:pt x="1171" y="366"/>
                  </a:lnTo>
                  <a:lnTo>
                    <a:pt x="1170" y="367"/>
                  </a:lnTo>
                  <a:lnTo>
                    <a:pt x="1170" y="368"/>
                  </a:lnTo>
                  <a:lnTo>
                    <a:pt x="1169" y="369"/>
                  </a:lnTo>
                  <a:lnTo>
                    <a:pt x="1167" y="371"/>
                  </a:lnTo>
                  <a:lnTo>
                    <a:pt x="1166" y="374"/>
                  </a:lnTo>
                  <a:lnTo>
                    <a:pt x="1163" y="374"/>
                  </a:lnTo>
                  <a:lnTo>
                    <a:pt x="1161" y="377"/>
                  </a:lnTo>
                  <a:lnTo>
                    <a:pt x="1160" y="377"/>
                  </a:lnTo>
                  <a:lnTo>
                    <a:pt x="1159" y="375"/>
                  </a:lnTo>
                  <a:lnTo>
                    <a:pt x="1157" y="374"/>
                  </a:lnTo>
                  <a:lnTo>
                    <a:pt x="1154" y="377"/>
                  </a:lnTo>
                  <a:lnTo>
                    <a:pt x="1157" y="381"/>
                  </a:lnTo>
                  <a:lnTo>
                    <a:pt x="1156" y="384"/>
                  </a:lnTo>
                  <a:lnTo>
                    <a:pt x="1157" y="385"/>
                  </a:lnTo>
                  <a:lnTo>
                    <a:pt x="1157" y="386"/>
                  </a:lnTo>
                  <a:lnTo>
                    <a:pt x="1154" y="387"/>
                  </a:lnTo>
                  <a:lnTo>
                    <a:pt x="1153" y="385"/>
                  </a:lnTo>
                  <a:lnTo>
                    <a:pt x="1152" y="385"/>
                  </a:lnTo>
                  <a:lnTo>
                    <a:pt x="1151" y="386"/>
                  </a:lnTo>
                  <a:lnTo>
                    <a:pt x="1149" y="385"/>
                  </a:lnTo>
                  <a:lnTo>
                    <a:pt x="1146" y="386"/>
                  </a:lnTo>
                  <a:lnTo>
                    <a:pt x="1146" y="384"/>
                  </a:lnTo>
                  <a:lnTo>
                    <a:pt x="1144" y="383"/>
                  </a:lnTo>
                  <a:lnTo>
                    <a:pt x="1145" y="382"/>
                  </a:lnTo>
                  <a:lnTo>
                    <a:pt x="1144" y="381"/>
                  </a:lnTo>
                  <a:lnTo>
                    <a:pt x="1143" y="382"/>
                  </a:lnTo>
                  <a:lnTo>
                    <a:pt x="1140" y="381"/>
                  </a:lnTo>
                  <a:lnTo>
                    <a:pt x="1139" y="379"/>
                  </a:lnTo>
                  <a:lnTo>
                    <a:pt x="1140" y="381"/>
                  </a:lnTo>
                  <a:lnTo>
                    <a:pt x="1137" y="381"/>
                  </a:lnTo>
                  <a:lnTo>
                    <a:pt x="1136" y="381"/>
                  </a:lnTo>
                  <a:lnTo>
                    <a:pt x="1134" y="382"/>
                  </a:lnTo>
                  <a:lnTo>
                    <a:pt x="1134" y="383"/>
                  </a:lnTo>
                  <a:lnTo>
                    <a:pt x="1134" y="384"/>
                  </a:lnTo>
                  <a:lnTo>
                    <a:pt x="1132" y="384"/>
                  </a:lnTo>
                  <a:lnTo>
                    <a:pt x="1131" y="384"/>
                  </a:lnTo>
                  <a:lnTo>
                    <a:pt x="1130" y="384"/>
                  </a:lnTo>
                  <a:lnTo>
                    <a:pt x="1128" y="386"/>
                  </a:lnTo>
                  <a:lnTo>
                    <a:pt x="1127" y="388"/>
                  </a:lnTo>
                  <a:lnTo>
                    <a:pt x="1128" y="391"/>
                  </a:lnTo>
                  <a:lnTo>
                    <a:pt x="1127" y="395"/>
                  </a:lnTo>
                  <a:lnTo>
                    <a:pt x="1125" y="394"/>
                  </a:lnTo>
                  <a:lnTo>
                    <a:pt x="1123" y="395"/>
                  </a:lnTo>
                  <a:lnTo>
                    <a:pt x="1123" y="400"/>
                  </a:lnTo>
                  <a:lnTo>
                    <a:pt x="1120" y="402"/>
                  </a:lnTo>
                  <a:lnTo>
                    <a:pt x="1120" y="404"/>
                  </a:lnTo>
                  <a:lnTo>
                    <a:pt x="1118" y="405"/>
                  </a:lnTo>
                  <a:lnTo>
                    <a:pt x="1116" y="407"/>
                  </a:lnTo>
                  <a:lnTo>
                    <a:pt x="1116" y="408"/>
                  </a:lnTo>
                  <a:lnTo>
                    <a:pt x="1115" y="410"/>
                  </a:lnTo>
                  <a:lnTo>
                    <a:pt x="1114" y="413"/>
                  </a:lnTo>
                  <a:lnTo>
                    <a:pt x="1115" y="416"/>
                  </a:lnTo>
                  <a:lnTo>
                    <a:pt x="1114" y="415"/>
                  </a:lnTo>
                  <a:lnTo>
                    <a:pt x="1113" y="416"/>
                  </a:lnTo>
                  <a:lnTo>
                    <a:pt x="1111" y="418"/>
                  </a:lnTo>
                  <a:lnTo>
                    <a:pt x="1114" y="419"/>
                  </a:lnTo>
                  <a:lnTo>
                    <a:pt x="1114" y="421"/>
                  </a:lnTo>
                  <a:lnTo>
                    <a:pt x="1111" y="425"/>
                  </a:lnTo>
                  <a:lnTo>
                    <a:pt x="1111" y="426"/>
                  </a:lnTo>
                  <a:lnTo>
                    <a:pt x="1110" y="426"/>
                  </a:lnTo>
                  <a:lnTo>
                    <a:pt x="1110" y="428"/>
                  </a:lnTo>
                  <a:lnTo>
                    <a:pt x="1110" y="429"/>
                  </a:lnTo>
                  <a:lnTo>
                    <a:pt x="1109" y="428"/>
                  </a:lnTo>
                  <a:lnTo>
                    <a:pt x="1108" y="429"/>
                  </a:lnTo>
                  <a:lnTo>
                    <a:pt x="1107" y="430"/>
                  </a:lnTo>
                  <a:lnTo>
                    <a:pt x="1106" y="430"/>
                  </a:lnTo>
                  <a:lnTo>
                    <a:pt x="1106" y="433"/>
                  </a:lnTo>
                  <a:lnTo>
                    <a:pt x="1108" y="433"/>
                  </a:lnTo>
                  <a:lnTo>
                    <a:pt x="1110" y="435"/>
                  </a:lnTo>
                  <a:lnTo>
                    <a:pt x="1108" y="437"/>
                  </a:lnTo>
                  <a:lnTo>
                    <a:pt x="1107" y="437"/>
                  </a:lnTo>
                  <a:lnTo>
                    <a:pt x="1106" y="438"/>
                  </a:lnTo>
                  <a:lnTo>
                    <a:pt x="1106" y="441"/>
                  </a:lnTo>
                  <a:lnTo>
                    <a:pt x="1107" y="442"/>
                  </a:lnTo>
                  <a:lnTo>
                    <a:pt x="1106" y="444"/>
                  </a:lnTo>
                  <a:lnTo>
                    <a:pt x="1106" y="446"/>
                  </a:lnTo>
                  <a:lnTo>
                    <a:pt x="1104" y="449"/>
                  </a:lnTo>
                  <a:lnTo>
                    <a:pt x="1104" y="450"/>
                  </a:lnTo>
                  <a:lnTo>
                    <a:pt x="1105" y="450"/>
                  </a:lnTo>
                  <a:lnTo>
                    <a:pt x="1104" y="452"/>
                  </a:lnTo>
                  <a:lnTo>
                    <a:pt x="1105" y="454"/>
                  </a:lnTo>
                  <a:lnTo>
                    <a:pt x="1105" y="458"/>
                  </a:lnTo>
                  <a:lnTo>
                    <a:pt x="1102" y="459"/>
                  </a:lnTo>
                  <a:lnTo>
                    <a:pt x="1098" y="459"/>
                  </a:lnTo>
                  <a:lnTo>
                    <a:pt x="1094" y="462"/>
                  </a:lnTo>
                  <a:lnTo>
                    <a:pt x="1092" y="462"/>
                  </a:lnTo>
                  <a:lnTo>
                    <a:pt x="1088" y="466"/>
                  </a:lnTo>
                  <a:lnTo>
                    <a:pt x="1085" y="465"/>
                  </a:lnTo>
                  <a:lnTo>
                    <a:pt x="1084" y="465"/>
                  </a:lnTo>
                  <a:lnTo>
                    <a:pt x="1083" y="462"/>
                  </a:lnTo>
                  <a:lnTo>
                    <a:pt x="1081" y="462"/>
                  </a:lnTo>
                  <a:lnTo>
                    <a:pt x="1079" y="462"/>
                  </a:lnTo>
                  <a:lnTo>
                    <a:pt x="1076" y="462"/>
                  </a:lnTo>
                  <a:lnTo>
                    <a:pt x="1074" y="462"/>
                  </a:lnTo>
                  <a:lnTo>
                    <a:pt x="1068" y="467"/>
                  </a:lnTo>
                  <a:lnTo>
                    <a:pt x="1067" y="466"/>
                  </a:lnTo>
                  <a:lnTo>
                    <a:pt x="1068" y="465"/>
                  </a:lnTo>
                  <a:lnTo>
                    <a:pt x="1067" y="465"/>
                  </a:lnTo>
                  <a:lnTo>
                    <a:pt x="1067" y="463"/>
                  </a:lnTo>
                  <a:lnTo>
                    <a:pt x="1065" y="461"/>
                  </a:lnTo>
                  <a:lnTo>
                    <a:pt x="1064" y="462"/>
                  </a:lnTo>
                  <a:lnTo>
                    <a:pt x="1063" y="463"/>
                  </a:lnTo>
                  <a:lnTo>
                    <a:pt x="1062" y="467"/>
                  </a:lnTo>
                  <a:lnTo>
                    <a:pt x="1058" y="473"/>
                  </a:lnTo>
                  <a:lnTo>
                    <a:pt x="1058" y="471"/>
                  </a:lnTo>
                  <a:lnTo>
                    <a:pt x="1056" y="470"/>
                  </a:lnTo>
                  <a:lnTo>
                    <a:pt x="1055" y="467"/>
                  </a:lnTo>
                  <a:lnTo>
                    <a:pt x="1051" y="466"/>
                  </a:lnTo>
                  <a:lnTo>
                    <a:pt x="1050" y="469"/>
                  </a:lnTo>
                  <a:lnTo>
                    <a:pt x="1049" y="471"/>
                  </a:lnTo>
                  <a:lnTo>
                    <a:pt x="1050" y="473"/>
                  </a:lnTo>
                  <a:lnTo>
                    <a:pt x="1050" y="474"/>
                  </a:lnTo>
                  <a:lnTo>
                    <a:pt x="1049" y="480"/>
                  </a:lnTo>
                  <a:lnTo>
                    <a:pt x="1045" y="480"/>
                  </a:lnTo>
                  <a:lnTo>
                    <a:pt x="1045" y="482"/>
                  </a:lnTo>
                  <a:lnTo>
                    <a:pt x="1042" y="485"/>
                  </a:lnTo>
                  <a:lnTo>
                    <a:pt x="1045" y="487"/>
                  </a:lnTo>
                  <a:lnTo>
                    <a:pt x="1045" y="488"/>
                  </a:lnTo>
                  <a:lnTo>
                    <a:pt x="1046" y="491"/>
                  </a:lnTo>
                  <a:lnTo>
                    <a:pt x="1044" y="493"/>
                  </a:lnTo>
                  <a:lnTo>
                    <a:pt x="1042" y="492"/>
                  </a:lnTo>
                  <a:lnTo>
                    <a:pt x="1040" y="493"/>
                  </a:lnTo>
                  <a:lnTo>
                    <a:pt x="1039" y="493"/>
                  </a:lnTo>
                  <a:lnTo>
                    <a:pt x="1036" y="490"/>
                  </a:lnTo>
                  <a:lnTo>
                    <a:pt x="1033" y="494"/>
                  </a:lnTo>
                  <a:lnTo>
                    <a:pt x="1032" y="494"/>
                  </a:lnTo>
                  <a:lnTo>
                    <a:pt x="1033" y="497"/>
                  </a:lnTo>
                  <a:lnTo>
                    <a:pt x="1032" y="500"/>
                  </a:lnTo>
                  <a:lnTo>
                    <a:pt x="1031" y="503"/>
                  </a:lnTo>
                  <a:lnTo>
                    <a:pt x="1030" y="502"/>
                  </a:lnTo>
                  <a:lnTo>
                    <a:pt x="1028" y="503"/>
                  </a:lnTo>
                  <a:lnTo>
                    <a:pt x="1025" y="507"/>
                  </a:lnTo>
                  <a:lnTo>
                    <a:pt x="1024" y="508"/>
                  </a:lnTo>
                  <a:lnTo>
                    <a:pt x="1021" y="508"/>
                  </a:lnTo>
                  <a:lnTo>
                    <a:pt x="1020" y="508"/>
                  </a:lnTo>
                  <a:lnTo>
                    <a:pt x="1015" y="509"/>
                  </a:lnTo>
                  <a:lnTo>
                    <a:pt x="1014" y="509"/>
                  </a:lnTo>
                  <a:lnTo>
                    <a:pt x="1010" y="511"/>
                  </a:lnTo>
                  <a:lnTo>
                    <a:pt x="1005" y="512"/>
                  </a:lnTo>
                  <a:lnTo>
                    <a:pt x="1003" y="512"/>
                  </a:lnTo>
                  <a:lnTo>
                    <a:pt x="1001" y="511"/>
                  </a:lnTo>
                  <a:lnTo>
                    <a:pt x="999" y="511"/>
                  </a:lnTo>
                  <a:lnTo>
                    <a:pt x="997" y="512"/>
                  </a:lnTo>
                  <a:lnTo>
                    <a:pt x="996" y="513"/>
                  </a:lnTo>
                  <a:lnTo>
                    <a:pt x="992" y="513"/>
                  </a:lnTo>
                  <a:lnTo>
                    <a:pt x="992" y="516"/>
                  </a:lnTo>
                  <a:lnTo>
                    <a:pt x="990" y="517"/>
                  </a:lnTo>
                  <a:lnTo>
                    <a:pt x="989" y="518"/>
                  </a:lnTo>
                  <a:lnTo>
                    <a:pt x="986" y="519"/>
                  </a:lnTo>
                  <a:lnTo>
                    <a:pt x="987" y="520"/>
                  </a:lnTo>
                  <a:lnTo>
                    <a:pt x="986" y="524"/>
                  </a:lnTo>
                  <a:lnTo>
                    <a:pt x="985" y="527"/>
                  </a:lnTo>
                  <a:lnTo>
                    <a:pt x="985" y="528"/>
                  </a:lnTo>
                  <a:lnTo>
                    <a:pt x="985" y="529"/>
                  </a:lnTo>
                  <a:lnTo>
                    <a:pt x="988" y="530"/>
                  </a:lnTo>
                  <a:lnTo>
                    <a:pt x="987" y="533"/>
                  </a:lnTo>
                  <a:lnTo>
                    <a:pt x="988" y="534"/>
                  </a:lnTo>
                  <a:lnTo>
                    <a:pt x="987" y="537"/>
                  </a:lnTo>
                  <a:lnTo>
                    <a:pt x="987" y="538"/>
                  </a:lnTo>
                  <a:lnTo>
                    <a:pt x="987" y="545"/>
                  </a:lnTo>
                  <a:lnTo>
                    <a:pt x="986" y="550"/>
                  </a:lnTo>
                  <a:lnTo>
                    <a:pt x="982" y="553"/>
                  </a:lnTo>
                  <a:lnTo>
                    <a:pt x="982" y="554"/>
                  </a:lnTo>
                  <a:lnTo>
                    <a:pt x="985" y="555"/>
                  </a:lnTo>
                  <a:lnTo>
                    <a:pt x="982" y="559"/>
                  </a:lnTo>
                  <a:lnTo>
                    <a:pt x="981" y="559"/>
                  </a:lnTo>
                  <a:lnTo>
                    <a:pt x="978" y="560"/>
                  </a:lnTo>
                  <a:lnTo>
                    <a:pt x="977" y="560"/>
                  </a:lnTo>
                  <a:lnTo>
                    <a:pt x="976" y="562"/>
                  </a:lnTo>
                  <a:lnTo>
                    <a:pt x="975" y="562"/>
                  </a:lnTo>
                  <a:lnTo>
                    <a:pt x="973" y="560"/>
                  </a:lnTo>
                  <a:lnTo>
                    <a:pt x="972" y="560"/>
                  </a:lnTo>
                  <a:lnTo>
                    <a:pt x="971" y="559"/>
                  </a:lnTo>
                  <a:lnTo>
                    <a:pt x="972" y="559"/>
                  </a:lnTo>
                  <a:lnTo>
                    <a:pt x="971" y="558"/>
                  </a:lnTo>
                  <a:lnTo>
                    <a:pt x="971" y="553"/>
                  </a:lnTo>
                  <a:lnTo>
                    <a:pt x="970" y="551"/>
                  </a:lnTo>
                  <a:lnTo>
                    <a:pt x="970" y="547"/>
                  </a:lnTo>
                  <a:lnTo>
                    <a:pt x="968" y="544"/>
                  </a:lnTo>
                  <a:lnTo>
                    <a:pt x="967" y="543"/>
                  </a:lnTo>
                  <a:lnTo>
                    <a:pt x="964" y="540"/>
                  </a:lnTo>
                  <a:lnTo>
                    <a:pt x="963" y="537"/>
                  </a:lnTo>
                  <a:lnTo>
                    <a:pt x="962" y="533"/>
                  </a:lnTo>
                  <a:lnTo>
                    <a:pt x="961" y="532"/>
                  </a:lnTo>
                  <a:lnTo>
                    <a:pt x="959" y="530"/>
                  </a:lnTo>
                  <a:lnTo>
                    <a:pt x="953" y="524"/>
                  </a:lnTo>
                  <a:lnTo>
                    <a:pt x="953" y="521"/>
                  </a:lnTo>
                  <a:lnTo>
                    <a:pt x="951" y="522"/>
                  </a:lnTo>
                  <a:lnTo>
                    <a:pt x="947" y="522"/>
                  </a:lnTo>
                  <a:lnTo>
                    <a:pt x="945" y="524"/>
                  </a:lnTo>
                  <a:lnTo>
                    <a:pt x="944" y="525"/>
                  </a:lnTo>
                  <a:lnTo>
                    <a:pt x="943" y="527"/>
                  </a:lnTo>
                  <a:lnTo>
                    <a:pt x="942" y="527"/>
                  </a:lnTo>
                  <a:lnTo>
                    <a:pt x="941" y="528"/>
                  </a:lnTo>
                  <a:lnTo>
                    <a:pt x="938" y="533"/>
                  </a:lnTo>
                  <a:lnTo>
                    <a:pt x="934" y="530"/>
                  </a:lnTo>
                  <a:lnTo>
                    <a:pt x="933" y="532"/>
                  </a:lnTo>
                  <a:lnTo>
                    <a:pt x="932" y="533"/>
                  </a:lnTo>
                  <a:lnTo>
                    <a:pt x="930" y="529"/>
                  </a:lnTo>
                  <a:lnTo>
                    <a:pt x="930" y="527"/>
                  </a:lnTo>
                  <a:lnTo>
                    <a:pt x="928" y="528"/>
                  </a:lnTo>
                  <a:lnTo>
                    <a:pt x="925" y="526"/>
                  </a:lnTo>
                  <a:lnTo>
                    <a:pt x="920" y="527"/>
                  </a:lnTo>
                  <a:lnTo>
                    <a:pt x="917" y="526"/>
                  </a:lnTo>
                  <a:lnTo>
                    <a:pt x="915" y="526"/>
                  </a:lnTo>
                  <a:lnTo>
                    <a:pt x="912" y="525"/>
                  </a:lnTo>
                  <a:lnTo>
                    <a:pt x="912" y="524"/>
                  </a:lnTo>
                  <a:lnTo>
                    <a:pt x="912" y="521"/>
                  </a:lnTo>
                  <a:lnTo>
                    <a:pt x="910" y="519"/>
                  </a:lnTo>
                  <a:lnTo>
                    <a:pt x="909" y="519"/>
                  </a:lnTo>
                  <a:lnTo>
                    <a:pt x="906" y="516"/>
                  </a:lnTo>
                  <a:lnTo>
                    <a:pt x="907" y="513"/>
                  </a:lnTo>
                  <a:lnTo>
                    <a:pt x="910" y="512"/>
                  </a:lnTo>
                  <a:lnTo>
                    <a:pt x="910" y="510"/>
                  </a:lnTo>
                  <a:lnTo>
                    <a:pt x="908" y="511"/>
                  </a:lnTo>
                  <a:lnTo>
                    <a:pt x="906" y="508"/>
                  </a:lnTo>
                  <a:lnTo>
                    <a:pt x="902" y="509"/>
                  </a:lnTo>
                  <a:lnTo>
                    <a:pt x="897" y="509"/>
                  </a:lnTo>
                  <a:lnTo>
                    <a:pt x="897" y="508"/>
                  </a:lnTo>
                  <a:lnTo>
                    <a:pt x="895" y="509"/>
                  </a:lnTo>
                  <a:lnTo>
                    <a:pt x="893" y="510"/>
                  </a:lnTo>
                  <a:lnTo>
                    <a:pt x="890" y="510"/>
                  </a:lnTo>
                  <a:lnTo>
                    <a:pt x="882" y="513"/>
                  </a:lnTo>
                  <a:lnTo>
                    <a:pt x="874" y="513"/>
                  </a:lnTo>
                  <a:lnTo>
                    <a:pt x="874" y="515"/>
                  </a:lnTo>
                  <a:lnTo>
                    <a:pt x="873" y="515"/>
                  </a:lnTo>
                  <a:lnTo>
                    <a:pt x="868" y="515"/>
                  </a:lnTo>
                  <a:lnTo>
                    <a:pt x="866" y="516"/>
                  </a:lnTo>
                  <a:lnTo>
                    <a:pt x="863" y="516"/>
                  </a:lnTo>
                  <a:lnTo>
                    <a:pt x="860" y="517"/>
                  </a:lnTo>
                  <a:lnTo>
                    <a:pt x="859" y="517"/>
                  </a:lnTo>
                  <a:lnTo>
                    <a:pt x="856" y="519"/>
                  </a:lnTo>
                  <a:lnTo>
                    <a:pt x="852" y="520"/>
                  </a:lnTo>
                  <a:lnTo>
                    <a:pt x="848" y="520"/>
                  </a:lnTo>
                  <a:lnTo>
                    <a:pt x="845" y="520"/>
                  </a:lnTo>
                  <a:lnTo>
                    <a:pt x="843" y="520"/>
                  </a:lnTo>
                  <a:lnTo>
                    <a:pt x="841" y="517"/>
                  </a:lnTo>
                  <a:lnTo>
                    <a:pt x="841" y="516"/>
                  </a:lnTo>
                  <a:lnTo>
                    <a:pt x="840" y="515"/>
                  </a:lnTo>
                  <a:lnTo>
                    <a:pt x="837" y="515"/>
                  </a:lnTo>
                  <a:lnTo>
                    <a:pt x="831" y="511"/>
                  </a:lnTo>
                  <a:lnTo>
                    <a:pt x="830" y="512"/>
                  </a:lnTo>
                  <a:lnTo>
                    <a:pt x="829" y="511"/>
                  </a:lnTo>
                  <a:lnTo>
                    <a:pt x="824" y="512"/>
                  </a:lnTo>
                  <a:lnTo>
                    <a:pt x="821" y="516"/>
                  </a:lnTo>
                  <a:lnTo>
                    <a:pt x="820" y="515"/>
                  </a:lnTo>
                  <a:lnTo>
                    <a:pt x="817" y="515"/>
                  </a:lnTo>
                  <a:lnTo>
                    <a:pt x="816" y="516"/>
                  </a:lnTo>
                  <a:lnTo>
                    <a:pt x="813" y="518"/>
                  </a:lnTo>
                  <a:lnTo>
                    <a:pt x="808" y="519"/>
                  </a:lnTo>
                  <a:lnTo>
                    <a:pt x="807" y="520"/>
                  </a:lnTo>
                  <a:lnTo>
                    <a:pt x="806" y="519"/>
                  </a:lnTo>
                  <a:lnTo>
                    <a:pt x="804" y="519"/>
                  </a:lnTo>
                  <a:lnTo>
                    <a:pt x="802" y="517"/>
                  </a:lnTo>
                  <a:lnTo>
                    <a:pt x="800" y="513"/>
                  </a:lnTo>
                  <a:lnTo>
                    <a:pt x="798" y="512"/>
                  </a:lnTo>
                  <a:lnTo>
                    <a:pt x="797" y="512"/>
                  </a:lnTo>
                  <a:lnTo>
                    <a:pt x="796" y="512"/>
                  </a:lnTo>
                  <a:lnTo>
                    <a:pt x="795" y="515"/>
                  </a:lnTo>
                  <a:lnTo>
                    <a:pt x="791" y="515"/>
                  </a:lnTo>
                  <a:lnTo>
                    <a:pt x="786" y="513"/>
                  </a:lnTo>
                  <a:lnTo>
                    <a:pt x="786" y="512"/>
                  </a:lnTo>
                  <a:lnTo>
                    <a:pt x="783" y="512"/>
                  </a:lnTo>
                  <a:lnTo>
                    <a:pt x="783" y="511"/>
                  </a:lnTo>
                  <a:lnTo>
                    <a:pt x="783" y="512"/>
                  </a:lnTo>
                  <a:lnTo>
                    <a:pt x="782" y="513"/>
                  </a:lnTo>
                  <a:lnTo>
                    <a:pt x="779" y="516"/>
                  </a:lnTo>
                  <a:lnTo>
                    <a:pt x="778" y="516"/>
                  </a:lnTo>
                  <a:lnTo>
                    <a:pt x="776" y="519"/>
                  </a:lnTo>
                  <a:lnTo>
                    <a:pt x="772" y="519"/>
                  </a:lnTo>
                  <a:lnTo>
                    <a:pt x="766" y="519"/>
                  </a:lnTo>
                  <a:lnTo>
                    <a:pt x="764" y="518"/>
                  </a:lnTo>
                  <a:lnTo>
                    <a:pt x="763" y="517"/>
                  </a:lnTo>
                  <a:lnTo>
                    <a:pt x="763" y="512"/>
                  </a:lnTo>
                  <a:lnTo>
                    <a:pt x="761" y="512"/>
                  </a:lnTo>
                  <a:lnTo>
                    <a:pt x="760" y="510"/>
                  </a:lnTo>
                  <a:lnTo>
                    <a:pt x="757" y="510"/>
                  </a:lnTo>
                  <a:lnTo>
                    <a:pt x="757" y="509"/>
                  </a:lnTo>
                  <a:lnTo>
                    <a:pt x="756" y="508"/>
                  </a:lnTo>
                  <a:lnTo>
                    <a:pt x="754" y="507"/>
                  </a:lnTo>
                  <a:lnTo>
                    <a:pt x="755" y="504"/>
                  </a:lnTo>
                  <a:lnTo>
                    <a:pt x="754" y="501"/>
                  </a:lnTo>
                  <a:lnTo>
                    <a:pt x="751" y="496"/>
                  </a:lnTo>
                  <a:lnTo>
                    <a:pt x="752" y="495"/>
                  </a:lnTo>
                  <a:lnTo>
                    <a:pt x="748" y="491"/>
                  </a:lnTo>
                  <a:lnTo>
                    <a:pt x="747" y="490"/>
                  </a:lnTo>
                  <a:lnTo>
                    <a:pt x="747" y="487"/>
                  </a:lnTo>
                  <a:lnTo>
                    <a:pt x="742" y="486"/>
                  </a:lnTo>
                  <a:lnTo>
                    <a:pt x="739" y="485"/>
                  </a:lnTo>
                  <a:lnTo>
                    <a:pt x="737" y="486"/>
                  </a:lnTo>
                  <a:lnTo>
                    <a:pt x="736" y="485"/>
                  </a:lnTo>
                  <a:lnTo>
                    <a:pt x="736" y="484"/>
                  </a:lnTo>
                  <a:lnTo>
                    <a:pt x="733" y="482"/>
                  </a:lnTo>
                  <a:lnTo>
                    <a:pt x="730" y="482"/>
                  </a:lnTo>
                  <a:lnTo>
                    <a:pt x="729" y="480"/>
                  </a:lnTo>
                  <a:lnTo>
                    <a:pt x="728" y="480"/>
                  </a:lnTo>
                  <a:lnTo>
                    <a:pt x="721" y="479"/>
                  </a:lnTo>
                  <a:lnTo>
                    <a:pt x="719" y="478"/>
                  </a:lnTo>
                  <a:lnTo>
                    <a:pt x="714" y="478"/>
                  </a:lnTo>
                  <a:lnTo>
                    <a:pt x="712" y="477"/>
                  </a:lnTo>
                  <a:lnTo>
                    <a:pt x="711" y="476"/>
                  </a:lnTo>
                  <a:lnTo>
                    <a:pt x="708" y="476"/>
                  </a:lnTo>
                  <a:lnTo>
                    <a:pt x="705" y="476"/>
                  </a:lnTo>
                  <a:lnTo>
                    <a:pt x="702" y="478"/>
                  </a:lnTo>
                  <a:lnTo>
                    <a:pt x="701" y="480"/>
                  </a:lnTo>
                  <a:lnTo>
                    <a:pt x="700" y="480"/>
                  </a:lnTo>
                  <a:lnTo>
                    <a:pt x="697" y="482"/>
                  </a:lnTo>
                  <a:lnTo>
                    <a:pt x="697" y="483"/>
                  </a:lnTo>
                  <a:lnTo>
                    <a:pt x="695" y="484"/>
                  </a:lnTo>
                  <a:lnTo>
                    <a:pt x="692" y="484"/>
                  </a:lnTo>
                  <a:lnTo>
                    <a:pt x="688" y="484"/>
                  </a:lnTo>
                  <a:lnTo>
                    <a:pt x="684" y="480"/>
                  </a:lnTo>
                  <a:lnTo>
                    <a:pt x="679" y="479"/>
                  </a:lnTo>
                  <a:lnTo>
                    <a:pt x="679" y="476"/>
                  </a:lnTo>
                  <a:lnTo>
                    <a:pt x="677" y="476"/>
                  </a:lnTo>
                  <a:lnTo>
                    <a:pt x="676" y="474"/>
                  </a:lnTo>
                  <a:lnTo>
                    <a:pt x="674" y="474"/>
                  </a:lnTo>
                  <a:lnTo>
                    <a:pt x="673" y="473"/>
                  </a:lnTo>
                  <a:lnTo>
                    <a:pt x="671" y="473"/>
                  </a:lnTo>
                  <a:lnTo>
                    <a:pt x="669" y="473"/>
                  </a:lnTo>
                  <a:lnTo>
                    <a:pt x="665" y="470"/>
                  </a:lnTo>
                  <a:lnTo>
                    <a:pt x="665" y="469"/>
                  </a:lnTo>
                  <a:lnTo>
                    <a:pt x="660" y="466"/>
                  </a:lnTo>
                  <a:lnTo>
                    <a:pt x="659" y="465"/>
                  </a:lnTo>
                  <a:lnTo>
                    <a:pt x="656" y="462"/>
                  </a:lnTo>
                  <a:lnTo>
                    <a:pt x="653" y="462"/>
                  </a:lnTo>
                  <a:lnTo>
                    <a:pt x="652" y="461"/>
                  </a:lnTo>
                  <a:lnTo>
                    <a:pt x="650" y="461"/>
                  </a:lnTo>
                  <a:lnTo>
                    <a:pt x="648" y="460"/>
                  </a:lnTo>
                  <a:lnTo>
                    <a:pt x="645" y="457"/>
                  </a:lnTo>
                  <a:lnTo>
                    <a:pt x="643" y="457"/>
                  </a:lnTo>
                  <a:lnTo>
                    <a:pt x="642" y="457"/>
                  </a:lnTo>
                  <a:lnTo>
                    <a:pt x="640" y="455"/>
                  </a:lnTo>
                  <a:lnTo>
                    <a:pt x="638" y="455"/>
                  </a:lnTo>
                  <a:lnTo>
                    <a:pt x="636" y="457"/>
                  </a:lnTo>
                  <a:lnTo>
                    <a:pt x="634" y="457"/>
                  </a:lnTo>
                  <a:lnTo>
                    <a:pt x="631" y="457"/>
                  </a:lnTo>
                  <a:lnTo>
                    <a:pt x="630" y="455"/>
                  </a:lnTo>
                  <a:lnTo>
                    <a:pt x="627" y="455"/>
                  </a:lnTo>
                  <a:lnTo>
                    <a:pt x="625" y="454"/>
                  </a:lnTo>
                  <a:lnTo>
                    <a:pt x="624" y="454"/>
                  </a:lnTo>
                  <a:lnTo>
                    <a:pt x="623" y="457"/>
                  </a:lnTo>
                  <a:lnTo>
                    <a:pt x="622" y="457"/>
                  </a:lnTo>
                  <a:lnTo>
                    <a:pt x="621" y="457"/>
                  </a:lnTo>
                  <a:lnTo>
                    <a:pt x="618" y="457"/>
                  </a:lnTo>
                  <a:lnTo>
                    <a:pt x="617" y="458"/>
                  </a:lnTo>
                  <a:lnTo>
                    <a:pt x="614" y="460"/>
                  </a:lnTo>
                  <a:lnTo>
                    <a:pt x="612" y="461"/>
                  </a:lnTo>
                  <a:lnTo>
                    <a:pt x="607" y="461"/>
                  </a:lnTo>
                  <a:lnTo>
                    <a:pt x="604" y="459"/>
                  </a:lnTo>
                  <a:lnTo>
                    <a:pt x="601" y="459"/>
                  </a:lnTo>
                  <a:lnTo>
                    <a:pt x="600" y="459"/>
                  </a:lnTo>
                  <a:lnTo>
                    <a:pt x="600" y="458"/>
                  </a:lnTo>
                  <a:lnTo>
                    <a:pt x="598" y="458"/>
                  </a:lnTo>
                  <a:lnTo>
                    <a:pt x="597" y="459"/>
                  </a:lnTo>
                  <a:lnTo>
                    <a:pt x="597" y="460"/>
                  </a:lnTo>
                  <a:lnTo>
                    <a:pt x="596" y="461"/>
                  </a:lnTo>
                  <a:lnTo>
                    <a:pt x="595" y="461"/>
                  </a:lnTo>
                  <a:lnTo>
                    <a:pt x="593" y="462"/>
                  </a:lnTo>
                  <a:lnTo>
                    <a:pt x="593" y="463"/>
                  </a:lnTo>
                  <a:lnTo>
                    <a:pt x="591" y="463"/>
                  </a:lnTo>
                  <a:lnTo>
                    <a:pt x="590" y="466"/>
                  </a:lnTo>
                  <a:lnTo>
                    <a:pt x="589" y="467"/>
                  </a:lnTo>
                  <a:lnTo>
                    <a:pt x="586" y="466"/>
                  </a:lnTo>
                  <a:lnTo>
                    <a:pt x="582" y="467"/>
                  </a:lnTo>
                  <a:lnTo>
                    <a:pt x="580" y="467"/>
                  </a:lnTo>
                  <a:lnTo>
                    <a:pt x="579" y="466"/>
                  </a:lnTo>
                  <a:lnTo>
                    <a:pt x="578" y="466"/>
                  </a:lnTo>
                  <a:lnTo>
                    <a:pt x="574" y="463"/>
                  </a:lnTo>
                  <a:lnTo>
                    <a:pt x="572" y="462"/>
                  </a:lnTo>
                  <a:lnTo>
                    <a:pt x="571" y="459"/>
                  </a:lnTo>
                  <a:lnTo>
                    <a:pt x="570" y="458"/>
                  </a:lnTo>
                  <a:lnTo>
                    <a:pt x="570" y="460"/>
                  </a:lnTo>
                  <a:lnTo>
                    <a:pt x="567" y="459"/>
                  </a:lnTo>
                  <a:lnTo>
                    <a:pt x="566" y="460"/>
                  </a:lnTo>
                  <a:lnTo>
                    <a:pt x="565" y="461"/>
                  </a:lnTo>
                  <a:lnTo>
                    <a:pt x="558" y="458"/>
                  </a:lnTo>
                  <a:lnTo>
                    <a:pt x="552" y="459"/>
                  </a:lnTo>
                  <a:lnTo>
                    <a:pt x="548" y="458"/>
                  </a:lnTo>
                  <a:lnTo>
                    <a:pt x="545" y="455"/>
                  </a:lnTo>
                  <a:lnTo>
                    <a:pt x="545" y="454"/>
                  </a:lnTo>
                  <a:lnTo>
                    <a:pt x="543" y="454"/>
                  </a:lnTo>
                  <a:lnTo>
                    <a:pt x="540" y="454"/>
                  </a:lnTo>
                  <a:lnTo>
                    <a:pt x="538" y="454"/>
                  </a:lnTo>
                  <a:lnTo>
                    <a:pt x="536" y="455"/>
                  </a:lnTo>
                  <a:lnTo>
                    <a:pt x="533" y="455"/>
                  </a:lnTo>
                  <a:lnTo>
                    <a:pt x="532" y="454"/>
                  </a:lnTo>
                  <a:lnTo>
                    <a:pt x="530" y="454"/>
                  </a:lnTo>
                  <a:lnTo>
                    <a:pt x="528" y="454"/>
                  </a:lnTo>
                  <a:lnTo>
                    <a:pt x="527" y="455"/>
                  </a:lnTo>
                  <a:lnTo>
                    <a:pt x="524" y="455"/>
                  </a:lnTo>
                  <a:lnTo>
                    <a:pt x="521" y="455"/>
                  </a:lnTo>
                  <a:lnTo>
                    <a:pt x="520" y="454"/>
                  </a:lnTo>
                  <a:lnTo>
                    <a:pt x="518" y="454"/>
                  </a:lnTo>
                  <a:lnTo>
                    <a:pt x="517" y="453"/>
                  </a:lnTo>
                  <a:lnTo>
                    <a:pt x="515" y="453"/>
                  </a:lnTo>
                  <a:lnTo>
                    <a:pt x="514" y="452"/>
                  </a:lnTo>
                  <a:lnTo>
                    <a:pt x="510" y="451"/>
                  </a:lnTo>
                  <a:lnTo>
                    <a:pt x="510" y="450"/>
                  </a:lnTo>
                  <a:lnTo>
                    <a:pt x="507" y="449"/>
                  </a:lnTo>
                  <a:lnTo>
                    <a:pt x="504" y="448"/>
                  </a:lnTo>
                  <a:lnTo>
                    <a:pt x="503" y="446"/>
                  </a:lnTo>
                  <a:lnTo>
                    <a:pt x="502" y="448"/>
                  </a:lnTo>
                  <a:lnTo>
                    <a:pt x="501" y="445"/>
                  </a:lnTo>
                  <a:lnTo>
                    <a:pt x="496" y="443"/>
                  </a:lnTo>
                  <a:lnTo>
                    <a:pt x="494" y="441"/>
                  </a:lnTo>
                  <a:lnTo>
                    <a:pt x="490" y="441"/>
                  </a:lnTo>
                  <a:lnTo>
                    <a:pt x="487" y="440"/>
                  </a:lnTo>
                  <a:lnTo>
                    <a:pt x="485" y="440"/>
                  </a:lnTo>
                  <a:lnTo>
                    <a:pt x="480" y="440"/>
                  </a:lnTo>
                  <a:lnTo>
                    <a:pt x="478" y="437"/>
                  </a:lnTo>
                  <a:lnTo>
                    <a:pt x="476" y="437"/>
                  </a:lnTo>
                  <a:lnTo>
                    <a:pt x="475" y="438"/>
                  </a:lnTo>
                  <a:lnTo>
                    <a:pt x="474" y="438"/>
                  </a:lnTo>
                  <a:lnTo>
                    <a:pt x="472" y="440"/>
                  </a:lnTo>
                  <a:lnTo>
                    <a:pt x="471" y="442"/>
                  </a:lnTo>
                  <a:lnTo>
                    <a:pt x="468" y="443"/>
                  </a:lnTo>
                  <a:lnTo>
                    <a:pt x="464" y="443"/>
                  </a:lnTo>
                  <a:lnTo>
                    <a:pt x="463" y="437"/>
                  </a:lnTo>
                  <a:lnTo>
                    <a:pt x="462" y="436"/>
                  </a:lnTo>
                  <a:lnTo>
                    <a:pt x="461" y="436"/>
                  </a:lnTo>
                  <a:lnTo>
                    <a:pt x="461" y="434"/>
                  </a:lnTo>
                  <a:lnTo>
                    <a:pt x="460" y="433"/>
                  </a:lnTo>
                  <a:lnTo>
                    <a:pt x="458" y="434"/>
                  </a:lnTo>
                  <a:lnTo>
                    <a:pt x="452" y="432"/>
                  </a:lnTo>
                  <a:lnTo>
                    <a:pt x="450" y="432"/>
                  </a:lnTo>
                  <a:lnTo>
                    <a:pt x="449" y="433"/>
                  </a:lnTo>
                  <a:lnTo>
                    <a:pt x="449" y="434"/>
                  </a:lnTo>
                  <a:lnTo>
                    <a:pt x="446" y="435"/>
                  </a:lnTo>
                  <a:lnTo>
                    <a:pt x="442" y="435"/>
                  </a:lnTo>
                  <a:lnTo>
                    <a:pt x="438" y="437"/>
                  </a:lnTo>
                  <a:lnTo>
                    <a:pt x="436" y="435"/>
                  </a:lnTo>
                  <a:lnTo>
                    <a:pt x="435" y="433"/>
                  </a:lnTo>
                  <a:lnTo>
                    <a:pt x="434" y="430"/>
                  </a:lnTo>
                  <a:lnTo>
                    <a:pt x="432" y="430"/>
                  </a:lnTo>
                  <a:lnTo>
                    <a:pt x="432" y="427"/>
                  </a:lnTo>
                  <a:lnTo>
                    <a:pt x="431" y="423"/>
                  </a:lnTo>
                  <a:lnTo>
                    <a:pt x="428" y="423"/>
                  </a:lnTo>
                  <a:lnTo>
                    <a:pt x="426" y="424"/>
                  </a:lnTo>
                  <a:lnTo>
                    <a:pt x="419" y="426"/>
                  </a:lnTo>
                  <a:lnTo>
                    <a:pt x="417" y="427"/>
                  </a:lnTo>
                  <a:lnTo>
                    <a:pt x="416" y="429"/>
                  </a:lnTo>
                  <a:lnTo>
                    <a:pt x="412" y="429"/>
                  </a:lnTo>
                  <a:lnTo>
                    <a:pt x="409" y="428"/>
                  </a:lnTo>
                  <a:lnTo>
                    <a:pt x="405" y="428"/>
                  </a:lnTo>
                  <a:lnTo>
                    <a:pt x="403" y="428"/>
                  </a:lnTo>
                  <a:lnTo>
                    <a:pt x="402" y="429"/>
                  </a:lnTo>
                  <a:lnTo>
                    <a:pt x="401" y="429"/>
                  </a:lnTo>
                  <a:lnTo>
                    <a:pt x="399" y="429"/>
                  </a:lnTo>
                  <a:lnTo>
                    <a:pt x="397" y="428"/>
                  </a:lnTo>
                  <a:lnTo>
                    <a:pt x="395" y="428"/>
                  </a:lnTo>
                  <a:lnTo>
                    <a:pt x="391" y="429"/>
                  </a:lnTo>
                  <a:lnTo>
                    <a:pt x="389" y="428"/>
                  </a:lnTo>
                  <a:lnTo>
                    <a:pt x="388" y="428"/>
                  </a:lnTo>
                  <a:lnTo>
                    <a:pt x="385" y="427"/>
                  </a:lnTo>
                  <a:lnTo>
                    <a:pt x="381" y="426"/>
                  </a:lnTo>
                  <a:lnTo>
                    <a:pt x="381" y="424"/>
                  </a:lnTo>
                  <a:lnTo>
                    <a:pt x="381" y="421"/>
                  </a:lnTo>
                  <a:lnTo>
                    <a:pt x="382" y="418"/>
                  </a:lnTo>
                  <a:lnTo>
                    <a:pt x="377" y="418"/>
                  </a:lnTo>
                  <a:lnTo>
                    <a:pt x="372" y="415"/>
                  </a:lnTo>
                  <a:lnTo>
                    <a:pt x="368" y="415"/>
                  </a:lnTo>
                  <a:lnTo>
                    <a:pt x="363" y="413"/>
                  </a:lnTo>
                  <a:lnTo>
                    <a:pt x="362" y="417"/>
                  </a:lnTo>
                  <a:lnTo>
                    <a:pt x="362" y="419"/>
                  </a:lnTo>
                  <a:lnTo>
                    <a:pt x="363" y="421"/>
                  </a:lnTo>
                  <a:lnTo>
                    <a:pt x="359" y="420"/>
                  </a:lnTo>
                  <a:lnTo>
                    <a:pt x="358" y="420"/>
                  </a:lnTo>
                  <a:lnTo>
                    <a:pt x="357" y="420"/>
                  </a:lnTo>
                  <a:lnTo>
                    <a:pt x="355" y="421"/>
                  </a:lnTo>
                  <a:lnTo>
                    <a:pt x="354" y="421"/>
                  </a:lnTo>
                  <a:lnTo>
                    <a:pt x="353" y="423"/>
                  </a:lnTo>
                  <a:lnTo>
                    <a:pt x="351" y="421"/>
                  </a:lnTo>
                  <a:lnTo>
                    <a:pt x="350" y="421"/>
                  </a:lnTo>
                  <a:lnTo>
                    <a:pt x="349" y="421"/>
                  </a:lnTo>
                  <a:lnTo>
                    <a:pt x="349" y="420"/>
                  </a:lnTo>
                  <a:lnTo>
                    <a:pt x="348" y="420"/>
                  </a:lnTo>
                  <a:lnTo>
                    <a:pt x="348" y="421"/>
                  </a:lnTo>
                  <a:lnTo>
                    <a:pt x="347" y="423"/>
                  </a:lnTo>
                  <a:lnTo>
                    <a:pt x="346" y="423"/>
                  </a:lnTo>
                  <a:lnTo>
                    <a:pt x="346" y="424"/>
                  </a:lnTo>
                  <a:lnTo>
                    <a:pt x="346" y="425"/>
                  </a:lnTo>
                  <a:lnTo>
                    <a:pt x="345" y="425"/>
                  </a:lnTo>
                  <a:lnTo>
                    <a:pt x="343" y="426"/>
                  </a:lnTo>
                  <a:lnTo>
                    <a:pt x="342" y="427"/>
                  </a:lnTo>
                  <a:lnTo>
                    <a:pt x="342" y="428"/>
                  </a:lnTo>
                  <a:lnTo>
                    <a:pt x="341" y="428"/>
                  </a:lnTo>
                  <a:lnTo>
                    <a:pt x="340" y="428"/>
                  </a:lnTo>
                  <a:lnTo>
                    <a:pt x="340" y="429"/>
                  </a:lnTo>
                  <a:lnTo>
                    <a:pt x="340" y="430"/>
                  </a:lnTo>
                  <a:lnTo>
                    <a:pt x="339" y="430"/>
                  </a:lnTo>
                  <a:lnTo>
                    <a:pt x="338" y="432"/>
                  </a:lnTo>
                  <a:lnTo>
                    <a:pt x="338" y="433"/>
                  </a:lnTo>
                  <a:lnTo>
                    <a:pt x="337" y="434"/>
                  </a:lnTo>
                  <a:lnTo>
                    <a:pt x="337" y="433"/>
                  </a:lnTo>
                  <a:lnTo>
                    <a:pt x="336" y="433"/>
                  </a:lnTo>
                  <a:lnTo>
                    <a:pt x="333" y="433"/>
                  </a:lnTo>
                  <a:lnTo>
                    <a:pt x="333" y="432"/>
                  </a:lnTo>
                  <a:lnTo>
                    <a:pt x="332" y="432"/>
                  </a:lnTo>
                  <a:lnTo>
                    <a:pt x="332" y="433"/>
                  </a:lnTo>
                  <a:lnTo>
                    <a:pt x="331" y="433"/>
                  </a:lnTo>
                  <a:lnTo>
                    <a:pt x="332" y="432"/>
                  </a:lnTo>
                  <a:lnTo>
                    <a:pt x="331" y="432"/>
                  </a:lnTo>
                  <a:lnTo>
                    <a:pt x="330" y="432"/>
                  </a:lnTo>
                  <a:lnTo>
                    <a:pt x="330" y="430"/>
                  </a:lnTo>
                  <a:lnTo>
                    <a:pt x="329" y="430"/>
                  </a:lnTo>
                  <a:lnTo>
                    <a:pt x="328" y="429"/>
                  </a:lnTo>
                  <a:lnTo>
                    <a:pt x="326" y="429"/>
                  </a:lnTo>
                  <a:lnTo>
                    <a:pt x="326" y="428"/>
                  </a:lnTo>
                  <a:lnTo>
                    <a:pt x="325" y="428"/>
                  </a:lnTo>
                  <a:lnTo>
                    <a:pt x="325" y="427"/>
                  </a:lnTo>
                  <a:lnTo>
                    <a:pt x="324" y="427"/>
                  </a:lnTo>
                  <a:lnTo>
                    <a:pt x="323" y="427"/>
                  </a:lnTo>
                  <a:lnTo>
                    <a:pt x="322" y="427"/>
                  </a:lnTo>
                  <a:lnTo>
                    <a:pt x="321" y="427"/>
                  </a:lnTo>
                  <a:lnTo>
                    <a:pt x="320" y="428"/>
                  </a:lnTo>
                  <a:lnTo>
                    <a:pt x="319" y="429"/>
                  </a:lnTo>
                  <a:lnTo>
                    <a:pt x="317" y="428"/>
                  </a:lnTo>
                  <a:lnTo>
                    <a:pt x="316" y="428"/>
                  </a:lnTo>
                  <a:lnTo>
                    <a:pt x="315" y="428"/>
                  </a:lnTo>
                  <a:lnTo>
                    <a:pt x="315" y="427"/>
                  </a:lnTo>
                  <a:lnTo>
                    <a:pt x="314" y="427"/>
                  </a:lnTo>
                  <a:lnTo>
                    <a:pt x="313" y="427"/>
                  </a:lnTo>
                  <a:lnTo>
                    <a:pt x="312" y="427"/>
                  </a:lnTo>
                  <a:lnTo>
                    <a:pt x="311" y="427"/>
                  </a:lnTo>
                  <a:lnTo>
                    <a:pt x="311" y="426"/>
                  </a:lnTo>
                  <a:lnTo>
                    <a:pt x="310" y="427"/>
                  </a:lnTo>
                  <a:lnTo>
                    <a:pt x="308" y="427"/>
                  </a:lnTo>
                  <a:lnTo>
                    <a:pt x="308" y="428"/>
                  </a:lnTo>
                  <a:lnTo>
                    <a:pt x="307" y="428"/>
                  </a:lnTo>
                  <a:lnTo>
                    <a:pt x="306" y="429"/>
                  </a:lnTo>
                  <a:lnTo>
                    <a:pt x="305" y="429"/>
                  </a:lnTo>
                  <a:lnTo>
                    <a:pt x="305" y="428"/>
                  </a:lnTo>
                  <a:lnTo>
                    <a:pt x="304" y="428"/>
                  </a:lnTo>
                  <a:lnTo>
                    <a:pt x="303" y="427"/>
                  </a:lnTo>
                  <a:lnTo>
                    <a:pt x="302" y="427"/>
                  </a:lnTo>
                  <a:lnTo>
                    <a:pt x="300" y="428"/>
                  </a:lnTo>
                  <a:lnTo>
                    <a:pt x="299" y="428"/>
                  </a:lnTo>
                  <a:lnTo>
                    <a:pt x="298" y="430"/>
                  </a:lnTo>
                  <a:lnTo>
                    <a:pt x="297" y="430"/>
                  </a:lnTo>
                  <a:lnTo>
                    <a:pt x="296" y="430"/>
                  </a:lnTo>
                  <a:lnTo>
                    <a:pt x="296" y="432"/>
                  </a:lnTo>
                  <a:lnTo>
                    <a:pt x="295" y="432"/>
                  </a:lnTo>
                  <a:lnTo>
                    <a:pt x="296" y="433"/>
                  </a:lnTo>
                  <a:lnTo>
                    <a:pt x="295" y="433"/>
                  </a:lnTo>
                  <a:lnTo>
                    <a:pt x="295" y="434"/>
                  </a:lnTo>
                  <a:lnTo>
                    <a:pt x="295" y="433"/>
                  </a:lnTo>
                  <a:lnTo>
                    <a:pt x="294" y="433"/>
                  </a:lnTo>
                  <a:lnTo>
                    <a:pt x="294" y="432"/>
                  </a:lnTo>
                  <a:lnTo>
                    <a:pt x="293" y="432"/>
                  </a:lnTo>
                  <a:lnTo>
                    <a:pt x="291" y="432"/>
                  </a:lnTo>
                  <a:lnTo>
                    <a:pt x="291" y="430"/>
                  </a:lnTo>
                  <a:lnTo>
                    <a:pt x="291" y="429"/>
                  </a:lnTo>
                  <a:lnTo>
                    <a:pt x="291" y="428"/>
                  </a:lnTo>
                  <a:lnTo>
                    <a:pt x="291" y="427"/>
                  </a:lnTo>
                  <a:lnTo>
                    <a:pt x="290" y="427"/>
                  </a:lnTo>
                  <a:lnTo>
                    <a:pt x="289" y="426"/>
                  </a:lnTo>
                  <a:lnTo>
                    <a:pt x="289" y="425"/>
                  </a:lnTo>
                  <a:lnTo>
                    <a:pt x="288" y="425"/>
                  </a:lnTo>
                  <a:lnTo>
                    <a:pt x="288" y="424"/>
                  </a:lnTo>
                  <a:lnTo>
                    <a:pt x="287" y="424"/>
                  </a:lnTo>
                  <a:lnTo>
                    <a:pt x="286" y="424"/>
                  </a:lnTo>
                  <a:lnTo>
                    <a:pt x="286" y="423"/>
                  </a:lnTo>
                  <a:lnTo>
                    <a:pt x="285" y="421"/>
                  </a:lnTo>
                  <a:lnTo>
                    <a:pt x="285" y="420"/>
                  </a:lnTo>
                  <a:lnTo>
                    <a:pt x="284" y="419"/>
                  </a:lnTo>
                  <a:lnTo>
                    <a:pt x="282" y="419"/>
                  </a:lnTo>
                  <a:lnTo>
                    <a:pt x="282" y="420"/>
                  </a:lnTo>
                  <a:lnTo>
                    <a:pt x="282" y="419"/>
                  </a:lnTo>
                  <a:lnTo>
                    <a:pt x="282" y="420"/>
                  </a:lnTo>
                  <a:lnTo>
                    <a:pt x="281" y="420"/>
                  </a:lnTo>
                  <a:lnTo>
                    <a:pt x="280" y="420"/>
                  </a:lnTo>
                  <a:lnTo>
                    <a:pt x="279" y="420"/>
                  </a:lnTo>
                  <a:lnTo>
                    <a:pt x="279" y="419"/>
                  </a:lnTo>
                  <a:lnTo>
                    <a:pt x="278" y="419"/>
                  </a:lnTo>
                  <a:lnTo>
                    <a:pt x="277" y="419"/>
                  </a:lnTo>
                  <a:lnTo>
                    <a:pt x="277" y="418"/>
                  </a:lnTo>
                  <a:lnTo>
                    <a:pt x="276" y="418"/>
                  </a:lnTo>
                  <a:lnTo>
                    <a:pt x="274" y="418"/>
                  </a:lnTo>
                  <a:lnTo>
                    <a:pt x="274" y="419"/>
                  </a:lnTo>
                  <a:lnTo>
                    <a:pt x="273" y="419"/>
                  </a:lnTo>
                  <a:lnTo>
                    <a:pt x="272" y="418"/>
                  </a:lnTo>
                  <a:lnTo>
                    <a:pt x="271" y="418"/>
                  </a:lnTo>
                  <a:lnTo>
                    <a:pt x="270" y="417"/>
                  </a:lnTo>
                  <a:lnTo>
                    <a:pt x="269" y="416"/>
                  </a:lnTo>
                  <a:lnTo>
                    <a:pt x="268" y="416"/>
                  </a:lnTo>
                  <a:lnTo>
                    <a:pt x="268" y="415"/>
                  </a:lnTo>
                  <a:lnTo>
                    <a:pt x="267" y="415"/>
                  </a:lnTo>
                  <a:lnTo>
                    <a:pt x="265" y="415"/>
                  </a:lnTo>
                  <a:lnTo>
                    <a:pt x="264" y="413"/>
                  </a:lnTo>
                  <a:lnTo>
                    <a:pt x="263" y="413"/>
                  </a:lnTo>
                  <a:lnTo>
                    <a:pt x="263" y="412"/>
                  </a:lnTo>
                  <a:lnTo>
                    <a:pt x="263" y="411"/>
                  </a:lnTo>
                  <a:lnTo>
                    <a:pt x="262" y="411"/>
                  </a:lnTo>
                  <a:lnTo>
                    <a:pt x="262" y="410"/>
                  </a:lnTo>
                  <a:lnTo>
                    <a:pt x="260" y="410"/>
                  </a:lnTo>
                  <a:lnTo>
                    <a:pt x="259" y="409"/>
                  </a:lnTo>
                  <a:lnTo>
                    <a:pt x="259" y="408"/>
                  </a:lnTo>
                  <a:lnTo>
                    <a:pt x="259" y="407"/>
                  </a:lnTo>
                  <a:lnTo>
                    <a:pt x="259" y="405"/>
                  </a:lnTo>
                  <a:lnTo>
                    <a:pt x="258" y="405"/>
                  </a:lnTo>
                  <a:lnTo>
                    <a:pt x="255" y="407"/>
                  </a:lnTo>
                  <a:lnTo>
                    <a:pt x="251" y="405"/>
                  </a:lnTo>
                  <a:lnTo>
                    <a:pt x="250" y="404"/>
                  </a:lnTo>
                  <a:lnTo>
                    <a:pt x="247" y="407"/>
                  </a:lnTo>
                  <a:lnTo>
                    <a:pt x="246" y="407"/>
                  </a:lnTo>
                  <a:lnTo>
                    <a:pt x="245" y="405"/>
                  </a:lnTo>
                  <a:lnTo>
                    <a:pt x="243" y="404"/>
                  </a:lnTo>
                  <a:lnTo>
                    <a:pt x="242" y="404"/>
                  </a:lnTo>
                  <a:lnTo>
                    <a:pt x="241" y="403"/>
                  </a:lnTo>
                  <a:lnTo>
                    <a:pt x="239" y="404"/>
                  </a:lnTo>
                  <a:lnTo>
                    <a:pt x="238" y="403"/>
                  </a:lnTo>
                  <a:lnTo>
                    <a:pt x="237" y="404"/>
                  </a:lnTo>
                  <a:lnTo>
                    <a:pt x="235" y="403"/>
                  </a:lnTo>
                  <a:lnTo>
                    <a:pt x="233" y="402"/>
                  </a:lnTo>
                  <a:lnTo>
                    <a:pt x="230" y="402"/>
                  </a:lnTo>
                  <a:lnTo>
                    <a:pt x="230" y="401"/>
                  </a:lnTo>
                  <a:lnTo>
                    <a:pt x="228" y="400"/>
                  </a:lnTo>
                  <a:lnTo>
                    <a:pt x="227" y="401"/>
                  </a:lnTo>
                  <a:lnTo>
                    <a:pt x="222" y="400"/>
                  </a:lnTo>
                  <a:lnTo>
                    <a:pt x="220" y="398"/>
                  </a:lnTo>
                  <a:lnTo>
                    <a:pt x="217" y="396"/>
                  </a:lnTo>
                  <a:lnTo>
                    <a:pt x="216" y="395"/>
                  </a:lnTo>
                  <a:lnTo>
                    <a:pt x="215" y="398"/>
                  </a:lnTo>
                  <a:lnTo>
                    <a:pt x="213" y="398"/>
                  </a:lnTo>
                  <a:lnTo>
                    <a:pt x="210" y="398"/>
                  </a:lnTo>
                  <a:lnTo>
                    <a:pt x="210" y="399"/>
                  </a:lnTo>
                  <a:lnTo>
                    <a:pt x="209" y="398"/>
                  </a:lnTo>
                  <a:lnTo>
                    <a:pt x="208" y="398"/>
                  </a:lnTo>
                  <a:lnTo>
                    <a:pt x="205" y="398"/>
                  </a:lnTo>
                  <a:lnTo>
                    <a:pt x="203" y="400"/>
                  </a:lnTo>
                  <a:lnTo>
                    <a:pt x="201" y="399"/>
                  </a:lnTo>
                  <a:lnTo>
                    <a:pt x="199" y="400"/>
                  </a:lnTo>
                  <a:lnTo>
                    <a:pt x="198" y="401"/>
                  </a:lnTo>
                  <a:lnTo>
                    <a:pt x="196" y="401"/>
                  </a:lnTo>
                  <a:lnTo>
                    <a:pt x="193" y="399"/>
                  </a:lnTo>
                  <a:lnTo>
                    <a:pt x="190" y="400"/>
                  </a:lnTo>
                  <a:lnTo>
                    <a:pt x="186" y="399"/>
                  </a:lnTo>
                  <a:lnTo>
                    <a:pt x="186" y="398"/>
                  </a:lnTo>
                  <a:lnTo>
                    <a:pt x="184" y="395"/>
                  </a:lnTo>
                  <a:lnTo>
                    <a:pt x="183" y="396"/>
                  </a:lnTo>
                  <a:lnTo>
                    <a:pt x="182" y="395"/>
                  </a:lnTo>
                  <a:lnTo>
                    <a:pt x="176" y="398"/>
                  </a:lnTo>
                  <a:lnTo>
                    <a:pt x="174" y="395"/>
                  </a:lnTo>
                  <a:lnTo>
                    <a:pt x="172" y="395"/>
                  </a:lnTo>
                  <a:lnTo>
                    <a:pt x="169" y="396"/>
                  </a:lnTo>
                  <a:lnTo>
                    <a:pt x="169" y="395"/>
                  </a:lnTo>
                  <a:lnTo>
                    <a:pt x="168" y="398"/>
                  </a:lnTo>
                  <a:lnTo>
                    <a:pt x="166" y="398"/>
                  </a:lnTo>
                  <a:lnTo>
                    <a:pt x="164" y="396"/>
                  </a:lnTo>
                  <a:lnTo>
                    <a:pt x="164" y="395"/>
                  </a:lnTo>
                  <a:lnTo>
                    <a:pt x="162" y="395"/>
                  </a:lnTo>
                  <a:lnTo>
                    <a:pt x="161" y="396"/>
                  </a:lnTo>
                  <a:lnTo>
                    <a:pt x="160" y="395"/>
                  </a:lnTo>
                  <a:lnTo>
                    <a:pt x="159" y="395"/>
                  </a:lnTo>
                  <a:lnTo>
                    <a:pt x="158" y="395"/>
                  </a:lnTo>
                  <a:lnTo>
                    <a:pt x="158" y="394"/>
                  </a:lnTo>
                  <a:lnTo>
                    <a:pt x="157" y="394"/>
                  </a:lnTo>
                  <a:lnTo>
                    <a:pt x="156" y="393"/>
                  </a:lnTo>
                  <a:lnTo>
                    <a:pt x="153" y="394"/>
                  </a:lnTo>
                  <a:lnTo>
                    <a:pt x="152" y="393"/>
                  </a:lnTo>
                  <a:lnTo>
                    <a:pt x="150" y="392"/>
                  </a:lnTo>
                  <a:lnTo>
                    <a:pt x="150" y="393"/>
                  </a:lnTo>
                  <a:lnTo>
                    <a:pt x="149" y="393"/>
                  </a:lnTo>
                  <a:lnTo>
                    <a:pt x="149" y="394"/>
                  </a:lnTo>
                  <a:lnTo>
                    <a:pt x="148" y="394"/>
                  </a:lnTo>
                  <a:lnTo>
                    <a:pt x="147" y="395"/>
                  </a:lnTo>
                  <a:lnTo>
                    <a:pt x="142" y="393"/>
                  </a:lnTo>
                  <a:lnTo>
                    <a:pt x="140" y="391"/>
                  </a:lnTo>
                  <a:lnTo>
                    <a:pt x="139" y="391"/>
                  </a:lnTo>
                  <a:lnTo>
                    <a:pt x="139" y="390"/>
                  </a:lnTo>
                  <a:lnTo>
                    <a:pt x="135" y="390"/>
                  </a:lnTo>
                  <a:lnTo>
                    <a:pt x="134" y="391"/>
                  </a:lnTo>
                  <a:lnTo>
                    <a:pt x="132" y="391"/>
                  </a:lnTo>
                  <a:lnTo>
                    <a:pt x="126" y="390"/>
                  </a:lnTo>
                  <a:lnTo>
                    <a:pt x="125" y="391"/>
                  </a:lnTo>
                  <a:lnTo>
                    <a:pt x="124" y="391"/>
                  </a:lnTo>
                  <a:lnTo>
                    <a:pt x="121" y="390"/>
                  </a:lnTo>
                  <a:lnTo>
                    <a:pt x="120" y="390"/>
                  </a:lnTo>
                  <a:lnTo>
                    <a:pt x="118" y="391"/>
                  </a:lnTo>
                  <a:lnTo>
                    <a:pt x="116" y="392"/>
                  </a:lnTo>
                  <a:lnTo>
                    <a:pt x="115" y="392"/>
                  </a:lnTo>
                  <a:lnTo>
                    <a:pt x="113" y="392"/>
                  </a:lnTo>
                  <a:lnTo>
                    <a:pt x="109" y="390"/>
                  </a:lnTo>
                  <a:lnTo>
                    <a:pt x="108" y="391"/>
                  </a:lnTo>
                  <a:lnTo>
                    <a:pt x="104" y="390"/>
                  </a:lnTo>
                  <a:lnTo>
                    <a:pt x="101" y="392"/>
                  </a:lnTo>
                  <a:lnTo>
                    <a:pt x="97" y="393"/>
                  </a:lnTo>
                  <a:lnTo>
                    <a:pt x="89" y="391"/>
                  </a:lnTo>
                  <a:lnTo>
                    <a:pt x="88" y="390"/>
                  </a:lnTo>
                  <a:lnTo>
                    <a:pt x="87" y="387"/>
                  </a:lnTo>
                  <a:lnTo>
                    <a:pt x="88" y="386"/>
                  </a:lnTo>
                  <a:lnTo>
                    <a:pt x="88" y="381"/>
                  </a:lnTo>
                  <a:lnTo>
                    <a:pt x="89" y="376"/>
                  </a:lnTo>
                  <a:lnTo>
                    <a:pt x="87" y="375"/>
                  </a:lnTo>
                  <a:lnTo>
                    <a:pt x="87" y="374"/>
                  </a:lnTo>
                  <a:lnTo>
                    <a:pt x="86" y="374"/>
                  </a:lnTo>
                  <a:lnTo>
                    <a:pt x="84" y="374"/>
                  </a:lnTo>
                  <a:lnTo>
                    <a:pt x="80" y="376"/>
                  </a:lnTo>
                  <a:lnTo>
                    <a:pt x="78" y="374"/>
                  </a:lnTo>
                  <a:lnTo>
                    <a:pt x="79" y="374"/>
                  </a:lnTo>
                  <a:lnTo>
                    <a:pt x="75" y="374"/>
                  </a:lnTo>
                  <a:lnTo>
                    <a:pt x="71" y="370"/>
                  </a:lnTo>
                  <a:lnTo>
                    <a:pt x="69" y="368"/>
                  </a:lnTo>
                  <a:lnTo>
                    <a:pt x="69" y="365"/>
                  </a:lnTo>
                  <a:lnTo>
                    <a:pt x="67" y="365"/>
                  </a:lnTo>
                  <a:lnTo>
                    <a:pt x="64" y="363"/>
                  </a:lnTo>
                  <a:lnTo>
                    <a:pt x="63" y="363"/>
                  </a:lnTo>
                  <a:lnTo>
                    <a:pt x="58" y="361"/>
                  </a:lnTo>
                  <a:lnTo>
                    <a:pt x="53" y="362"/>
                  </a:lnTo>
                  <a:lnTo>
                    <a:pt x="52" y="361"/>
                  </a:lnTo>
                  <a:lnTo>
                    <a:pt x="48" y="361"/>
                  </a:lnTo>
                  <a:lnTo>
                    <a:pt x="47" y="362"/>
                  </a:lnTo>
                  <a:lnTo>
                    <a:pt x="45" y="362"/>
                  </a:lnTo>
                  <a:lnTo>
                    <a:pt x="43" y="365"/>
                  </a:lnTo>
                  <a:lnTo>
                    <a:pt x="43" y="368"/>
                  </a:lnTo>
                  <a:lnTo>
                    <a:pt x="40" y="369"/>
                  </a:lnTo>
                  <a:lnTo>
                    <a:pt x="38" y="370"/>
                  </a:lnTo>
                  <a:lnTo>
                    <a:pt x="37" y="370"/>
                  </a:lnTo>
                  <a:lnTo>
                    <a:pt x="37" y="369"/>
                  </a:lnTo>
                  <a:lnTo>
                    <a:pt x="36" y="370"/>
                  </a:lnTo>
                  <a:lnTo>
                    <a:pt x="34" y="369"/>
                  </a:lnTo>
                  <a:lnTo>
                    <a:pt x="34" y="368"/>
                  </a:lnTo>
                  <a:lnTo>
                    <a:pt x="32" y="366"/>
                  </a:lnTo>
                  <a:lnTo>
                    <a:pt x="30" y="365"/>
                  </a:lnTo>
                  <a:lnTo>
                    <a:pt x="29" y="363"/>
                  </a:lnTo>
                  <a:lnTo>
                    <a:pt x="29" y="362"/>
                  </a:lnTo>
                  <a:lnTo>
                    <a:pt x="28" y="361"/>
                  </a:lnTo>
                  <a:lnTo>
                    <a:pt x="28" y="360"/>
                  </a:lnTo>
                  <a:lnTo>
                    <a:pt x="26" y="360"/>
                  </a:lnTo>
                  <a:lnTo>
                    <a:pt x="25" y="359"/>
                  </a:lnTo>
                  <a:lnTo>
                    <a:pt x="23" y="359"/>
                  </a:lnTo>
                  <a:lnTo>
                    <a:pt x="19" y="358"/>
                  </a:lnTo>
                  <a:lnTo>
                    <a:pt x="15" y="354"/>
                  </a:lnTo>
                  <a:lnTo>
                    <a:pt x="14" y="353"/>
                  </a:lnTo>
                  <a:lnTo>
                    <a:pt x="15" y="348"/>
                  </a:lnTo>
                  <a:lnTo>
                    <a:pt x="14" y="343"/>
                  </a:lnTo>
                  <a:lnTo>
                    <a:pt x="13" y="342"/>
                  </a:lnTo>
                  <a:lnTo>
                    <a:pt x="14" y="342"/>
                  </a:lnTo>
                  <a:lnTo>
                    <a:pt x="14" y="341"/>
                  </a:lnTo>
                  <a:lnTo>
                    <a:pt x="11" y="336"/>
                  </a:lnTo>
                  <a:lnTo>
                    <a:pt x="13" y="336"/>
                  </a:lnTo>
                  <a:lnTo>
                    <a:pt x="12" y="334"/>
                  </a:lnTo>
                  <a:lnTo>
                    <a:pt x="12" y="333"/>
                  </a:lnTo>
                  <a:lnTo>
                    <a:pt x="13" y="332"/>
                  </a:lnTo>
                  <a:lnTo>
                    <a:pt x="14" y="332"/>
                  </a:lnTo>
                  <a:lnTo>
                    <a:pt x="15" y="329"/>
                  </a:lnTo>
                  <a:lnTo>
                    <a:pt x="17" y="327"/>
                  </a:lnTo>
                  <a:lnTo>
                    <a:pt x="15" y="320"/>
                  </a:lnTo>
                  <a:lnTo>
                    <a:pt x="14" y="319"/>
                  </a:lnTo>
                  <a:lnTo>
                    <a:pt x="15" y="319"/>
                  </a:lnTo>
                  <a:lnTo>
                    <a:pt x="17" y="319"/>
                  </a:lnTo>
                  <a:lnTo>
                    <a:pt x="18" y="318"/>
                  </a:lnTo>
                  <a:lnTo>
                    <a:pt x="21" y="318"/>
                  </a:lnTo>
                  <a:lnTo>
                    <a:pt x="22" y="318"/>
                  </a:lnTo>
                  <a:lnTo>
                    <a:pt x="25" y="318"/>
                  </a:lnTo>
                  <a:lnTo>
                    <a:pt x="26" y="318"/>
                  </a:lnTo>
                  <a:lnTo>
                    <a:pt x="26" y="319"/>
                  </a:lnTo>
                  <a:lnTo>
                    <a:pt x="27" y="319"/>
                  </a:lnTo>
                  <a:lnTo>
                    <a:pt x="29" y="320"/>
                  </a:lnTo>
                  <a:lnTo>
                    <a:pt x="30" y="319"/>
                  </a:lnTo>
                  <a:lnTo>
                    <a:pt x="27" y="313"/>
                  </a:lnTo>
                  <a:lnTo>
                    <a:pt x="25" y="311"/>
                  </a:lnTo>
                  <a:lnTo>
                    <a:pt x="25" y="307"/>
                  </a:lnTo>
                  <a:lnTo>
                    <a:pt x="27" y="299"/>
                  </a:lnTo>
                  <a:lnTo>
                    <a:pt x="26" y="295"/>
                  </a:lnTo>
                  <a:lnTo>
                    <a:pt x="29" y="292"/>
                  </a:lnTo>
                  <a:lnTo>
                    <a:pt x="32" y="290"/>
                  </a:lnTo>
                  <a:lnTo>
                    <a:pt x="36" y="290"/>
                  </a:lnTo>
                  <a:lnTo>
                    <a:pt x="38" y="291"/>
                  </a:lnTo>
                  <a:lnTo>
                    <a:pt x="39" y="291"/>
                  </a:lnTo>
                  <a:lnTo>
                    <a:pt x="45" y="286"/>
                  </a:lnTo>
                  <a:lnTo>
                    <a:pt x="47" y="286"/>
                  </a:lnTo>
                  <a:lnTo>
                    <a:pt x="49" y="284"/>
                  </a:lnTo>
                  <a:lnTo>
                    <a:pt x="54" y="285"/>
                  </a:lnTo>
                  <a:lnTo>
                    <a:pt x="60" y="283"/>
                  </a:lnTo>
                  <a:lnTo>
                    <a:pt x="64" y="283"/>
                  </a:lnTo>
                  <a:lnTo>
                    <a:pt x="66" y="279"/>
                  </a:lnTo>
                  <a:lnTo>
                    <a:pt x="67" y="282"/>
                  </a:lnTo>
                  <a:lnTo>
                    <a:pt x="69" y="281"/>
                  </a:lnTo>
                  <a:lnTo>
                    <a:pt x="71" y="281"/>
                  </a:lnTo>
                  <a:lnTo>
                    <a:pt x="72" y="279"/>
                  </a:lnTo>
                  <a:lnTo>
                    <a:pt x="77" y="281"/>
                  </a:lnTo>
                  <a:lnTo>
                    <a:pt x="78" y="281"/>
                  </a:lnTo>
                  <a:lnTo>
                    <a:pt x="78" y="285"/>
                  </a:lnTo>
                  <a:lnTo>
                    <a:pt x="80" y="285"/>
                  </a:lnTo>
                  <a:lnTo>
                    <a:pt x="82" y="285"/>
                  </a:lnTo>
                  <a:lnTo>
                    <a:pt x="84" y="284"/>
                  </a:lnTo>
                  <a:lnTo>
                    <a:pt x="86" y="285"/>
                  </a:lnTo>
                  <a:lnTo>
                    <a:pt x="88" y="286"/>
                  </a:lnTo>
                  <a:lnTo>
                    <a:pt x="89" y="285"/>
                  </a:lnTo>
                  <a:lnTo>
                    <a:pt x="92" y="285"/>
                  </a:lnTo>
                  <a:lnTo>
                    <a:pt x="100" y="277"/>
                  </a:lnTo>
                  <a:lnTo>
                    <a:pt x="105" y="277"/>
                  </a:lnTo>
                  <a:lnTo>
                    <a:pt x="110" y="276"/>
                  </a:lnTo>
                  <a:lnTo>
                    <a:pt x="122" y="265"/>
                  </a:lnTo>
                  <a:lnTo>
                    <a:pt x="126" y="268"/>
                  </a:lnTo>
                  <a:lnTo>
                    <a:pt x="130" y="271"/>
                  </a:lnTo>
                  <a:lnTo>
                    <a:pt x="132" y="274"/>
                  </a:lnTo>
                  <a:lnTo>
                    <a:pt x="138" y="275"/>
                  </a:lnTo>
                  <a:lnTo>
                    <a:pt x="143" y="271"/>
                  </a:lnTo>
                  <a:lnTo>
                    <a:pt x="144" y="270"/>
                  </a:lnTo>
                  <a:lnTo>
                    <a:pt x="146" y="269"/>
                  </a:lnTo>
                  <a:lnTo>
                    <a:pt x="144" y="269"/>
                  </a:lnTo>
                  <a:lnTo>
                    <a:pt x="146" y="268"/>
                  </a:lnTo>
                  <a:lnTo>
                    <a:pt x="146" y="267"/>
                  </a:lnTo>
                  <a:lnTo>
                    <a:pt x="146" y="266"/>
                  </a:lnTo>
                  <a:lnTo>
                    <a:pt x="149" y="261"/>
                  </a:lnTo>
                  <a:lnTo>
                    <a:pt x="150" y="261"/>
                  </a:lnTo>
                  <a:lnTo>
                    <a:pt x="152" y="260"/>
                  </a:lnTo>
                  <a:lnTo>
                    <a:pt x="155" y="259"/>
                  </a:lnTo>
                  <a:lnTo>
                    <a:pt x="156" y="257"/>
                  </a:lnTo>
                  <a:lnTo>
                    <a:pt x="156" y="256"/>
                  </a:lnTo>
                  <a:lnTo>
                    <a:pt x="155" y="254"/>
                  </a:lnTo>
                  <a:lnTo>
                    <a:pt x="156" y="250"/>
                  </a:lnTo>
                  <a:lnTo>
                    <a:pt x="155" y="249"/>
                  </a:lnTo>
                  <a:lnTo>
                    <a:pt x="149" y="248"/>
                  </a:lnTo>
                  <a:lnTo>
                    <a:pt x="141" y="241"/>
                  </a:lnTo>
                  <a:lnTo>
                    <a:pt x="140" y="240"/>
                  </a:lnTo>
                  <a:lnTo>
                    <a:pt x="134" y="237"/>
                  </a:lnTo>
                  <a:lnTo>
                    <a:pt x="132" y="234"/>
                  </a:lnTo>
                  <a:lnTo>
                    <a:pt x="130" y="232"/>
                  </a:lnTo>
                  <a:lnTo>
                    <a:pt x="126" y="231"/>
                  </a:lnTo>
                  <a:lnTo>
                    <a:pt x="125" y="231"/>
                  </a:lnTo>
                  <a:lnTo>
                    <a:pt x="122" y="229"/>
                  </a:lnTo>
                  <a:lnTo>
                    <a:pt x="120" y="228"/>
                  </a:lnTo>
                  <a:lnTo>
                    <a:pt x="118" y="226"/>
                  </a:lnTo>
                  <a:lnTo>
                    <a:pt x="120" y="224"/>
                  </a:lnTo>
                  <a:lnTo>
                    <a:pt x="116" y="219"/>
                  </a:lnTo>
                  <a:lnTo>
                    <a:pt x="115" y="216"/>
                  </a:lnTo>
                  <a:lnTo>
                    <a:pt x="112" y="215"/>
                  </a:lnTo>
                  <a:lnTo>
                    <a:pt x="110" y="215"/>
                  </a:lnTo>
                  <a:lnTo>
                    <a:pt x="109" y="214"/>
                  </a:lnTo>
                  <a:lnTo>
                    <a:pt x="108" y="212"/>
                  </a:lnTo>
                  <a:lnTo>
                    <a:pt x="108" y="211"/>
                  </a:lnTo>
                  <a:lnTo>
                    <a:pt x="97" y="203"/>
                  </a:lnTo>
                  <a:lnTo>
                    <a:pt x="94" y="203"/>
                  </a:lnTo>
                  <a:lnTo>
                    <a:pt x="92" y="202"/>
                  </a:lnTo>
                  <a:lnTo>
                    <a:pt x="94" y="193"/>
                  </a:lnTo>
                  <a:lnTo>
                    <a:pt x="94" y="189"/>
                  </a:lnTo>
                  <a:lnTo>
                    <a:pt x="92" y="181"/>
                  </a:lnTo>
                  <a:lnTo>
                    <a:pt x="94" y="178"/>
                  </a:lnTo>
                  <a:lnTo>
                    <a:pt x="92" y="178"/>
                  </a:lnTo>
                  <a:lnTo>
                    <a:pt x="90" y="176"/>
                  </a:lnTo>
                  <a:lnTo>
                    <a:pt x="88" y="173"/>
                  </a:lnTo>
                  <a:lnTo>
                    <a:pt x="88" y="170"/>
                  </a:lnTo>
                  <a:lnTo>
                    <a:pt x="91" y="166"/>
                  </a:lnTo>
                  <a:lnTo>
                    <a:pt x="90" y="164"/>
                  </a:lnTo>
                  <a:lnTo>
                    <a:pt x="88" y="161"/>
                  </a:lnTo>
                  <a:lnTo>
                    <a:pt x="84" y="160"/>
                  </a:lnTo>
                  <a:lnTo>
                    <a:pt x="83" y="160"/>
                  </a:lnTo>
                  <a:lnTo>
                    <a:pt x="82" y="158"/>
                  </a:lnTo>
                  <a:lnTo>
                    <a:pt x="81" y="158"/>
                  </a:lnTo>
                  <a:lnTo>
                    <a:pt x="78" y="156"/>
                  </a:lnTo>
                  <a:lnTo>
                    <a:pt x="77" y="156"/>
                  </a:lnTo>
                  <a:lnTo>
                    <a:pt x="73" y="156"/>
                  </a:lnTo>
                  <a:lnTo>
                    <a:pt x="69" y="153"/>
                  </a:lnTo>
                  <a:lnTo>
                    <a:pt x="63" y="149"/>
                  </a:lnTo>
                  <a:lnTo>
                    <a:pt x="64" y="145"/>
                  </a:lnTo>
                  <a:lnTo>
                    <a:pt x="65" y="143"/>
                  </a:lnTo>
                  <a:lnTo>
                    <a:pt x="62" y="143"/>
                  </a:lnTo>
                  <a:lnTo>
                    <a:pt x="61" y="141"/>
                  </a:lnTo>
                  <a:lnTo>
                    <a:pt x="56" y="140"/>
                  </a:lnTo>
                  <a:lnTo>
                    <a:pt x="56" y="139"/>
                  </a:lnTo>
                  <a:lnTo>
                    <a:pt x="53" y="135"/>
                  </a:lnTo>
                  <a:lnTo>
                    <a:pt x="52" y="131"/>
                  </a:lnTo>
                  <a:lnTo>
                    <a:pt x="47" y="131"/>
                  </a:lnTo>
                  <a:lnTo>
                    <a:pt x="44" y="127"/>
                  </a:lnTo>
                  <a:lnTo>
                    <a:pt x="44" y="123"/>
                  </a:lnTo>
                  <a:lnTo>
                    <a:pt x="43" y="122"/>
                  </a:lnTo>
                  <a:lnTo>
                    <a:pt x="43" y="118"/>
                  </a:lnTo>
                  <a:lnTo>
                    <a:pt x="41" y="114"/>
                  </a:lnTo>
                  <a:lnTo>
                    <a:pt x="40" y="111"/>
                  </a:lnTo>
                  <a:lnTo>
                    <a:pt x="36" y="106"/>
                  </a:lnTo>
                  <a:lnTo>
                    <a:pt x="35" y="103"/>
                  </a:lnTo>
                  <a:lnTo>
                    <a:pt x="34" y="101"/>
                  </a:lnTo>
                  <a:lnTo>
                    <a:pt x="38" y="99"/>
                  </a:lnTo>
                  <a:lnTo>
                    <a:pt x="39" y="97"/>
                  </a:lnTo>
                  <a:lnTo>
                    <a:pt x="40" y="95"/>
                  </a:lnTo>
                  <a:lnTo>
                    <a:pt x="40" y="94"/>
                  </a:lnTo>
                  <a:lnTo>
                    <a:pt x="39" y="92"/>
                  </a:lnTo>
                  <a:lnTo>
                    <a:pt x="39" y="89"/>
                  </a:lnTo>
                  <a:lnTo>
                    <a:pt x="43" y="87"/>
                  </a:lnTo>
                  <a:lnTo>
                    <a:pt x="44" y="84"/>
                  </a:lnTo>
                  <a:lnTo>
                    <a:pt x="45" y="83"/>
                  </a:lnTo>
                  <a:lnTo>
                    <a:pt x="46" y="83"/>
                  </a:lnTo>
                  <a:lnTo>
                    <a:pt x="49" y="80"/>
                  </a:lnTo>
                  <a:lnTo>
                    <a:pt x="49" y="78"/>
                  </a:lnTo>
                  <a:lnTo>
                    <a:pt x="51" y="73"/>
                  </a:lnTo>
                  <a:lnTo>
                    <a:pt x="53" y="72"/>
                  </a:lnTo>
                  <a:lnTo>
                    <a:pt x="55" y="70"/>
                  </a:lnTo>
                  <a:lnTo>
                    <a:pt x="56" y="69"/>
                  </a:lnTo>
                  <a:lnTo>
                    <a:pt x="58" y="68"/>
                  </a:lnTo>
                  <a:lnTo>
                    <a:pt x="55" y="65"/>
                  </a:lnTo>
                  <a:lnTo>
                    <a:pt x="53" y="65"/>
                  </a:lnTo>
                  <a:lnTo>
                    <a:pt x="51" y="64"/>
                  </a:lnTo>
                  <a:lnTo>
                    <a:pt x="49" y="65"/>
                  </a:lnTo>
                  <a:lnTo>
                    <a:pt x="48" y="66"/>
                  </a:lnTo>
                  <a:lnTo>
                    <a:pt x="47" y="66"/>
                  </a:lnTo>
                  <a:lnTo>
                    <a:pt x="44" y="67"/>
                  </a:lnTo>
                  <a:lnTo>
                    <a:pt x="41" y="67"/>
                  </a:lnTo>
                  <a:lnTo>
                    <a:pt x="39" y="67"/>
                  </a:lnTo>
                  <a:lnTo>
                    <a:pt x="30" y="66"/>
                  </a:lnTo>
                  <a:lnTo>
                    <a:pt x="29" y="65"/>
                  </a:lnTo>
                  <a:lnTo>
                    <a:pt x="28" y="64"/>
                  </a:lnTo>
                  <a:lnTo>
                    <a:pt x="28" y="63"/>
                  </a:lnTo>
                  <a:lnTo>
                    <a:pt x="27" y="61"/>
                  </a:lnTo>
                  <a:lnTo>
                    <a:pt x="22" y="44"/>
                  </a:lnTo>
                  <a:lnTo>
                    <a:pt x="22" y="43"/>
                  </a:lnTo>
                  <a:lnTo>
                    <a:pt x="20" y="43"/>
                  </a:lnTo>
                  <a:lnTo>
                    <a:pt x="19" y="43"/>
                  </a:lnTo>
                  <a:lnTo>
                    <a:pt x="18" y="42"/>
                  </a:lnTo>
                  <a:lnTo>
                    <a:pt x="17" y="41"/>
                  </a:lnTo>
                  <a:lnTo>
                    <a:pt x="15" y="40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3" y="36"/>
                  </a:lnTo>
                  <a:lnTo>
                    <a:pt x="12" y="35"/>
                  </a:lnTo>
                  <a:lnTo>
                    <a:pt x="11" y="34"/>
                  </a:lnTo>
                  <a:lnTo>
                    <a:pt x="12" y="33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9" y="30"/>
                  </a:lnTo>
                  <a:lnTo>
                    <a:pt x="6" y="30"/>
                  </a:lnTo>
                  <a:lnTo>
                    <a:pt x="2" y="25"/>
                  </a:lnTo>
                  <a:lnTo>
                    <a:pt x="0" y="24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5" y="19"/>
                  </a:lnTo>
                  <a:lnTo>
                    <a:pt x="8" y="18"/>
                  </a:lnTo>
                  <a:lnTo>
                    <a:pt x="8" y="17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7"/>
                  </a:lnTo>
                  <a:lnTo>
                    <a:pt x="6" y="7"/>
                  </a:lnTo>
                  <a:lnTo>
                    <a:pt x="8" y="8"/>
                  </a:lnTo>
                  <a:lnTo>
                    <a:pt x="9" y="8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4" y="7"/>
                  </a:lnTo>
                  <a:lnTo>
                    <a:pt x="17" y="6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5" y="7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8" y="6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5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F8E5BAF-4295-11E3-CAD2-8DC96756C0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1288" y="1374775"/>
              <a:ext cx="2062163" cy="1863725"/>
            </a:xfrm>
            <a:custGeom>
              <a:avLst/>
              <a:gdLst>
                <a:gd name="T0" fmla="*/ 338 w 1299"/>
                <a:gd name="T1" fmla="*/ 35 h 1174"/>
                <a:gd name="T2" fmla="*/ 389 w 1299"/>
                <a:gd name="T3" fmla="*/ 40 h 1174"/>
                <a:gd name="T4" fmla="*/ 490 w 1299"/>
                <a:gd name="T5" fmla="*/ 50 h 1174"/>
                <a:gd name="T6" fmla="*/ 610 w 1299"/>
                <a:gd name="T7" fmla="*/ 111 h 1174"/>
                <a:gd name="T8" fmla="*/ 700 w 1299"/>
                <a:gd name="T9" fmla="*/ 116 h 1174"/>
                <a:gd name="T10" fmla="*/ 755 w 1299"/>
                <a:gd name="T11" fmla="*/ 169 h 1174"/>
                <a:gd name="T12" fmla="*/ 921 w 1299"/>
                <a:gd name="T13" fmla="*/ 187 h 1174"/>
                <a:gd name="T14" fmla="*/ 966 w 1299"/>
                <a:gd name="T15" fmla="*/ 160 h 1174"/>
                <a:gd name="T16" fmla="*/ 1071 w 1299"/>
                <a:gd name="T17" fmla="*/ 150 h 1174"/>
                <a:gd name="T18" fmla="*/ 1134 w 1299"/>
                <a:gd name="T19" fmla="*/ 201 h 1174"/>
                <a:gd name="T20" fmla="*/ 1209 w 1299"/>
                <a:gd name="T21" fmla="*/ 238 h 1174"/>
                <a:gd name="T22" fmla="*/ 1215 w 1299"/>
                <a:gd name="T23" fmla="*/ 340 h 1174"/>
                <a:gd name="T24" fmla="*/ 1188 w 1299"/>
                <a:gd name="T25" fmla="*/ 417 h 1174"/>
                <a:gd name="T26" fmla="*/ 1212 w 1299"/>
                <a:gd name="T27" fmla="*/ 510 h 1174"/>
                <a:gd name="T28" fmla="*/ 1298 w 1299"/>
                <a:gd name="T29" fmla="*/ 631 h 1174"/>
                <a:gd name="T30" fmla="*/ 1264 w 1299"/>
                <a:gd name="T31" fmla="*/ 693 h 1174"/>
                <a:gd name="T32" fmla="*/ 1210 w 1299"/>
                <a:gd name="T33" fmla="*/ 677 h 1174"/>
                <a:gd name="T34" fmla="*/ 1189 w 1299"/>
                <a:gd name="T35" fmla="*/ 697 h 1174"/>
                <a:gd name="T36" fmla="*/ 1168 w 1299"/>
                <a:gd name="T37" fmla="*/ 712 h 1174"/>
                <a:gd name="T38" fmla="*/ 1143 w 1299"/>
                <a:gd name="T39" fmla="*/ 722 h 1174"/>
                <a:gd name="T40" fmla="*/ 1121 w 1299"/>
                <a:gd name="T41" fmla="*/ 727 h 1174"/>
                <a:gd name="T42" fmla="*/ 1098 w 1299"/>
                <a:gd name="T43" fmla="*/ 766 h 1174"/>
                <a:gd name="T44" fmla="*/ 1029 w 1299"/>
                <a:gd name="T45" fmla="*/ 780 h 1174"/>
                <a:gd name="T46" fmla="*/ 983 w 1299"/>
                <a:gd name="T47" fmla="*/ 819 h 1174"/>
                <a:gd name="T48" fmla="*/ 931 w 1299"/>
                <a:gd name="T49" fmla="*/ 897 h 1174"/>
                <a:gd name="T50" fmla="*/ 936 w 1299"/>
                <a:gd name="T51" fmla="*/ 974 h 1174"/>
                <a:gd name="T52" fmla="*/ 947 w 1299"/>
                <a:gd name="T53" fmla="*/ 1055 h 1174"/>
                <a:gd name="T54" fmla="*/ 939 w 1299"/>
                <a:gd name="T55" fmla="*/ 1129 h 1174"/>
                <a:gd name="T56" fmla="*/ 866 w 1299"/>
                <a:gd name="T57" fmla="*/ 1170 h 1174"/>
                <a:gd name="T58" fmla="*/ 839 w 1299"/>
                <a:gd name="T59" fmla="*/ 1099 h 1174"/>
                <a:gd name="T60" fmla="*/ 746 w 1299"/>
                <a:gd name="T61" fmla="*/ 1099 h 1174"/>
                <a:gd name="T62" fmla="*/ 686 w 1299"/>
                <a:gd name="T63" fmla="*/ 1021 h 1174"/>
                <a:gd name="T64" fmla="*/ 619 w 1299"/>
                <a:gd name="T65" fmla="*/ 977 h 1174"/>
                <a:gd name="T66" fmla="*/ 533 w 1299"/>
                <a:gd name="T67" fmla="*/ 929 h 1174"/>
                <a:gd name="T68" fmla="*/ 460 w 1299"/>
                <a:gd name="T69" fmla="*/ 887 h 1174"/>
                <a:gd name="T70" fmla="*/ 386 w 1299"/>
                <a:gd name="T71" fmla="*/ 911 h 1174"/>
                <a:gd name="T72" fmla="*/ 322 w 1299"/>
                <a:gd name="T73" fmla="*/ 953 h 1174"/>
                <a:gd name="T74" fmla="*/ 216 w 1299"/>
                <a:gd name="T75" fmla="*/ 966 h 1174"/>
                <a:gd name="T76" fmla="*/ 142 w 1299"/>
                <a:gd name="T77" fmla="*/ 913 h 1174"/>
                <a:gd name="T78" fmla="*/ 140 w 1299"/>
                <a:gd name="T79" fmla="*/ 815 h 1174"/>
                <a:gd name="T80" fmla="*/ 64 w 1299"/>
                <a:gd name="T81" fmla="*/ 787 h 1174"/>
                <a:gd name="T82" fmla="*/ 14 w 1299"/>
                <a:gd name="T83" fmla="*/ 748 h 1174"/>
                <a:gd name="T84" fmla="*/ 11 w 1299"/>
                <a:gd name="T85" fmla="*/ 666 h 1174"/>
                <a:gd name="T86" fmla="*/ 144 w 1299"/>
                <a:gd name="T87" fmla="*/ 634 h 1174"/>
                <a:gd name="T88" fmla="*/ 250 w 1299"/>
                <a:gd name="T89" fmla="*/ 601 h 1174"/>
                <a:gd name="T90" fmla="*/ 258 w 1299"/>
                <a:gd name="T91" fmla="*/ 520 h 1174"/>
                <a:gd name="T92" fmla="*/ 227 w 1299"/>
                <a:gd name="T93" fmla="*/ 472 h 1174"/>
                <a:gd name="T94" fmla="*/ 204 w 1299"/>
                <a:gd name="T95" fmla="*/ 411 h 1174"/>
                <a:gd name="T96" fmla="*/ 175 w 1299"/>
                <a:gd name="T97" fmla="*/ 354 h 1174"/>
                <a:gd name="T98" fmla="*/ 118 w 1299"/>
                <a:gd name="T99" fmla="*/ 328 h 1174"/>
                <a:gd name="T100" fmla="*/ 166 w 1299"/>
                <a:gd name="T101" fmla="*/ 201 h 1174"/>
                <a:gd name="T102" fmla="*/ 222 w 1299"/>
                <a:gd name="T103" fmla="*/ 188 h 1174"/>
                <a:gd name="T104" fmla="*/ 239 w 1299"/>
                <a:gd name="T105" fmla="*/ 167 h 1174"/>
                <a:gd name="T106" fmla="*/ 251 w 1299"/>
                <a:gd name="T107" fmla="*/ 71 h 1174"/>
                <a:gd name="T108" fmla="*/ 270 w 1299"/>
                <a:gd name="T109" fmla="*/ 1 h 1174"/>
                <a:gd name="T110" fmla="*/ 921 w 1299"/>
                <a:gd name="T111" fmla="*/ 537 h 1174"/>
                <a:gd name="T112" fmla="*/ 881 w 1299"/>
                <a:gd name="T113" fmla="*/ 556 h 1174"/>
                <a:gd name="T114" fmla="*/ 862 w 1299"/>
                <a:gd name="T115" fmla="*/ 570 h 1174"/>
                <a:gd name="T116" fmla="*/ 867 w 1299"/>
                <a:gd name="T117" fmla="*/ 591 h 1174"/>
                <a:gd name="T118" fmla="*/ 875 w 1299"/>
                <a:gd name="T119" fmla="*/ 649 h 1174"/>
                <a:gd name="T120" fmla="*/ 991 w 1299"/>
                <a:gd name="T121" fmla="*/ 636 h 1174"/>
                <a:gd name="T122" fmla="*/ 1035 w 1299"/>
                <a:gd name="T123" fmla="*/ 609 h 1174"/>
                <a:gd name="T124" fmla="*/ 975 w 1299"/>
                <a:gd name="T125" fmla="*/ 501 h 1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99" h="1174">
                  <a:moveTo>
                    <a:pt x="270" y="1"/>
                  </a:moveTo>
                  <a:lnTo>
                    <a:pt x="271" y="3"/>
                  </a:lnTo>
                  <a:lnTo>
                    <a:pt x="273" y="3"/>
                  </a:lnTo>
                  <a:lnTo>
                    <a:pt x="275" y="5"/>
                  </a:lnTo>
                  <a:lnTo>
                    <a:pt x="276" y="5"/>
                  </a:lnTo>
                  <a:lnTo>
                    <a:pt x="276" y="7"/>
                  </a:lnTo>
                  <a:lnTo>
                    <a:pt x="279" y="5"/>
                  </a:lnTo>
                  <a:lnTo>
                    <a:pt x="282" y="4"/>
                  </a:lnTo>
                  <a:lnTo>
                    <a:pt x="283" y="4"/>
                  </a:lnTo>
                  <a:lnTo>
                    <a:pt x="285" y="3"/>
                  </a:lnTo>
                  <a:lnTo>
                    <a:pt x="289" y="4"/>
                  </a:lnTo>
                  <a:lnTo>
                    <a:pt x="289" y="5"/>
                  </a:lnTo>
                  <a:lnTo>
                    <a:pt x="291" y="8"/>
                  </a:lnTo>
                  <a:lnTo>
                    <a:pt x="291" y="10"/>
                  </a:lnTo>
                  <a:lnTo>
                    <a:pt x="289" y="11"/>
                  </a:lnTo>
                  <a:lnTo>
                    <a:pt x="289" y="15"/>
                  </a:lnTo>
                  <a:lnTo>
                    <a:pt x="291" y="15"/>
                  </a:lnTo>
                  <a:lnTo>
                    <a:pt x="294" y="16"/>
                  </a:lnTo>
                  <a:lnTo>
                    <a:pt x="300" y="16"/>
                  </a:lnTo>
                  <a:lnTo>
                    <a:pt x="303" y="17"/>
                  </a:lnTo>
                  <a:lnTo>
                    <a:pt x="308" y="19"/>
                  </a:lnTo>
                  <a:lnTo>
                    <a:pt x="310" y="17"/>
                  </a:lnTo>
                  <a:lnTo>
                    <a:pt x="310" y="15"/>
                  </a:lnTo>
                  <a:lnTo>
                    <a:pt x="312" y="15"/>
                  </a:lnTo>
                  <a:lnTo>
                    <a:pt x="314" y="15"/>
                  </a:lnTo>
                  <a:lnTo>
                    <a:pt x="318" y="16"/>
                  </a:lnTo>
                  <a:lnTo>
                    <a:pt x="319" y="15"/>
                  </a:lnTo>
                  <a:lnTo>
                    <a:pt x="320" y="16"/>
                  </a:lnTo>
                  <a:lnTo>
                    <a:pt x="321" y="16"/>
                  </a:lnTo>
                  <a:lnTo>
                    <a:pt x="322" y="13"/>
                  </a:lnTo>
                  <a:lnTo>
                    <a:pt x="325" y="16"/>
                  </a:lnTo>
                  <a:lnTo>
                    <a:pt x="328" y="16"/>
                  </a:lnTo>
                  <a:lnTo>
                    <a:pt x="335" y="19"/>
                  </a:lnTo>
                  <a:lnTo>
                    <a:pt x="336" y="21"/>
                  </a:lnTo>
                  <a:lnTo>
                    <a:pt x="335" y="25"/>
                  </a:lnTo>
                  <a:lnTo>
                    <a:pt x="335" y="26"/>
                  </a:lnTo>
                  <a:lnTo>
                    <a:pt x="332" y="25"/>
                  </a:lnTo>
                  <a:lnTo>
                    <a:pt x="331" y="27"/>
                  </a:lnTo>
                  <a:lnTo>
                    <a:pt x="332" y="28"/>
                  </a:lnTo>
                  <a:lnTo>
                    <a:pt x="332" y="29"/>
                  </a:lnTo>
                  <a:lnTo>
                    <a:pt x="337" y="30"/>
                  </a:lnTo>
                  <a:lnTo>
                    <a:pt x="338" y="32"/>
                  </a:lnTo>
                  <a:lnTo>
                    <a:pt x="336" y="34"/>
                  </a:lnTo>
                  <a:lnTo>
                    <a:pt x="338" y="35"/>
                  </a:lnTo>
                  <a:lnTo>
                    <a:pt x="340" y="38"/>
                  </a:lnTo>
                  <a:lnTo>
                    <a:pt x="342" y="42"/>
                  </a:lnTo>
                  <a:lnTo>
                    <a:pt x="342" y="43"/>
                  </a:lnTo>
                  <a:lnTo>
                    <a:pt x="340" y="44"/>
                  </a:lnTo>
                  <a:lnTo>
                    <a:pt x="338" y="45"/>
                  </a:lnTo>
                  <a:lnTo>
                    <a:pt x="338" y="49"/>
                  </a:lnTo>
                  <a:lnTo>
                    <a:pt x="336" y="51"/>
                  </a:lnTo>
                  <a:lnTo>
                    <a:pt x="335" y="54"/>
                  </a:lnTo>
                  <a:lnTo>
                    <a:pt x="337" y="54"/>
                  </a:lnTo>
                  <a:lnTo>
                    <a:pt x="337" y="55"/>
                  </a:lnTo>
                  <a:lnTo>
                    <a:pt x="337" y="57"/>
                  </a:lnTo>
                  <a:lnTo>
                    <a:pt x="339" y="55"/>
                  </a:lnTo>
                  <a:lnTo>
                    <a:pt x="342" y="55"/>
                  </a:lnTo>
                  <a:lnTo>
                    <a:pt x="343" y="55"/>
                  </a:lnTo>
                  <a:lnTo>
                    <a:pt x="343" y="54"/>
                  </a:lnTo>
                  <a:lnTo>
                    <a:pt x="344" y="54"/>
                  </a:lnTo>
                  <a:lnTo>
                    <a:pt x="344" y="53"/>
                  </a:lnTo>
                  <a:lnTo>
                    <a:pt x="345" y="52"/>
                  </a:lnTo>
                  <a:lnTo>
                    <a:pt x="347" y="54"/>
                  </a:lnTo>
                  <a:lnTo>
                    <a:pt x="352" y="55"/>
                  </a:lnTo>
                  <a:lnTo>
                    <a:pt x="353" y="54"/>
                  </a:lnTo>
                  <a:lnTo>
                    <a:pt x="353" y="53"/>
                  </a:lnTo>
                  <a:lnTo>
                    <a:pt x="355" y="52"/>
                  </a:lnTo>
                  <a:lnTo>
                    <a:pt x="356" y="49"/>
                  </a:lnTo>
                  <a:lnTo>
                    <a:pt x="358" y="47"/>
                  </a:lnTo>
                  <a:lnTo>
                    <a:pt x="361" y="46"/>
                  </a:lnTo>
                  <a:lnTo>
                    <a:pt x="361" y="45"/>
                  </a:lnTo>
                  <a:lnTo>
                    <a:pt x="363" y="45"/>
                  </a:lnTo>
                  <a:lnTo>
                    <a:pt x="364" y="44"/>
                  </a:lnTo>
                  <a:lnTo>
                    <a:pt x="366" y="44"/>
                  </a:lnTo>
                  <a:lnTo>
                    <a:pt x="369" y="43"/>
                  </a:lnTo>
                  <a:lnTo>
                    <a:pt x="370" y="43"/>
                  </a:lnTo>
                  <a:lnTo>
                    <a:pt x="372" y="43"/>
                  </a:lnTo>
                  <a:lnTo>
                    <a:pt x="375" y="44"/>
                  </a:lnTo>
                  <a:lnTo>
                    <a:pt x="375" y="43"/>
                  </a:lnTo>
                  <a:lnTo>
                    <a:pt x="378" y="43"/>
                  </a:lnTo>
                  <a:lnTo>
                    <a:pt x="379" y="43"/>
                  </a:lnTo>
                  <a:lnTo>
                    <a:pt x="380" y="44"/>
                  </a:lnTo>
                  <a:lnTo>
                    <a:pt x="387" y="46"/>
                  </a:lnTo>
                  <a:lnTo>
                    <a:pt x="387" y="44"/>
                  </a:lnTo>
                  <a:lnTo>
                    <a:pt x="388" y="44"/>
                  </a:lnTo>
                  <a:lnTo>
                    <a:pt x="390" y="44"/>
                  </a:lnTo>
                  <a:lnTo>
                    <a:pt x="390" y="43"/>
                  </a:lnTo>
                  <a:lnTo>
                    <a:pt x="389" y="40"/>
                  </a:lnTo>
                  <a:lnTo>
                    <a:pt x="388" y="40"/>
                  </a:lnTo>
                  <a:lnTo>
                    <a:pt x="389" y="37"/>
                  </a:lnTo>
                  <a:lnTo>
                    <a:pt x="391" y="37"/>
                  </a:lnTo>
                  <a:lnTo>
                    <a:pt x="395" y="29"/>
                  </a:lnTo>
                  <a:lnTo>
                    <a:pt x="396" y="26"/>
                  </a:lnTo>
                  <a:lnTo>
                    <a:pt x="394" y="25"/>
                  </a:lnTo>
                  <a:lnTo>
                    <a:pt x="392" y="22"/>
                  </a:lnTo>
                  <a:lnTo>
                    <a:pt x="392" y="20"/>
                  </a:lnTo>
                  <a:lnTo>
                    <a:pt x="394" y="16"/>
                  </a:lnTo>
                  <a:lnTo>
                    <a:pt x="399" y="18"/>
                  </a:lnTo>
                  <a:lnTo>
                    <a:pt x="401" y="20"/>
                  </a:lnTo>
                  <a:lnTo>
                    <a:pt x="400" y="24"/>
                  </a:lnTo>
                  <a:lnTo>
                    <a:pt x="403" y="25"/>
                  </a:lnTo>
                  <a:lnTo>
                    <a:pt x="404" y="26"/>
                  </a:lnTo>
                  <a:lnTo>
                    <a:pt x="406" y="27"/>
                  </a:lnTo>
                  <a:lnTo>
                    <a:pt x="407" y="28"/>
                  </a:lnTo>
                  <a:lnTo>
                    <a:pt x="410" y="26"/>
                  </a:lnTo>
                  <a:lnTo>
                    <a:pt x="415" y="29"/>
                  </a:lnTo>
                  <a:lnTo>
                    <a:pt x="418" y="27"/>
                  </a:lnTo>
                  <a:lnTo>
                    <a:pt x="421" y="22"/>
                  </a:lnTo>
                  <a:lnTo>
                    <a:pt x="422" y="24"/>
                  </a:lnTo>
                  <a:lnTo>
                    <a:pt x="427" y="24"/>
                  </a:lnTo>
                  <a:lnTo>
                    <a:pt x="429" y="22"/>
                  </a:lnTo>
                  <a:lnTo>
                    <a:pt x="431" y="24"/>
                  </a:lnTo>
                  <a:lnTo>
                    <a:pt x="433" y="25"/>
                  </a:lnTo>
                  <a:lnTo>
                    <a:pt x="438" y="25"/>
                  </a:lnTo>
                  <a:lnTo>
                    <a:pt x="442" y="28"/>
                  </a:lnTo>
                  <a:lnTo>
                    <a:pt x="448" y="32"/>
                  </a:lnTo>
                  <a:lnTo>
                    <a:pt x="450" y="36"/>
                  </a:lnTo>
                  <a:lnTo>
                    <a:pt x="451" y="36"/>
                  </a:lnTo>
                  <a:lnTo>
                    <a:pt x="456" y="37"/>
                  </a:lnTo>
                  <a:lnTo>
                    <a:pt x="460" y="43"/>
                  </a:lnTo>
                  <a:lnTo>
                    <a:pt x="466" y="46"/>
                  </a:lnTo>
                  <a:lnTo>
                    <a:pt x="469" y="46"/>
                  </a:lnTo>
                  <a:lnTo>
                    <a:pt x="472" y="47"/>
                  </a:lnTo>
                  <a:lnTo>
                    <a:pt x="476" y="46"/>
                  </a:lnTo>
                  <a:lnTo>
                    <a:pt x="478" y="47"/>
                  </a:lnTo>
                  <a:lnTo>
                    <a:pt x="482" y="51"/>
                  </a:lnTo>
                  <a:lnTo>
                    <a:pt x="483" y="50"/>
                  </a:lnTo>
                  <a:lnTo>
                    <a:pt x="486" y="46"/>
                  </a:lnTo>
                  <a:lnTo>
                    <a:pt x="487" y="45"/>
                  </a:lnTo>
                  <a:lnTo>
                    <a:pt x="490" y="47"/>
                  </a:lnTo>
                  <a:lnTo>
                    <a:pt x="490" y="49"/>
                  </a:lnTo>
                  <a:lnTo>
                    <a:pt x="490" y="50"/>
                  </a:lnTo>
                  <a:lnTo>
                    <a:pt x="492" y="50"/>
                  </a:lnTo>
                  <a:lnTo>
                    <a:pt x="492" y="51"/>
                  </a:lnTo>
                  <a:lnTo>
                    <a:pt x="493" y="52"/>
                  </a:lnTo>
                  <a:lnTo>
                    <a:pt x="495" y="52"/>
                  </a:lnTo>
                  <a:lnTo>
                    <a:pt x="499" y="54"/>
                  </a:lnTo>
                  <a:lnTo>
                    <a:pt x="503" y="55"/>
                  </a:lnTo>
                  <a:lnTo>
                    <a:pt x="504" y="58"/>
                  </a:lnTo>
                  <a:lnTo>
                    <a:pt x="506" y="63"/>
                  </a:lnTo>
                  <a:lnTo>
                    <a:pt x="507" y="65"/>
                  </a:lnTo>
                  <a:lnTo>
                    <a:pt x="507" y="69"/>
                  </a:lnTo>
                  <a:lnTo>
                    <a:pt x="509" y="71"/>
                  </a:lnTo>
                  <a:lnTo>
                    <a:pt x="510" y="74"/>
                  </a:lnTo>
                  <a:lnTo>
                    <a:pt x="518" y="75"/>
                  </a:lnTo>
                  <a:lnTo>
                    <a:pt x="524" y="77"/>
                  </a:lnTo>
                  <a:lnTo>
                    <a:pt x="533" y="79"/>
                  </a:lnTo>
                  <a:lnTo>
                    <a:pt x="542" y="86"/>
                  </a:lnTo>
                  <a:lnTo>
                    <a:pt x="547" y="86"/>
                  </a:lnTo>
                  <a:lnTo>
                    <a:pt x="550" y="85"/>
                  </a:lnTo>
                  <a:lnTo>
                    <a:pt x="551" y="85"/>
                  </a:lnTo>
                  <a:lnTo>
                    <a:pt x="559" y="85"/>
                  </a:lnTo>
                  <a:lnTo>
                    <a:pt x="559" y="84"/>
                  </a:lnTo>
                  <a:lnTo>
                    <a:pt x="563" y="85"/>
                  </a:lnTo>
                  <a:lnTo>
                    <a:pt x="563" y="87"/>
                  </a:lnTo>
                  <a:lnTo>
                    <a:pt x="565" y="88"/>
                  </a:lnTo>
                  <a:lnTo>
                    <a:pt x="565" y="91"/>
                  </a:lnTo>
                  <a:lnTo>
                    <a:pt x="568" y="93"/>
                  </a:lnTo>
                  <a:lnTo>
                    <a:pt x="571" y="93"/>
                  </a:lnTo>
                  <a:lnTo>
                    <a:pt x="571" y="92"/>
                  </a:lnTo>
                  <a:lnTo>
                    <a:pt x="572" y="92"/>
                  </a:lnTo>
                  <a:lnTo>
                    <a:pt x="573" y="92"/>
                  </a:lnTo>
                  <a:lnTo>
                    <a:pt x="574" y="92"/>
                  </a:lnTo>
                  <a:lnTo>
                    <a:pt x="574" y="93"/>
                  </a:lnTo>
                  <a:lnTo>
                    <a:pt x="580" y="95"/>
                  </a:lnTo>
                  <a:lnTo>
                    <a:pt x="582" y="99"/>
                  </a:lnTo>
                  <a:lnTo>
                    <a:pt x="585" y="100"/>
                  </a:lnTo>
                  <a:lnTo>
                    <a:pt x="589" y="105"/>
                  </a:lnTo>
                  <a:lnTo>
                    <a:pt x="594" y="109"/>
                  </a:lnTo>
                  <a:lnTo>
                    <a:pt x="597" y="113"/>
                  </a:lnTo>
                  <a:lnTo>
                    <a:pt x="598" y="114"/>
                  </a:lnTo>
                  <a:lnTo>
                    <a:pt x="599" y="114"/>
                  </a:lnTo>
                  <a:lnTo>
                    <a:pt x="601" y="113"/>
                  </a:lnTo>
                  <a:lnTo>
                    <a:pt x="602" y="112"/>
                  </a:lnTo>
                  <a:lnTo>
                    <a:pt x="607" y="110"/>
                  </a:lnTo>
                  <a:lnTo>
                    <a:pt x="610" y="111"/>
                  </a:lnTo>
                  <a:lnTo>
                    <a:pt x="610" y="112"/>
                  </a:lnTo>
                  <a:lnTo>
                    <a:pt x="622" y="113"/>
                  </a:lnTo>
                  <a:lnTo>
                    <a:pt x="628" y="116"/>
                  </a:lnTo>
                  <a:lnTo>
                    <a:pt x="630" y="116"/>
                  </a:lnTo>
                  <a:lnTo>
                    <a:pt x="633" y="111"/>
                  </a:lnTo>
                  <a:lnTo>
                    <a:pt x="639" y="104"/>
                  </a:lnTo>
                  <a:lnTo>
                    <a:pt x="639" y="102"/>
                  </a:lnTo>
                  <a:lnTo>
                    <a:pt x="641" y="99"/>
                  </a:lnTo>
                  <a:lnTo>
                    <a:pt x="655" y="100"/>
                  </a:lnTo>
                  <a:lnTo>
                    <a:pt x="659" y="100"/>
                  </a:lnTo>
                  <a:lnTo>
                    <a:pt x="663" y="100"/>
                  </a:lnTo>
                  <a:lnTo>
                    <a:pt x="664" y="101"/>
                  </a:lnTo>
                  <a:lnTo>
                    <a:pt x="665" y="101"/>
                  </a:lnTo>
                  <a:lnTo>
                    <a:pt x="667" y="100"/>
                  </a:lnTo>
                  <a:lnTo>
                    <a:pt x="670" y="96"/>
                  </a:lnTo>
                  <a:lnTo>
                    <a:pt x="671" y="95"/>
                  </a:lnTo>
                  <a:lnTo>
                    <a:pt x="674" y="96"/>
                  </a:lnTo>
                  <a:lnTo>
                    <a:pt x="673" y="97"/>
                  </a:lnTo>
                  <a:lnTo>
                    <a:pt x="673" y="99"/>
                  </a:lnTo>
                  <a:lnTo>
                    <a:pt x="677" y="102"/>
                  </a:lnTo>
                  <a:lnTo>
                    <a:pt x="677" y="103"/>
                  </a:lnTo>
                  <a:lnTo>
                    <a:pt x="675" y="105"/>
                  </a:lnTo>
                  <a:lnTo>
                    <a:pt x="672" y="107"/>
                  </a:lnTo>
                  <a:lnTo>
                    <a:pt x="672" y="108"/>
                  </a:lnTo>
                  <a:lnTo>
                    <a:pt x="673" y="109"/>
                  </a:lnTo>
                  <a:lnTo>
                    <a:pt x="675" y="110"/>
                  </a:lnTo>
                  <a:lnTo>
                    <a:pt x="680" y="110"/>
                  </a:lnTo>
                  <a:lnTo>
                    <a:pt x="683" y="113"/>
                  </a:lnTo>
                  <a:lnTo>
                    <a:pt x="683" y="114"/>
                  </a:lnTo>
                  <a:lnTo>
                    <a:pt x="688" y="112"/>
                  </a:lnTo>
                  <a:lnTo>
                    <a:pt x="689" y="112"/>
                  </a:lnTo>
                  <a:lnTo>
                    <a:pt x="689" y="111"/>
                  </a:lnTo>
                  <a:lnTo>
                    <a:pt x="689" y="110"/>
                  </a:lnTo>
                  <a:lnTo>
                    <a:pt x="686" y="109"/>
                  </a:lnTo>
                  <a:lnTo>
                    <a:pt x="686" y="108"/>
                  </a:lnTo>
                  <a:lnTo>
                    <a:pt x="688" y="108"/>
                  </a:lnTo>
                  <a:lnTo>
                    <a:pt x="690" y="109"/>
                  </a:lnTo>
                  <a:lnTo>
                    <a:pt x="691" y="111"/>
                  </a:lnTo>
                  <a:lnTo>
                    <a:pt x="691" y="117"/>
                  </a:lnTo>
                  <a:lnTo>
                    <a:pt x="693" y="121"/>
                  </a:lnTo>
                  <a:lnTo>
                    <a:pt x="696" y="121"/>
                  </a:lnTo>
                  <a:lnTo>
                    <a:pt x="697" y="120"/>
                  </a:lnTo>
                  <a:lnTo>
                    <a:pt x="698" y="116"/>
                  </a:lnTo>
                  <a:lnTo>
                    <a:pt x="700" y="116"/>
                  </a:lnTo>
                  <a:lnTo>
                    <a:pt x="703" y="121"/>
                  </a:lnTo>
                  <a:lnTo>
                    <a:pt x="703" y="124"/>
                  </a:lnTo>
                  <a:lnTo>
                    <a:pt x="702" y="125"/>
                  </a:lnTo>
                  <a:lnTo>
                    <a:pt x="700" y="124"/>
                  </a:lnTo>
                  <a:lnTo>
                    <a:pt x="698" y="120"/>
                  </a:lnTo>
                  <a:lnTo>
                    <a:pt x="697" y="125"/>
                  </a:lnTo>
                  <a:lnTo>
                    <a:pt x="698" y="127"/>
                  </a:lnTo>
                  <a:lnTo>
                    <a:pt x="699" y="127"/>
                  </a:lnTo>
                  <a:lnTo>
                    <a:pt x="702" y="126"/>
                  </a:lnTo>
                  <a:lnTo>
                    <a:pt x="705" y="126"/>
                  </a:lnTo>
                  <a:lnTo>
                    <a:pt x="707" y="125"/>
                  </a:lnTo>
                  <a:lnTo>
                    <a:pt x="709" y="125"/>
                  </a:lnTo>
                  <a:lnTo>
                    <a:pt x="710" y="124"/>
                  </a:lnTo>
                  <a:lnTo>
                    <a:pt x="711" y="124"/>
                  </a:lnTo>
                  <a:lnTo>
                    <a:pt x="712" y="126"/>
                  </a:lnTo>
                  <a:lnTo>
                    <a:pt x="716" y="126"/>
                  </a:lnTo>
                  <a:lnTo>
                    <a:pt x="717" y="127"/>
                  </a:lnTo>
                  <a:lnTo>
                    <a:pt x="715" y="129"/>
                  </a:lnTo>
                  <a:lnTo>
                    <a:pt x="715" y="132"/>
                  </a:lnTo>
                  <a:lnTo>
                    <a:pt x="714" y="134"/>
                  </a:lnTo>
                  <a:lnTo>
                    <a:pt x="715" y="135"/>
                  </a:lnTo>
                  <a:lnTo>
                    <a:pt x="719" y="137"/>
                  </a:lnTo>
                  <a:lnTo>
                    <a:pt x="722" y="137"/>
                  </a:lnTo>
                  <a:lnTo>
                    <a:pt x="722" y="135"/>
                  </a:lnTo>
                  <a:lnTo>
                    <a:pt x="722" y="132"/>
                  </a:lnTo>
                  <a:lnTo>
                    <a:pt x="723" y="132"/>
                  </a:lnTo>
                  <a:lnTo>
                    <a:pt x="724" y="132"/>
                  </a:lnTo>
                  <a:lnTo>
                    <a:pt x="725" y="132"/>
                  </a:lnTo>
                  <a:lnTo>
                    <a:pt x="725" y="133"/>
                  </a:lnTo>
                  <a:lnTo>
                    <a:pt x="724" y="134"/>
                  </a:lnTo>
                  <a:lnTo>
                    <a:pt x="725" y="135"/>
                  </a:lnTo>
                  <a:lnTo>
                    <a:pt x="728" y="134"/>
                  </a:lnTo>
                  <a:lnTo>
                    <a:pt x="731" y="134"/>
                  </a:lnTo>
                  <a:lnTo>
                    <a:pt x="732" y="137"/>
                  </a:lnTo>
                  <a:lnTo>
                    <a:pt x="729" y="138"/>
                  </a:lnTo>
                  <a:lnTo>
                    <a:pt x="727" y="141"/>
                  </a:lnTo>
                  <a:lnTo>
                    <a:pt x="726" y="147"/>
                  </a:lnTo>
                  <a:lnTo>
                    <a:pt x="732" y="153"/>
                  </a:lnTo>
                  <a:lnTo>
                    <a:pt x="735" y="153"/>
                  </a:lnTo>
                  <a:lnTo>
                    <a:pt x="737" y="154"/>
                  </a:lnTo>
                  <a:lnTo>
                    <a:pt x="745" y="161"/>
                  </a:lnTo>
                  <a:lnTo>
                    <a:pt x="749" y="167"/>
                  </a:lnTo>
                  <a:lnTo>
                    <a:pt x="751" y="167"/>
                  </a:lnTo>
                  <a:lnTo>
                    <a:pt x="755" y="169"/>
                  </a:lnTo>
                  <a:lnTo>
                    <a:pt x="759" y="170"/>
                  </a:lnTo>
                  <a:lnTo>
                    <a:pt x="762" y="171"/>
                  </a:lnTo>
                  <a:lnTo>
                    <a:pt x="772" y="177"/>
                  </a:lnTo>
                  <a:lnTo>
                    <a:pt x="778" y="179"/>
                  </a:lnTo>
                  <a:lnTo>
                    <a:pt x="784" y="184"/>
                  </a:lnTo>
                  <a:lnTo>
                    <a:pt x="787" y="184"/>
                  </a:lnTo>
                  <a:lnTo>
                    <a:pt x="792" y="187"/>
                  </a:lnTo>
                  <a:lnTo>
                    <a:pt x="796" y="188"/>
                  </a:lnTo>
                  <a:lnTo>
                    <a:pt x="803" y="189"/>
                  </a:lnTo>
                  <a:lnTo>
                    <a:pt x="807" y="189"/>
                  </a:lnTo>
                  <a:lnTo>
                    <a:pt x="807" y="188"/>
                  </a:lnTo>
                  <a:lnTo>
                    <a:pt x="810" y="187"/>
                  </a:lnTo>
                  <a:lnTo>
                    <a:pt x="811" y="188"/>
                  </a:lnTo>
                  <a:lnTo>
                    <a:pt x="821" y="191"/>
                  </a:lnTo>
                  <a:lnTo>
                    <a:pt x="821" y="189"/>
                  </a:lnTo>
                  <a:lnTo>
                    <a:pt x="824" y="191"/>
                  </a:lnTo>
                  <a:lnTo>
                    <a:pt x="827" y="191"/>
                  </a:lnTo>
                  <a:lnTo>
                    <a:pt x="827" y="189"/>
                  </a:lnTo>
                  <a:lnTo>
                    <a:pt x="828" y="189"/>
                  </a:lnTo>
                  <a:lnTo>
                    <a:pt x="828" y="186"/>
                  </a:lnTo>
                  <a:lnTo>
                    <a:pt x="832" y="187"/>
                  </a:lnTo>
                  <a:lnTo>
                    <a:pt x="838" y="187"/>
                  </a:lnTo>
                  <a:lnTo>
                    <a:pt x="846" y="189"/>
                  </a:lnTo>
                  <a:lnTo>
                    <a:pt x="853" y="189"/>
                  </a:lnTo>
                  <a:lnTo>
                    <a:pt x="863" y="192"/>
                  </a:lnTo>
                  <a:lnTo>
                    <a:pt x="875" y="192"/>
                  </a:lnTo>
                  <a:lnTo>
                    <a:pt x="882" y="193"/>
                  </a:lnTo>
                  <a:lnTo>
                    <a:pt x="884" y="189"/>
                  </a:lnTo>
                  <a:lnTo>
                    <a:pt x="887" y="189"/>
                  </a:lnTo>
                  <a:lnTo>
                    <a:pt x="890" y="189"/>
                  </a:lnTo>
                  <a:lnTo>
                    <a:pt x="893" y="191"/>
                  </a:lnTo>
                  <a:lnTo>
                    <a:pt x="895" y="191"/>
                  </a:lnTo>
                  <a:lnTo>
                    <a:pt x="897" y="191"/>
                  </a:lnTo>
                  <a:lnTo>
                    <a:pt x="899" y="192"/>
                  </a:lnTo>
                  <a:lnTo>
                    <a:pt x="900" y="191"/>
                  </a:lnTo>
                  <a:lnTo>
                    <a:pt x="901" y="191"/>
                  </a:lnTo>
                  <a:lnTo>
                    <a:pt x="902" y="191"/>
                  </a:lnTo>
                  <a:lnTo>
                    <a:pt x="906" y="195"/>
                  </a:lnTo>
                  <a:lnTo>
                    <a:pt x="913" y="196"/>
                  </a:lnTo>
                  <a:lnTo>
                    <a:pt x="915" y="195"/>
                  </a:lnTo>
                  <a:lnTo>
                    <a:pt x="915" y="196"/>
                  </a:lnTo>
                  <a:lnTo>
                    <a:pt x="918" y="195"/>
                  </a:lnTo>
                  <a:lnTo>
                    <a:pt x="919" y="187"/>
                  </a:lnTo>
                  <a:lnTo>
                    <a:pt x="921" y="187"/>
                  </a:lnTo>
                  <a:lnTo>
                    <a:pt x="921" y="186"/>
                  </a:lnTo>
                  <a:lnTo>
                    <a:pt x="921" y="185"/>
                  </a:lnTo>
                  <a:lnTo>
                    <a:pt x="922" y="186"/>
                  </a:lnTo>
                  <a:lnTo>
                    <a:pt x="923" y="188"/>
                  </a:lnTo>
                  <a:lnTo>
                    <a:pt x="924" y="187"/>
                  </a:lnTo>
                  <a:lnTo>
                    <a:pt x="926" y="188"/>
                  </a:lnTo>
                  <a:lnTo>
                    <a:pt x="929" y="191"/>
                  </a:lnTo>
                  <a:lnTo>
                    <a:pt x="925" y="194"/>
                  </a:lnTo>
                  <a:lnTo>
                    <a:pt x="927" y="195"/>
                  </a:lnTo>
                  <a:lnTo>
                    <a:pt x="929" y="196"/>
                  </a:lnTo>
                  <a:lnTo>
                    <a:pt x="930" y="196"/>
                  </a:lnTo>
                  <a:lnTo>
                    <a:pt x="930" y="197"/>
                  </a:lnTo>
                  <a:lnTo>
                    <a:pt x="933" y="197"/>
                  </a:lnTo>
                  <a:lnTo>
                    <a:pt x="935" y="197"/>
                  </a:lnTo>
                  <a:lnTo>
                    <a:pt x="939" y="195"/>
                  </a:lnTo>
                  <a:lnTo>
                    <a:pt x="939" y="196"/>
                  </a:lnTo>
                  <a:lnTo>
                    <a:pt x="939" y="197"/>
                  </a:lnTo>
                  <a:lnTo>
                    <a:pt x="941" y="196"/>
                  </a:lnTo>
                  <a:lnTo>
                    <a:pt x="942" y="195"/>
                  </a:lnTo>
                  <a:lnTo>
                    <a:pt x="941" y="194"/>
                  </a:lnTo>
                  <a:lnTo>
                    <a:pt x="942" y="192"/>
                  </a:lnTo>
                  <a:lnTo>
                    <a:pt x="944" y="192"/>
                  </a:lnTo>
                  <a:lnTo>
                    <a:pt x="944" y="189"/>
                  </a:lnTo>
                  <a:lnTo>
                    <a:pt x="945" y="189"/>
                  </a:lnTo>
                  <a:lnTo>
                    <a:pt x="947" y="191"/>
                  </a:lnTo>
                  <a:lnTo>
                    <a:pt x="950" y="188"/>
                  </a:lnTo>
                  <a:lnTo>
                    <a:pt x="949" y="188"/>
                  </a:lnTo>
                  <a:lnTo>
                    <a:pt x="950" y="187"/>
                  </a:lnTo>
                  <a:lnTo>
                    <a:pt x="951" y="186"/>
                  </a:lnTo>
                  <a:lnTo>
                    <a:pt x="951" y="187"/>
                  </a:lnTo>
                  <a:lnTo>
                    <a:pt x="953" y="186"/>
                  </a:lnTo>
                  <a:lnTo>
                    <a:pt x="955" y="185"/>
                  </a:lnTo>
                  <a:lnTo>
                    <a:pt x="953" y="185"/>
                  </a:lnTo>
                  <a:lnTo>
                    <a:pt x="956" y="179"/>
                  </a:lnTo>
                  <a:lnTo>
                    <a:pt x="956" y="178"/>
                  </a:lnTo>
                  <a:lnTo>
                    <a:pt x="956" y="177"/>
                  </a:lnTo>
                  <a:lnTo>
                    <a:pt x="957" y="177"/>
                  </a:lnTo>
                  <a:lnTo>
                    <a:pt x="960" y="171"/>
                  </a:lnTo>
                  <a:lnTo>
                    <a:pt x="960" y="172"/>
                  </a:lnTo>
                  <a:lnTo>
                    <a:pt x="962" y="171"/>
                  </a:lnTo>
                  <a:lnTo>
                    <a:pt x="966" y="168"/>
                  </a:lnTo>
                  <a:lnTo>
                    <a:pt x="967" y="167"/>
                  </a:lnTo>
                  <a:lnTo>
                    <a:pt x="968" y="162"/>
                  </a:lnTo>
                  <a:lnTo>
                    <a:pt x="966" y="160"/>
                  </a:lnTo>
                  <a:lnTo>
                    <a:pt x="966" y="159"/>
                  </a:lnTo>
                  <a:lnTo>
                    <a:pt x="967" y="159"/>
                  </a:lnTo>
                  <a:lnTo>
                    <a:pt x="966" y="158"/>
                  </a:lnTo>
                  <a:lnTo>
                    <a:pt x="968" y="154"/>
                  </a:lnTo>
                  <a:lnTo>
                    <a:pt x="971" y="150"/>
                  </a:lnTo>
                  <a:lnTo>
                    <a:pt x="970" y="146"/>
                  </a:lnTo>
                  <a:lnTo>
                    <a:pt x="971" y="143"/>
                  </a:lnTo>
                  <a:lnTo>
                    <a:pt x="974" y="142"/>
                  </a:lnTo>
                  <a:lnTo>
                    <a:pt x="978" y="138"/>
                  </a:lnTo>
                  <a:lnTo>
                    <a:pt x="977" y="138"/>
                  </a:lnTo>
                  <a:lnTo>
                    <a:pt x="978" y="137"/>
                  </a:lnTo>
                  <a:lnTo>
                    <a:pt x="976" y="136"/>
                  </a:lnTo>
                  <a:lnTo>
                    <a:pt x="978" y="135"/>
                  </a:lnTo>
                  <a:lnTo>
                    <a:pt x="981" y="137"/>
                  </a:lnTo>
                  <a:lnTo>
                    <a:pt x="984" y="138"/>
                  </a:lnTo>
                  <a:lnTo>
                    <a:pt x="986" y="141"/>
                  </a:lnTo>
                  <a:lnTo>
                    <a:pt x="996" y="141"/>
                  </a:lnTo>
                  <a:lnTo>
                    <a:pt x="1004" y="139"/>
                  </a:lnTo>
                  <a:lnTo>
                    <a:pt x="1005" y="142"/>
                  </a:lnTo>
                  <a:lnTo>
                    <a:pt x="1005" y="143"/>
                  </a:lnTo>
                  <a:lnTo>
                    <a:pt x="1008" y="142"/>
                  </a:lnTo>
                  <a:lnTo>
                    <a:pt x="1011" y="138"/>
                  </a:lnTo>
                  <a:lnTo>
                    <a:pt x="1010" y="137"/>
                  </a:lnTo>
                  <a:lnTo>
                    <a:pt x="1012" y="135"/>
                  </a:lnTo>
                  <a:lnTo>
                    <a:pt x="1013" y="133"/>
                  </a:lnTo>
                  <a:lnTo>
                    <a:pt x="1016" y="130"/>
                  </a:lnTo>
                  <a:lnTo>
                    <a:pt x="1020" y="136"/>
                  </a:lnTo>
                  <a:lnTo>
                    <a:pt x="1024" y="137"/>
                  </a:lnTo>
                  <a:lnTo>
                    <a:pt x="1026" y="141"/>
                  </a:lnTo>
                  <a:lnTo>
                    <a:pt x="1029" y="145"/>
                  </a:lnTo>
                  <a:lnTo>
                    <a:pt x="1035" y="145"/>
                  </a:lnTo>
                  <a:lnTo>
                    <a:pt x="1036" y="145"/>
                  </a:lnTo>
                  <a:lnTo>
                    <a:pt x="1037" y="146"/>
                  </a:lnTo>
                  <a:lnTo>
                    <a:pt x="1043" y="150"/>
                  </a:lnTo>
                  <a:lnTo>
                    <a:pt x="1043" y="152"/>
                  </a:lnTo>
                  <a:lnTo>
                    <a:pt x="1051" y="154"/>
                  </a:lnTo>
                  <a:lnTo>
                    <a:pt x="1054" y="153"/>
                  </a:lnTo>
                  <a:lnTo>
                    <a:pt x="1059" y="153"/>
                  </a:lnTo>
                  <a:lnTo>
                    <a:pt x="1060" y="153"/>
                  </a:lnTo>
                  <a:lnTo>
                    <a:pt x="1060" y="154"/>
                  </a:lnTo>
                  <a:lnTo>
                    <a:pt x="1061" y="153"/>
                  </a:lnTo>
                  <a:lnTo>
                    <a:pt x="1061" y="152"/>
                  </a:lnTo>
                  <a:lnTo>
                    <a:pt x="1063" y="150"/>
                  </a:lnTo>
                  <a:lnTo>
                    <a:pt x="1071" y="150"/>
                  </a:lnTo>
                  <a:lnTo>
                    <a:pt x="1072" y="150"/>
                  </a:lnTo>
                  <a:lnTo>
                    <a:pt x="1072" y="151"/>
                  </a:lnTo>
                  <a:lnTo>
                    <a:pt x="1073" y="151"/>
                  </a:lnTo>
                  <a:lnTo>
                    <a:pt x="1078" y="152"/>
                  </a:lnTo>
                  <a:lnTo>
                    <a:pt x="1078" y="154"/>
                  </a:lnTo>
                  <a:lnTo>
                    <a:pt x="1079" y="154"/>
                  </a:lnTo>
                  <a:lnTo>
                    <a:pt x="1078" y="155"/>
                  </a:lnTo>
                  <a:lnTo>
                    <a:pt x="1078" y="157"/>
                  </a:lnTo>
                  <a:lnTo>
                    <a:pt x="1079" y="158"/>
                  </a:lnTo>
                  <a:lnTo>
                    <a:pt x="1083" y="159"/>
                  </a:lnTo>
                  <a:lnTo>
                    <a:pt x="1085" y="162"/>
                  </a:lnTo>
                  <a:lnTo>
                    <a:pt x="1087" y="175"/>
                  </a:lnTo>
                  <a:lnTo>
                    <a:pt x="1086" y="178"/>
                  </a:lnTo>
                  <a:lnTo>
                    <a:pt x="1083" y="180"/>
                  </a:lnTo>
                  <a:lnTo>
                    <a:pt x="1083" y="183"/>
                  </a:lnTo>
                  <a:lnTo>
                    <a:pt x="1085" y="185"/>
                  </a:lnTo>
                  <a:lnTo>
                    <a:pt x="1087" y="187"/>
                  </a:lnTo>
                  <a:lnTo>
                    <a:pt x="1088" y="192"/>
                  </a:lnTo>
                  <a:lnTo>
                    <a:pt x="1091" y="191"/>
                  </a:lnTo>
                  <a:lnTo>
                    <a:pt x="1097" y="185"/>
                  </a:lnTo>
                  <a:lnTo>
                    <a:pt x="1099" y="186"/>
                  </a:lnTo>
                  <a:lnTo>
                    <a:pt x="1099" y="185"/>
                  </a:lnTo>
                  <a:lnTo>
                    <a:pt x="1099" y="184"/>
                  </a:lnTo>
                  <a:lnTo>
                    <a:pt x="1100" y="184"/>
                  </a:lnTo>
                  <a:lnTo>
                    <a:pt x="1104" y="183"/>
                  </a:lnTo>
                  <a:lnTo>
                    <a:pt x="1108" y="183"/>
                  </a:lnTo>
                  <a:lnTo>
                    <a:pt x="1111" y="184"/>
                  </a:lnTo>
                  <a:lnTo>
                    <a:pt x="1112" y="185"/>
                  </a:lnTo>
                  <a:lnTo>
                    <a:pt x="1111" y="186"/>
                  </a:lnTo>
                  <a:lnTo>
                    <a:pt x="1113" y="186"/>
                  </a:lnTo>
                  <a:lnTo>
                    <a:pt x="1114" y="187"/>
                  </a:lnTo>
                  <a:lnTo>
                    <a:pt x="1114" y="188"/>
                  </a:lnTo>
                  <a:lnTo>
                    <a:pt x="1115" y="189"/>
                  </a:lnTo>
                  <a:lnTo>
                    <a:pt x="1115" y="188"/>
                  </a:lnTo>
                  <a:lnTo>
                    <a:pt x="1120" y="187"/>
                  </a:lnTo>
                  <a:lnTo>
                    <a:pt x="1123" y="193"/>
                  </a:lnTo>
                  <a:lnTo>
                    <a:pt x="1123" y="195"/>
                  </a:lnTo>
                  <a:lnTo>
                    <a:pt x="1125" y="196"/>
                  </a:lnTo>
                  <a:lnTo>
                    <a:pt x="1126" y="196"/>
                  </a:lnTo>
                  <a:lnTo>
                    <a:pt x="1125" y="199"/>
                  </a:lnTo>
                  <a:lnTo>
                    <a:pt x="1126" y="199"/>
                  </a:lnTo>
                  <a:lnTo>
                    <a:pt x="1129" y="196"/>
                  </a:lnTo>
                  <a:lnTo>
                    <a:pt x="1131" y="200"/>
                  </a:lnTo>
                  <a:lnTo>
                    <a:pt x="1134" y="201"/>
                  </a:lnTo>
                  <a:lnTo>
                    <a:pt x="1135" y="200"/>
                  </a:lnTo>
                  <a:lnTo>
                    <a:pt x="1137" y="201"/>
                  </a:lnTo>
                  <a:lnTo>
                    <a:pt x="1139" y="201"/>
                  </a:lnTo>
                  <a:lnTo>
                    <a:pt x="1141" y="200"/>
                  </a:lnTo>
                  <a:lnTo>
                    <a:pt x="1145" y="202"/>
                  </a:lnTo>
                  <a:lnTo>
                    <a:pt x="1146" y="202"/>
                  </a:lnTo>
                  <a:lnTo>
                    <a:pt x="1147" y="203"/>
                  </a:lnTo>
                  <a:lnTo>
                    <a:pt x="1147" y="205"/>
                  </a:lnTo>
                  <a:lnTo>
                    <a:pt x="1149" y="203"/>
                  </a:lnTo>
                  <a:lnTo>
                    <a:pt x="1149" y="201"/>
                  </a:lnTo>
                  <a:lnTo>
                    <a:pt x="1155" y="202"/>
                  </a:lnTo>
                  <a:lnTo>
                    <a:pt x="1160" y="201"/>
                  </a:lnTo>
                  <a:lnTo>
                    <a:pt x="1164" y="196"/>
                  </a:lnTo>
                  <a:lnTo>
                    <a:pt x="1167" y="200"/>
                  </a:lnTo>
                  <a:lnTo>
                    <a:pt x="1181" y="199"/>
                  </a:lnTo>
                  <a:lnTo>
                    <a:pt x="1183" y="196"/>
                  </a:lnTo>
                  <a:lnTo>
                    <a:pt x="1182" y="195"/>
                  </a:lnTo>
                  <a:lnTo>
                    <a:pt x="1183" y="195"/>
                  </a:lnTo>
                  <a:lnTo>
                    <a:pt x="1184" y="192"/>
                  </a:lnTo>
                  <a:lnTo>
                    <a:pt x="1185" y="191"/>
                  </a:lnTo>
                  <a:lnTo>
                    <a:pt x="1189" y="195"/>
                  </a:lnTo>
                  <a:lnTo>
                    <a:pt x="1194" y="195"/>
                  </a:lnTo>
                  <a:lnTo>
                    <a:pt x="1195" y="194"/>
                  </a:lnTo>
                  <a:lnTo>
                    <a:pt x="1197" y="194"/>
                  </a:lnTo>
                  <a:lnTo>
                    <a:pt x="1199" y="196"/>
                  </a:lnTo>
                  <a:lnTo>
                    <a:pt x="1197" y="197"/>
                  </a:lnTo>
                  <a:lnTo>
                    <a:pt x="1197" y="199"/>
                  </a:lnTo>
                  <a:lnTo>
                    <a:pt x="1198" y="201"/>
                  </a:lnTo>
                  <a:lnTo>
                    <a:pt x="1202" y="203"/>
                  </a:lnTo>
                  <a:lnTo>
                    <a:pt x="1202" y="205"/>
                  </a:lnTo>
                  <a:lnTo>
                    <a:pt x="1204" y="206"/>
                  </a:lnTo>
                  <a:lnTo>
                    <a:pt x="1204" y="210"/>
                  </a:lnTo>
                  <a:lnTo>
                    <a:pt x="1206" y="212"/>
                  </a:lnTo>
                  <a:lnTo>
                    <a:pt x="1204" y="213"/>
                  </a:lnTo>
                  <a:lnTo>
                    <a:pt x="1204" y="217"/>
                  </a:lnTo>
                  <a:lnTo>
                    <a:pt x="1203" y="218"/>
                  </a:lnTo>
                  <a:lnTo>
                    <a:pt x="1203" y="221"/>
                  </a:lnTo>
                  <a:lnTo>
                    <a:pt x="1202" y="224"/>
                  </a:lnTo>
                  <a:lnTo>
                    <a:pt x="1202" y="226"/>
                  </a:lnTo>
                  <a:lnTo>
                    <a:pt x="1203" y="227"/>
                  </a:lnTo>
                  <a:lnTo>
                    <a:pt x="1206" y="227"/>
                  </a:lnTo>
                  <a:lnTo>
                    <a:pt x="1209" y="229"/>
                  </a:lnTo>
                  <a:lnTo>
                    <a:pt x="1208" y="235"/>
                  </a:lnTo>
                  <a:lnTo>
                    <a:pt x="1209" y="238"/>
                  </a:lnTo>
                  <a:lnTo>
                    <a:pt x="1207" y="243"/>
                  </a:lnTo>
                  <a:lnTo>
                    <a:pt x="1208" y="244"/>
                  </a:lnTo>
                  <a:lnTo>
                    <a:pt x="1208" y="245"/>
                  </a:lnTo>
                  <a:lnTo>
                    <a:pt x="1208" y="247"/>
                  </a:lnTo>
                  <a:lnTo>
                    <a:pt x="1211" y="251"/>
                  </a:lnTo>
                  <a:lnTo>
                    <a:pt x="1212" y="252"/>
                  </a:lnTo>
                  <a:lnTo>
                    <a:pt x="1211" y="255"/>
                  </a:lnTo>
                  <a:lnTo>
                    <a:pt x="1211" y="258"/>
                  </a:lnTo>
                  <a:lnTo>
                    <a:pt x="1210" y="259"/>
                  </a:lnTo>
                  <a:lnTo>
                    <a:pt x="1210" y="260"/>
                  </a:lnTo>
                  <a:lnTo>
                    <a:pt x="1209" y="260"/>
                  </a:lnTo>
                  <a:lnTo>
                    <a:pt x="1208" y="262"/>
                  </a:lnTo>
                  <a:lnTo>
                    <a:pt x="1209" y="263"/>
                  </a:lnTo>
                  <a:lnTo>
                    <a:pt x="1208" y="264"/>
                  </a:lnTo>
                  <a:lnTo>
                    <a:pt x="1212" y="267"/>
                  </a:lnTo>
                  <a:lnTo>
                    <a:pt x="1216" y="267"/>
                  </a:lnTo>
                  <a:lnTo>
                    <a:pt x="1218" y="268"/>
                  </a:lnTo>
                  <a:lnTo>
                    <a:pt x="1218" y="270"/>
                  </a:lnTo>
                  <a:lnTo>
                    <a:pt x="1219" y="273"/>
                  </a:lnTo>
                  <a:lnTo>
                    <a:pt x="1220" y="277"/>
                  </a:lnTo>
                  <a:lnTo>
                    <a:pt x="1218" y="279"/>
                  </a:lnTo>
                  <a:lnTo>
                    <a:pt x="1217" y="279"/>
                  </a:lnTo>
                  <a:lnTo>
                    <a:pt x="1216" y="280"/>
                  </a:lnTo>
                  <a:lnTo>
                    <a:pt x="1216" y="281"/>
                  </a:lnTo>
                  <a:lnTo>
                    <a:pt x="1219" y="293"/>
                  </a:lnTo>
                  <a:lnTo>
                    <a:pt x="1219" y="295"/>
                  </a:lnTo>
                  <a:lnTo>
                    <a:pt x="1218" y="301"/>
                  </a:lnTo>
                  <a:lnTo>
                    <a:pt x="1218" y="303"/>
                  </a:lnTo>
                  <a:lnTo>
                    <a:pt x="1219" y="306"/>
                  </a:lnTo>
                  <a:lnTo>
                    <a:pt x="1223" y="311"/>
                  </a:lnTo>
                  <a:lnTo>
                    <a:pt x="1223" y="317"/>
                  </a:lnTo>
                  <a:lnTo>
                    <a:pt x="1225" y="320"/>
                  </a:lnTo>
                  <a:lnTo>
                    <a:pt x="1227" y="321"/>
                  </a:lnTo>
                  <a:lnTo>
                    <a:pt x="1228" y="323"/>
                  </a:lnTo>
                  <a:lnTo>
                    <a:pt x="1226" y="330"/>
                  </a:lnTo>
                  <a:lnTo>
                    <a:pt x="1223" y="334"/>
                  </a:lnTo>
                  <a:lnTo>
                    <a:pt x="1221" y="335"/>
                  </a:lnTo>
                  <a:lnTo>
                    <a:pt x="1221" y="337"/>
                  </a:lnTo>
                  <a:lnTo>
                    <a:pt x="1224" y="338"/>
                  </a:lnTo>
                  <a:lnTo>
                    <a:pt x="1224" y="339"/>
                  </a:lnTo>
                  <a:lnTo>
                    <a:pt x="1223" y="340"/>
                  </a:lnTo>
                  <a:lnTo>
                    <a:pt x="1219" y="339"/>
                  </a:lnTo>
                  <a:lnTo>
                    <a:pt x="1217" y="340"/>
                  </a:lnTo>
                  <a:lnTo>
                    <a:pt x="1215" y="340"/>
                  </a:lnTo>
                  <a:lnTo>
                    <a:pt x="1212" y="340"/>
                  </a:lnTo>
                  <a:lnTo>
                    <a:pt x="1212" y="342"/>
                  </a:lnTo>
                  <a:lnTo>
                    <a:pt x="1212" y="343"/>
                  </a:lnTo>
                  <a:lnTo>
                    <a:pt x="1212" y="344"/>
                  </a:lnTo>
                  <a:lnTo>
                    <a:pt x="1214" y="345"/>
                  </a:lnTo>
                  <a:lnTo>
                    <a:pt x="1214" y="346"/>
                  </a:lnTo>
                  <a:lnTo>
                    <a:pt x="1209" y="347"/>
                  </a:lnTo>
                  <a:lnTo>
                    <a:pt x="1209" y="350"/>
                  </a:lnTo>
                  <a:lnTo>
                    <a:pt x="1210" y="354"/>
                  </a:lnTo>
                  <a:lnTo>
                    <a:pt x="1210" y="355"/>
                  </a:lnTo>
                  <a:lnTo>
                    <a:pt x="1211" y="359"/>
                  </a:lnTo>
                  <a:lnTo>
                    <a:pt x="1211" y="360"/>
                  </a:lnTo>
                  <a:lnTo>
                    <a:pt x="1210" y="360"/>
                  </a:lnTo>
                  <a:lnTo>
                    <a:pt x="1209" y="360"/>
                  </a:lnTo>
                  <a:lnTo>
                    <a:pt x="1206" y="358"/>
                  </a:lnTo>
                  <a:lnTo>
                    <a:pt x="1203" y="358"/>
                  </a:lnTo>
                  <a:lnTo>
                    <a:pt x="1201" y="359"/>
                  </a:lnTo>
                  <a:lnTo>
                    <a:pt x="1198" y="363"/>
                  </a:lnTo>
                  <a:lnTo>
                    <a:pt x="1199" y="364"/>
                  </a:lnTo>
                  <a:lnTo>
                    <a:pt x="1201" y="365"/>
                  </a:lnTo>
                  <a:lnTo>
                    <a:pt x="1201" y="367"/>
                  </a:lnTo>
                  <a:lnTo>
                    <a:pt x="1201" y="369"/>
                  </a:lnTo>
                  <a:lnTo>
                    <a:pt x="1199" y="371"/>
                  </a:lnTo>
                  <a:lnTo>
                    <a:pt x="1199" y="375"/>
                  </a:lnTo>
                  <a:lnTo>
                    <a:pt x="1198" y="375"/>
                  </a:lnTo>
                  <a:lnTo>
                    <a:pt x="1195" y="373"/>
                  </a:lnTo>
                  <a:lnTo>
                    <a:pt x="1194" y="373"/>
                  </a:lnTo>
                  <a:lnTo>
                    <a:pt x="1192" y="378"/>
                  </a:lnTo>
                  <a:lnTo>
                    <a:pt x="1191" y="381"/>
                  </a:lnTo>
                  <a:lnTo>
                    <a:pt x="1190" y="383"/>
                  </a:lnTo>
                  <a:lnTo>
                    <a:pt x="1186" y="383"/>
                  </a:lnTo>
                  <a:lnTo>
                    <a:pt x="1185" y="387"/>
                  </a:lnTo>
                  <a:lnTo>
                    <a:pt x="1184" y="388"/>
                  </a:lnTo>
                  <a:lnTo>
                    <a:pt x="1186" y="390"/>
                  </a:lnTo>
                  <a:lnTo>
                    <a:pt x="1186" y="392"/>
                  </a:lnTo>
                  <a:lnTo>
                    <a:pt x="1184" y="394"/>
                  </a:lnTo>
                  <a:lnTo>
                    <a:pt x="1181" y="394"/>
                  </a:lnTo>
                  <a:lnTo>
                    <a:pt x="1180" y="396"/>
                  </a:lnTo>
                  <a:lnTo>
                    <a:pt x="1181" y="398"/>
                  </a:lnTo>
                  <a:lnTo>
                    <a:pt x="1181" y="403"/>
                  </a:lnTo>
                  <a:lnTo>
                    <a:pt x="1181" y="406"/>
                  </a:lnTo>
                  <a:lnTo>
                    <a:pt x="1183" y="410"/>
                  </a:lnTo>
                  <a:lnTo>
                    <a:pt x="1185" y="414"/>
                  </a:lnTo>
                  <a:lnTo>
                    <a:pt x="1188" y="417"/>
                  </a:lnTo>
                  <a:lnTo>
                    <a:pt x="1188" y="419"/>
                  </a:lnTo>
                  <a:lnTo>
                    <a:pt x="1183" y="422"/>
                  </a:lnTo>
                  <a:lnTo>
                    <a:pt x="1182" y="425"/>
                  </a:lnTo>
                  <a:lnTo>
                    <a:pt x="1182" y="428"/>
                  </a:lnTo>
                  <a:lnTo>
                    <a:pt x="1184" y="432"/>
                  </a:lnTo>
                  <a:lnTo>
                    <a:pt x="1184" y="436"/>
                  </a:lnTo>
                  <a:lnTo>
                    <a:pt x="1182" y="439"/>
                  </a:lnTo>
                  <a:lnTo>
                    <a:pt x="1183" y="444"/>
                  </a:lnTo>
                  <a:lnTo>
                    <a:pt x="1182" y="445"/>
                  </a:lnTo>
                  <a:lnTo>
                    <a:pt x="1180" y="446"/>
                  </a:lnTo>
                  <a:lnTo>
                    <a:pt x="1177" y="445"/>
                  </a:lnTo>
                  <a:lnTo>
                    <a:pt x="1175" y="445"/>
                  </a:lnTo>
                  <a:lnTo>
                    <a:pt x="1174" y="445"/>
                  </a:lnTo>
                  <a:lnTo>
                    <a:pt x="1174" y="447"/>
                  </a:lnTo>
                  <a:lnTo>
                    <a:pt x="1178" y="453"/>
                  </a:lnTo>
                  <a:lnTo>
                    <a:pt x="1178" y="454"/>
                  </a:lnTo>
                  <a:lnTo>
                    <a:pt x="1177" y="459"/>
                  </a:lnTo>
                  <a:lnTo>
                    <a:pt x="1180" y="462"/>
                  </a:lnTo>
                  <a:lnTo>
                    <a:pt x="1180" y="463"/>
                  </a:lnTo>
                  <a:lnTo>
                    <a:pt x="1180" y="468"/>
                  </a:lnTo>
                  <a:lnTo>
                    <a:pt x="1181" y="470"/>
                  </a:lnTo>
                  <a:lnTo>
                    <a:pt x="1184" y="471"/>
                  </a:lnTo>
                  <a:lnTo>
                    <a:pt x="1189" y="470"/>
                  </a:lnTo>
                  <a:lnTo>
                    <a:pt x="1191" y="470"/>
                  </a:lnTo>
                  <a:lnTo>
                    <a:pt x="1194" y="470"/>
                  </a:lnTo>
                  <a:lnTo>
                    <a:pt x="1195" y="471"/>
                  </a:lnTo>
                  <a:lnTo>
                    <a:pt x="1195" y="472"/>
                  </a:lnTo>
                  <a:lnTo>
                    <a:pt x="1193" y="475"/>
                  </a:lnTo>
                  <a:lnTo>
                    <a:pt x="1193" y="477"/>
                  </a:lnTo>
                  <a:lnTo>
                    <a:pt x="1195" y="479"/>
                  </a:lnTo>
                  <a:lnTo>
                    <a:pt x="1200" y="479"/>
                  </a:lnTo>
                  <a:lnTo>
                    <a:pt x="1203" y="482"/>
                  </a:lnTo>
                  <a:lnTo>
                    <a:pt x="1206" y="482"/>
                  </a:lnTo>
                  <a:lnTo>
                    <a:pt x="1209" y="485"/>
                  </a:lnTo>
                  <a:lnTo>
                    <a:pt x="1212" y="486"/>
                  </a:lnTo>
                  <a:lnTo>
                    <a:pt x="1214" y="487"/>
                  </a:lnTo>
                  <a:lnTo>
                    <a:pt x="1214" y="488"/>
                  </a:lnTo>
                  <a:lnTo>
                    <a:pt x="1211" y="492"/>
                  </a:lnTo>
                  <a:lnTo>
                    <a:pt x="1208" y="494"/>
                  </a:lnTo>
                  <a:lnTo>
                    <a:pt x="1207" y="496"/>
                  </a:lnTo>
                  <a:lnTo>
                    <a:pt x="1207" y="498"/>
                  </a:lnTo>
                  <a:lnTo>
                    <a:pt x="1209" y="502"/>
                  </a:lnTo>
                  <a:lnTo>
                    <a:pt x="1210" y="507"/>
                  </a:lnTo>
                  <a:lnTo>
                    <a:pt x="1212" y="510"/>
                  </a:lnTo>
                  <a:lnTo>
                    <a:pt x="1214" y="513"/>
                  </a:lnTo>
                  <a:lnTo>
                    <a:pt x="1217" y="519"/>
                  </a:lnTo>
                  <a:lnTo>
                    <a:pt x="1220" y="521"/>
                  </a:lnTo>
                  <a:lnTo>
                    <a:pt x="1220" y="524"/>
                  </a:lnTo>
                  <a:lnTo>
                    <a:pt x="1221" y="526"/>
                  </a:lnTo>
                  <a:lnTo>
                    <a:pt x="1224" y="527"/>
                  </a:lnTo>
                  <a:lnTo>
                    <a:pt x="1233" y="527"/>
                  </a:lnTo>
                  <a:lnTo>
                    <a:pt x="1235" y="527"/>
                  </a:lnTo>
                  <a:lnTo>
                    <a:pt x="1237" y="530"/>
                  </a:lnTo>
                  <a:lnTo>
                    <a:pt x="1240" y="531"/>
                  </a:lnTo>
                  <a:lnTo>
                    <a:pt x="1240" y="532"/>
                  </a:lnTo>
                  <a:lnTo>
                    <a:pt x="1236" y="537"/>
                  </a:lnTo>
                  <a:lnTo>
                    <a:pt x="1235" y="546"/>
                  </a:lnTo>
                  <a:lnTo>
                    <a:pt x="1235" y="548"/>
                  </a:lnTo>
                  <a:lnTo>
                    <a:pt x="1235" y="552"/>
                  </a:lnTo>
                  <a:lnTo>
                    <a:pt x="1236" y="555"/>
                  </a:lnTo>
                  <a:lnTo>
                    <a:pt x="1240" y="557"/>
                  </a:lnTo>
                  <a:lnTo>
                    <a:pt x="1242" y="561"/>
                  </a:lnTo>
                  <a:lnTo>
                    <a:pt x="1243" y="563"/>
                  </a:lnTo>
                  <a:lnTo>
                    <a:pt x="1243" y="565"/>
                  </a:lnTo>
                  <a:lnTo>
                    <a:pt x="1244" y="569"/>
                  </a:lnTo>
                  <a:lnTo>
                    <a:pt x="1247" y="577"/>
                  </a:lnTo>
                  <a:lnTo>
                    <a:pt x="1249" y="581"/>
                  </a:lnTo>
                  <a:lnTo>
                    <a:pt x="1251" y="586"/>
                  </a:lnTo>
                  <a:lnTo>
                    <a:pt x="1252" y="591"/>
                  </a:lnTo>
                  <a:lnTo>
                    <a:pt x="1251" y="596"/>
                  </a:lnTo>
                  <a:lnTo>
                    <a:pt x="1252" y="598"/>
                  </a:lnTo>
                  <a:lnTo>
                    <a:pt x="1264" y="609"/>
                  </a:lnTo>
                  <a:lnTo>
                    <a:pt x="1271" y="612"/>
                  </a:lnTo>
                  <a:lnTo>
                    <a:pt x="1276" y="620"/>
                  </a:lnTo>
                  <a:lnTo>
                    <a:pt x="1278" y="621"/>
                  </a:lnTo>
                  <a:lnTo>
                    <a:pt x="1285" y="621"/>
                  </a:lnTo>
                  <a:lnTo>
                    <a:pt x="1293" y="618"/>
                  </a:lnTo>
                  <a:lnTo>
                    <a:pt x="1293" y="620"/>
                  </a:lnTo>
                  <a:lnTo>
                    <a:pt x="1294" y="620"/>
                  </a:lnTo>
                  <a:lnTo>
                    <a:pt x="1295" y="622"/>
                  </a:lnTo>
                  <a:lnTo>
                    <a:pt x="1295" y="623"/>
                  </a:lnTo>
                  <a:lnTo>
                    <a:pt x="1295" y="624"/>
                  </a:lnTo>
                  <a:lnTo>
                    <a:pt x="1295" y="626"/>
                  </a:lnTo>
                  <a:lnTo>
                    <a:pt x="1297" y="629"/>
                  </a:lnTo>
                  <a:lnTo>
                    <a:pt x="1297" y="630"/>
                  </a:lnTo>
                  <a:lnTo>
                    <a:pt x="1298" y="629"/>
                  </a:lnTo>
                  <a:lnTo>
                    <a:pt x="1298" y="630"/>
                  </a:lnTo>
                  <a:lnTo>
                    <a:pt x="1298" y="631"/>
                  </a:lnTo>
                  <a:lnTo>
                    <a:pt x="1299" y="632"/>
                  </a:lnTo>
                  <a:lnTo>
                    <a:pt x="1299" y="634"/>
                  </a:lnTo>
                  <a:lnTo>
                    <a:pt x="1296" y="634"/>
                  </a:lnTo>
                  <a:lnTo>
                    <a:pt x="1296" y="635"/>
                  </a:lnTo>
                  <a:lnTo>
                    <a:pt x="1298" y="637"/>
                  </a:lnTo>
                  <a:lnTo>
                    <a:pt x="1296" y="640"/>
                  </a:lnTo>
                  <a:lnTo>
                    <a:pt x="1297" y="644"/>
                  </a:lnTo>
                  <a:lnTo>
                    <a:pt x="1293" y="645"/>
                  </a:lnTo>
                  <a:lnTo>
                    <a:pt x="1292" y="647"/>
                  </a:lnTo>
                  <a:lnTo>
                    <a:pt x="1288" y="648"/>
                  </a:lnTo>
                  <a:lnTo>
                    <a:pt x="1287" y="649"/>
                  </a:lnTo>
                  <a:lnTo>
                    <a:pt x="1286" y="656"/>
                  </a:lnTo>
                  <a:lnTo>
                    <a:pt x="1285" y="659"/>
                  </a:lnTo>
                  <a:lnTo>
                    <a:pt x="1285" y="663"/>
                  </a:lnTo>
                  <a:lnTo>
                    <a:pt x="1270" y="659"/>
                  </a:lnTo>
                  <a:lnTo>
                    <a:pt x="1268" y="657"/>
                  </a:lnTo>
                  <a:lnTo>
                    <a:pt x="1270" y="656"/>
                  </a:lnTo>
                  <a:lnTo>
                    <a:pt x="1273" y="655"/>
                  </a:lnTo>
                  <a:lnTo>
                    <a:pt x="1279" y="653"/>
                  </a:lnTo>
                  <a:lnTo>
                    <a:pt x="1280" y="652"/>
                  </a:lnTo>
                  <a:lnTo>
                    <a:pt x="1278" y="651"/>
                  </a:lnTo>
                  <a:lnTo>
                    <a:pt x="1276" y="647"/>
                  </a:lnTo>
                  <a:lnTo>
                    <a:pt x="1272" y="649"/>
                  </a:lnTo>
                  <a:lnTo>
                    <a:pt x="1269" y="653"/>
                  </a:lnTo>
                  <a:lnTo>
                    <a:pt x="1267" y="649"/>
                  </a:lnTo>
                  <a:lnTo>
                    <a:pt x="1264" y="645"/>
                  </a:lnTo>
                  <a:lnTo>
                    <a:pt x="1263" y="646"/>
                  </a:lnTo>
                  <a:lnTo>
                    <a:pt x="1259" y="644"/>
                  </a:lnTo>
                  <a:lnTo>
                    <a:pt x="1259" y="647"/>
                  </a:lnTo>
                  <a:lnTo>
                    <a:pt x="1257" y="649"/>
                  </a:lnTo>
                  <a:lnTo>
                    <a:pt x="1255" y="649"/>
                  </a:lnTo>
                  <a:lnTo>
                    <a:pt x="1254" y="648"/>
                  </a:lnTo>
                  <a:lnTo>
                    <a:pt x="1252" y="653"/>
                  </a:lnTo>
                  <a:lnTo>
                    <a:pt x="1251" y="655"/>
                  </a:lnTo>
                  <a:lnTo>
                    <a:pt x="1252" y="656"/>
                  </a:lnTo>
                  <a:lnTo>
                    <a:pt x="1255" y="656"/>
                  </a:lnTo>
                  <a:lnTo>
                    <a:pt x="1260" y="661"/>
                  </a:lnTo>
                  <a:lnTo>
                    <a:pt x="1266" y="664"/>
                  </a:lnTo>
                  <a:lnTo>
                    <a:pt x="1271" y="668"/>
                  </a:lnTo>
                  <a:lnTo>
                    <a:pt x="1276" y="671"/>
                  </a:lnTo>
                  <a:lnTo>
                    <a:pt x="1272" y="678"/>
                  </a:lnTo>
                  <a:lnTo>
                    <a:pt x="1268" y="685"/>
                  </a:lnTo>
                  <a:lnTo>
                    <a:pt x="1266" y="689"/>
                  </a:lnTo>
                  <a:lnTo>
                    <a:pt x="1264" y="693"/>
                  </a:lnTo>
                  <a:lnTo>
                    <a:pt x="1263" y="697"/>
                  </a:lnTo>
                  <a:lnTo>
                    <a:pt x="1262" y="705"/>
                  </a:lnTo>
                  <a:lnTo>
                    <a:pt x="1259" y="710"/>
                  </a:lnTo>
                  <a:lnTo>
                    <a:pt x="1257" y="708"/>
                  </a:lnTo>
                  <a:lnTo>
                    <a:pt x="1257" y="710"/>
                  </a:lnTo>
                  <a:lnTo>
                    <a:pt x="1255" y="710"/>
                  </a:lnTo>
                  <a:lnTo>
                    <a:pt x="1255" y="707"/>
                  </a:lnTo>
                  <a:lnTo>
                    <a:pt x="1253" y="707"/>
                  </a:lnTo>
                  <a:lnTo>
                    <a:pt x="1254" y="707"/>
                  </a:lnTo>
                  <a:lnTo>
                    <a:pt x="1253" y="706"/>
                  </a:lnTo>
                  <a:lnTo>
                    <a:pt x="1253" y="704"/>
                  </a:lnTo>
                  <a:lnTo>
                    <a:pt x="1254" y="701"/>
                  </a:lnTo>
                  <a:lnTo>
                    <a:pt x="1255" y="702"/>
                  </a:lnTo>
                  <a:lnTo>
                    <a:pt x="1257" y="701"/>
                  </a:lnTo>
                  <a:lnTo>
                    <a:pt x="1254" y="698"/>
                  </a:lnTo>
                  <a:lnTo>
                    <a:pt x="1253" y="697"/>
                  </a:lnTo>
                  <a:lnTo>
                    <a:pt x="1250" y="696"/>
                  </a:lnTo>
                  <a:lnTo>
                    <a:pt x="1249" y="696"/>
                  </a:lnTo>
                  <a:lnTo>
                    <a:pt x="1249" y="695"/>
                  </a:lnTo>
                  <a:lnTo>
                    <a:pt x="1243" y="693"/>
                  </a:lnTo>
                  <a:lnTo>
                    <a:pt x="1241" y="693"/>
                  </a:lnTo>
                  <a:lnTo>
                    <a:pt x="1233" y="691"/>
                  </a:lnTo>
                  <a:lnTo>
                    <a:pt x="1232" y="690"/>
                  </a:lnTo>
                  <a:lnTo>
                    <a:pt x="1229" y="690"/>
                  </a:lnTo>
                  <a:lnTo>
                    <a:pt x="1228" y="690"/>
                  </a:lnTo>
                  <a:lnTo>
                    <a:pt x="1226" y="686"/>
                  </a:lnTo>
                  <a:lnTo>
                    <a:pt x="1227" y="682"/>
                  </a:lnTo>
                  <a:lnTo>
                    <a:pt x="1227" y="680"/>
                  </a:lnTo>
                  <a:lnTo>
                    <a:pt x="1227" y="679"/>
                  </a:lnTo>
                  <a:lnTo>
                    <a:pt x="1226" y="678"/>
                  </a:lnTo>
                  <a:lnTo>
                    <a:pt x="1219" y="676"/>
                  </a:lnTo>
                  <a:lnTo>
                    <a:pt x="1217" y="676"/>
                  </a:lnTo>
                  <a:lnTo>
                    <a:pt x="1217" y="674"/>
                  </a:lnTo>
                  <a:lnTo>
                    <a:pt x="1216" y="673"/>
                  </a:lnTo>
                  <a:lnTo>
                    <a:pt x="1216" y="674"/>
                  </a:lnTo>
                  <a:lnTo>
                    <a:pt x="1216" y="676"/>
                  </a:lnTo>
                  <a:lnTo>
                    <a:pt x="1215" y="674"/>
                  </a:lnTo>
                  <a:lnTo>
                    <a:pt x="1212" y="673"/>
                  </a:lnTo>
                  <a:lnTo>
                    <a:pt x="1214" y="673"/>
                  </a:lnTo>
                  <a:lnTo>
                    <a:pt x="1212" y="673"/>
                  </a:lnTo>
                  <a:lnTo>
                    <a:pt x="1211" y="674"/>
                  </a:lnTo>
                  <a:lnTo>
                    <a:pt x="1211" y="676"/>
                  </a:lnTo>
                  <a:lnTo>
                    <a:pt x="1211" y="678"/>
                  </a:lnTo>
                  <a:lnTo>
                    <a:pt x="1210" y="677"/>
                  </a:lnTo>
                  <a:lnTo>
                    <a:pt x="1209" y="678"/>
                  </a:lnTo>
                  <a:lnTo>
                    <a:pt x="1208" y="679"/>
                  </a:lnTo>
                  <a:lnTo>
                    <a:pt x="1208" y="678"/>
                  </a:lnTo>
                  <a:lnTo>
                    <a:pt x="1207" y="678"/>
                  </a:lnTo>
                  <a:lnTo>
                    <a:pt x="1207" y="677"/>
                  </a:lnTo>
                  <a:lnTo>
                    <a:pt x="1206" y="677"/>
                  </a:lnTo>
                  <a:lnTo>
                    <a:pt x="1204" y="676"/>
                  </a:lnTo>
                  <a:lnTo>
                    <a:pt x="1203" y="678"/>
                  </a:lnTo>
                  <a:lnTo>
                    <a:pt x="1203" y="677"/>
                  </a:lnTo>
                  <a:lnTo>
                    <a:pt x="1202" y="677"/>
                  </a:lnTo>
                  <a:lnTo>
                    <a:pt x="1202" y="679"/>
                  </a:lnTo>
                  <a:lnTo>
                    <a:pt x="1201" y="681"/>
                  </a:lnTo>
                  <a:lnTo>
                    <a:pt x="1200" y="681"/>
                  </a:lnTo>
                  <a:lnTo>
                    <a:pt x="1200" y="682"/>
                  </a:lnTo>
                  <a:lnTo>
                    <a:pt x="1199" y="682"/>
                  </a:lnTo>
                  <a:lnTo>
                    <a:pt x="1198" y="682"/>
                  </a:lnTo>
                  <a:lnTo>
                    <a:pt x="1199" y="683"/>
                  </a:lnTo>
                  <a:lnTo>
                    <a:pt x="1198" y="683"/>
                  </a:lnTo>
                  <a:lnTo>
                    <a:pt x="1199" y="685"/>
                  </a:lnTo>
                  <a:lnTo>
                    <a:pt x="1198" y="685"/>
                  </a:lnTo>
                  <a:lnTo>
                    <a:pt x="1197" y="685"/>
                  </a:lnTo>
                  <a:lnTo>
                    <a:pt x="1197" y="686"/>
                  </a:lnTo>
                  <a:lnTo>
                    <a:pt x="1198" y="686"/>
                  </a:lnTo>
                  <a:lnTo>
                    <a:pt x="1198" y="687"/>
                  </a:lnTo>
                  <a:lnTo>
                    <a:pt x="1197" y="688"/>
                  </a:lnTo>
                  <a:lnTo>
                    <a:pt x="1195" y="688"/>
                  </a:lnTo>
                  <a:lnTo>
                    <a:pt x="1197" y="689"/>
                  </a:lnTo>
                  <a:lnTo>
                    <a:pt x="1195" y="689"/>
                  </a:lnTo>
                  <a:lnTo>
                    <a:pt x="1195" y="688"/>
                  </a:lnTo>
                  <a:lnTo>
                    <a:pt x="1194" y="688"/>
                  </a:lnTo>
                  <a:lnTo>
                    <a:pt x="1193" y="687"/>
                  </a:lnTo>
                  <a:lnTo>
                    <a:pt x="1192" y="688"/>
                  </a:lnTo>
                  <a:lnTo>
                    <a:pt x="1191" y="689"/>
                  </a:lnTo>
                  <a:lnTo>
                    <a:pt x="1192" y="690"/>
                  </a:lnTo>
                  <a:lnTo>
                    <a:pt x="1190" y="691"/>
                  </a:lnTo>
                  <a:lnTo>
                    <a:pt x="1191" y="693"/>
                  </a:lnTo>
                  <a:lnTo>
                    <a:pt x="1190" y="693"/>
                  </a:lnTo>
                  <a:lnTo>
                    <a:pt x="1190" y="694"/>
                  </a:lnTo>
                  <a:lnTo>
                    <a:pt x="1191" y="694"/>
                  </a:lnTo>
                  <a:lnTo>
                    <a:pt x="1190" y="694"/>
                  </a:lnTo>
                  <a:lnTo>
                    <a:pt x="1190" y="695"/>
                  </a:lnTo>
                  <a:lnTo>
                    <a:pt x="1189" y="695"/>
                  </a:lnTo>
                  <a:lnTo>
                    <a:pt x="1190" y="696"/>
                  </a:lnTo>
                  <a:lnTo>
                    <a:pt x="1189" y="697"/>
                  </a:lnTo>
                  <a:lnTo>
                    <a:pt x="1189" y="696"/>
                  </a:lnTo>
                  <a:lnTo>
                    <a:pt x="1186" y="697"/>
                  </a:lnTo>
                  <a:lnTo>
                    <a:pt x="1185" y="698"/>
                  </a:lnTo>
                  <a:lnTo>
                    <a:pt x="1185" y="699"/>
                  </a:lnTo>
                  <a:lnTo>
                    <a:pt x="1184" y="699"/>
                  </a:lnTo>
                  <a:lnTo>
                    <a:pt x="1183" y="701"/>
                  </a:lnTo>
                  <a:lnTo>
                    <a:pt x="1184" y="701"/>
                  </a:lnTo>
                  <a:lnTo>
                    <a:pt x="1183" y="702"/>
                  </a:lnTo>
                  <a:lnTo>
                    <a:pt x="1184" y="702"/>
                  </a:lnTo>
                  <a:lnTo>
                    <a:pt x="1185" y="701"/>
                  </a:lnTo>
                  <a:lnTo>
                    <a:pt x="1185" y="702"/>
                  </a:lnTo>
                  <a:lnTo>
                    <a:pt x="1188" y="703"/>
                  </a:lnTo>
                  <a:lnTo>
                    <a:pt x="1186" y="704"/>
                  </a:lnTo>
                  <a:lnTo>
                    <a:pt x="1188" y="706"/>
                  </a:lnTo>
                  <a:lnTo>
                    <a:pt x="1184" y="708"/>
                  </a:lnTo>
                  <a:lnTo>
                    <a:pt x="1183" y="708"/>
                  </a:lnTo>
                  <a:lnTo>
                    <a:pt x="1183" y="710"/>
                  </a:lnTo>
                  <a:lnTo>
                    <a:pt x="1182" y="710"/>
                  </a:lnTo>
                  <a:lnTo>
                    <a:pt x="1182" y="708"/>
                  </a:lnTo>
                  <a:lnTo>
                    <a:pt x="1181" y="708"/>
                  </a:lnTo>
                  <a:lnTo>
                    <a:pt x="1182" y="710"/>
                  </a:lnTo>
                  <a:lnTo>
                    <a:pt x="1181" y="710"/>
                  </a:lnTo>
                  <a:lnTo>
                    <a:pt x="1180" y="710"/>
                  </a:lnTo>
                  <a:lnTo>
                    <a:pt x="1180" y="708"/>
                  </a:lnTo>
                  <a:lnTo>
                    <a:pt x="1178" y="708"/>
                  </a:lnTo>
                  <a:lnTo>
                    <a:pt x="1177" y="708"/>
                  </a:lnTo>
                  <a:lnTo>
                    <a:pt x="1176" y="708"/>
                  </a:lnTo>
                  <a:lnTo>
                    <a:pt x="1176" y="710"/>
                  </a:lnTo>
                  <a:lnTo>
                    <a:pt x="1175" y="710"/>
                  </a:lnTo>
                  <a:lnTo>
                    <a:pt x="1174" y="710"/>
                  </a:lnTo>
                  <a:lnTo>
                    <a:pt x="1174" y="708"/>
                  </a:lnTo>
                  <a:lnTo>
                    <a:pt x="1174" y="710"/>
                  </a:lnTo>
                  <a:lnTo>
                    <a:pt x="1173" y="710"/>
                  </a:lnTo>
                  <a:lnTo>
                    <a:pt x="1172" y="710"/>
                  </a:lnTo>
                  <a:lnTo>
                    <a:pt x="1172" y="711"/>
                  </a:lnTo>
                  <a:lnTo>
                    <a:pt x="1172" y="710"/>
                  </a:lnTo>
                  <a:lnTo>
                    <a:pt x="1171" y="710"/>
                  </a:lnTo>
                  <a:lnTo>
                    <a:pt x="1169" y="710"/>
                  </a:lnTo>
                  <a:lnTo>
                    <a:pt x="1171" y="711"/>
                  </a:lnTo>
                  <a:lnTo>
                    <a:pt x="1169" y="711"/>
                  </a:lnTo>
                  <a:lnTo>
                    <a:pt x="1169" y="710"/>
                  </a:lnTo>
                  <a:lnTo>
                    <a:pt x="1168" y="710"/>
                  </a:lnTo>
                  <a:lnTo>
                    <a:pt x="1168" y="711"/>
                  </a:lnTo>
                  <a:lnTo>
                    <a:pt x="1168" y="712"/>
                  </a:lnTo>
                  <a:lnTo>
                    <a:pt x="1168" y="713"/>
                  </a:lnTo>
                  <a:lnTo>
                    <a:pt x="1167" y="713"/>
                  </a:lnTo>
                  <a:lnTo>
                    <a:pt x="1167" y="714"/>
                  </a:lnTo>
                  <a:lnTo>
                    <a:pt x="1166" y="714"/>
                  </a:lnTo>
                  <a:lnTo>
                    <a:pt x="1163" y="715"/>
                  </a:lnTo>
                  <a:lnTo>
                    <a:pt x="1163" y="716"/>
                  </a:lnTo>
                  <a:lnTo>
                    <a:pt x="1162" y="715"/>
                  </a:lnTo>
                  <a:lnTo>
                    <a:pt x="1160" y="714"/>
                  </a:lnTo>
                  <a:lnTo>
                    <a:pt x="1160" y="715"/>
                  </a:lnTo>
                  <a:lnTo>
                    <a:pt x="1159" y="716"/>
                  </a:lnTo>
                  <a:lnTo>
                    <a:pt x="1158" y="716"/>
                  </a:lnTo>
                  <a:lnTo>
                    <a:pt x="1157" y="716"/>
                  </a:lnTo>
                  <a:lnTo>
                    <a:pt x="1156" y="716"/>
                  </a:lnTo>
                  <a:lnTo>
                    <a:pt x="1156" y="718"/>
                  </a:lnTo>
                  <a:lnTo>
                    <a:pt x="1156" y="719"/>
                  </a:lnTo>
                  <a:lnTo>
                    <a:pt x="1155" y="719"/>
                  </a:lnTo>
                  <a:lnTo>
                    <a:pt x="1154" y="719"/>
                  </a:lnTo>
                  <a:lnTo>
                    <a:pt x="1152" y="720"/>
                  </a:lnTo>
                  <a:lnTo>
                    <a:pt x="1152" y="721"/>
                  </a:lnTo>
                  <a:lnTo>
                    <a:pt x="1151" y="721"/>
                  </a:lnTo>
                  <a:lnTo>
                    <a:pt x="1151" y="720"/>
                  </a:lnTo>
                  <a:lnTo>
                    <a:pt x="1151" y="721"/>
                  </a:lnTo>
                  <a:lnTo>
                    <a:pt x="1150" y="721"/>
                  </a:lnTo>
                  <a:lnTo>
                    <a:pt x="1150" y="720"/>
                  </a:lnTo>
                  <a:lnTo>
                    <a:pt x="1150" y="721"/>
                  </a:lnTo>
                  <a:lnTo>
                    <a:pt x="1150" y="722"/>
                  </a:lnTo>
                  <a:lnTo>
                    <a:pt x="1149" y="722"/>
                  </a:lnTo>
                  <a:lnTo>
                    <a:pt x="1149" y="721"/>
                  </a:lnTo>
                  <a:lnTo>
                    <a:pt x="1149" y="722"/>
                  </a:lnTo>
                  <a:lnTo>
                    <a:pt x="1148" y="722"/>
                  </a:lnTo>
                  <a:lnTo>
                    <a:pt x="1147" y="722"/>
                  </a:lnTo>
                  <a:lnTo>
                    <a:pt x="1147" y="721"/>
                  </a:lnTo>
                  <a:lnTo>
                    <a:pt x="1147" y="722"/>
                  </a:lnTo>
                  <a:lnTo>
                    <a:pt x="1147" y="723"/>
                  </a:lnTo>
                  <a:lnTo>
                    <a:pt x="1147" y="722"/>
                  </a:lnTo>
                  <a:lnTo>
                    <a:pt x="1146" y="723"/>
                  </a:lnTo>
                  <a:lnTo>
                    <a:pt x="1145" y="722"/>
                  </a:lnTo>
                  <a:lnTo>
                    <a:pt x="1146" y="722"/>
                  </a:lnTo>
                  <a:lnTo>
                    <a:pt x="1145" y="722"/>
                  </a:lnTo>
                  <a:lnTo>
                    <a:pt x="1143" y="722"/>
                  </a:lnTo>
                  <a:lnTo>
                    <a:pt x="1145" y="722"/>
                  </a:lnTo>
                  <a:lnTo>
                    <a:pt x="1143" y="722"/>
                  </a:lnTo>
                  <a:lnTo>
                    <a:pt x="1145" y="722"/>
                  </a:lnTo>
                  <a:lnTo>
                    <a:pt x="1143" y="722"/>
                  </a:lnTo>
                  <a:lnTo>
                    <a:pt x="1143" y="721"/>
                  </a:lnTo>
                  <a:lnTo>
                    <a:pt x="1142" y="721"/>
                  </a:lnTo>
                  <a:lnTo>
                    <a:pt x="1142" y="722"/>
                  </a:lnTo>
                  <a:lnTo>
                    <a:pt x="1143" y="722"/>
                  </a:lnTo>
                  <a:lnTo>
                    <a:pt x="1142" y="722"/>
                  </a:lnTo>
                  <a:lnTo>
                    <a:pt x="1141" y="722"/>
                  </a:lnTo>
                  <a:lnTo>
                    <a:pt x="1140" y="722"/>
                  </a:lnTo>
                  <a:lnTo>
                    <a:pt x="1139" y="722"/>
                  </a:lnTo>
                  <a:lnTo>
                    <a:pt x="1140" y="722"/>
                  </a:lnTo>
                  <a:lnTo>
                    <a:pt x="1140" y="723"/>
                  </a:lnTo>
                  <a:lnTo>
                    <a:pt x="1139" y="723"/>
                  </a:lnTo>
                  <a:lnTo>
                    <a:pt x="1139" y="724"/>
                  </a:lnTo>
                  <a:lnTo>
                    <a:pt x="1140" y="724"/>
                  </a:lnTo>
                  <a:lnTo>
                    <a:pt x="1139" y="724"/>
                  </a:lnTo>
                  <a:lnTo>
                    <a:pt x="1138" y="724"/>
                  </a:lnTo>
                  <a:lnTo>
                    <a:pt x="1139" y="724"/>
                  </a:lnTo>
                  <a:lnTo>
                    <a:pt x="1138" y="726"/>
                  </a:lnTo>
                  <a:lnTo>
                    <a:pt x="1137" y="726"/>
                  </a:lnTo>
                  <a:lnTo>
                    <a:pt x="1135" y="724"/>
                  </a:lnTo>
                  <a:lnTo>
                    <a:pt x="1134" y="724"/>
                  </a:lnTo>
                  <a:lnTo>
                    <a:pt x="1134" y="726"/>
                  </a:lnTo>
                  <a:lnTo>
                    <a:pt x="1133" y="726"/>
                  </a:lnTo>
                  <a:lnTo>
                    <a:pt x="1132" y="726"/>
                  </a:lnTo>
                  <a:lnTo>
                    <a:pt x="1131" y="726"/>
                  </a:lnTo>
                  <a:lnTo>
                    <a:pt x="1129" y="724"/>
                  </a:lnTo>
                  <a:lnTo>
                    <a:pt x="1128" y="724"/>
                  </a:lnTo>
                  <a:lnTo>
                    <a:pt x="1128" y="723"/>
                  </a:lnTo>
                  <a:lnTo>
                    <a:pt x="1126" y="723"/>
                  </a:lnTo>
                  <a:lnTo>
                    <a:pt x="1126" y="724"/>
                  </a:lnTo>
                  <a:lnTo>
                    <a:pt x="1126" y="723"/>
                  </a:lnTo>
                  <a:lnTo>
                    <a:pt x="1125" y="723"/>
                  </a:lnTo>
                  <a:lnTo>
                    <a:pt x="1126" y="724"/>
                  </a:lnTo>
                  <a:lnTo>
                    <a:pt x="1125" y="724"/>
                  </a:lnTo>
                  <a:lnTo>
                    <a:pt x="1125" y="723"/>
                  </a:lnTo>
                  <a:lnTo>
                    <a:pt x="1124" y="724"/>
                  </a:lnTo>
                  <a:lnTo>
                    <a:pt x="1124" y="726"/>
                  </a:lnTo>
                  <a:lnTo>
                    <a:pt x="1124" y="724"/>
                  </a:lnTo>
                  <a:lnTo>
                    <a:pt x="1124" y="726"/>
                  </a:lnTo>
                  <a:lnTo>
                    <a:pt x="1123" y="726"/>
                  </a:lnTo>
                  <a:lnTo>
                    <a:pt x="1122" y="726"/>
                  </a:lnTo>
                  <a:lnTo>
                    <a:pt x="1122" y="724"/>
                  </a:lnTo>
                  <a:lnTo>
                    <a:pt x="1121" y="724"/>
                  </a:lnTo>
                  <a:lnTo>
                    <a:pt x="1121" y="726"/>
                  </a:lnTo>
                  <a:lnTo>
                    <a:pt x="1121" y="727"/>
                  </a:lnTo>
                  <a:lnTo>
                    <a:pt x="1121" y="728"/>
                  </a:lnTo>
                  <a:lnTo>
                    <a:pt x="1121" y="729"/>
                  </a:lnTo>
                  <a:lnTo>
                    <a:pt x="1121" y="730"/>
                  </a:lnTo>
                  <a:lnTo>
                    <a:pt x="1121" y="735"/>
                  </a:lnTo>
                  <a:lnTo>
                    <a:pt x="1121" y="737"/>
                  </a:lnTo>
                  <a:lnTo>
                    <a:pt x="1122" y="743"/>
                  </a:lnTo>
                  <a:lnTo>
                    <a:pt x="1121" y="743"/>
                  </a:lnTo>
                  <a:lnTo>
                    <a:pt x="1119" y="743"/>
                  </a:lnTo>
                  <a:lnTo>
                    <a:pt x="1119" y="744"/>
                  </a:lnTo>
                  <a:lnTo>
                    <a:pt x="1119" y="745"/>
                  </a:lnTo>
                  <a:lnTo>
                    <a:pt x="1119" y="747"/>
                  </a:lnTo>
                  <a:lnTo>
                    <a:pt x="1120" y="748"/>
                  </a:lnTo>
                  <a:lnTo>
                    <a:pt x="1121" y="749"/>
                  </a:lnTo>
                  <a:lnTo>
                    <a:pt x="1121" y="750"/>
                  </a:lnTo>
                  <a:lnTo>
                    <a:pt x="1122" y="752"/>
                  </a:lnTo>
                  <a:lnTo>
                    <a:pt x="1122" y="753"/>
                  </a:lnTo>
                  <a:lnTo>
                    <a:pt x="1122" y="754"/>
                  </a:lnTo>
                  <a:lnTo>
                    <a:pt x="1122" y="755"/>
                  </a:lnTo>
                  <a:lnTo>
                    <a:pt x="1121" y="755"/>
                  </a:lnTo>
                  <a:lnTo>
                    <a:pt x="1121" y="756"/>
                  </a:lnTo>
                  <a:lnTo>
                    <a:pt x="1121" y="757"/>
                  </a:lnTo>
                  <a:lnTo>
                    <a:pt x="1121" y="758"/>
                  </a:lnTo>
                  <a:lnTo>
                    <a:pt x="1120" y="760"/>
                  </a:lnTo>
                  <a:lnTo>
                    <a:pt x="1119" y="760"/>
                  </a:lnTo>
                  <a:lnTo>
                    <a:pt x="1117" y="761"/>
                  </a:lnTo>
                  <a:lnTo>
                    <a:pt x="1117" y="760"/>
                  </a:lnTo>
                  <a:lnTo>
                    <a:pt x="1116" y="761"/>
                  </a:lnTo>
                  <a:lnTo>
                    <a:pt x="1115" y="761"/>
                  </a:lnTo>
                  <a:lnTo>
                    <a:pt x="1115" y="762"/>
                  </a:lnTo>
                  <a:lnTo>
                    <a:pt x="1115" y="763"/>
                  </a:lnTo>
                  <a:lnTo>
                    <a:pt x="1114" y="763"/>
                  </a:lnTo>
                  <a:lnTo>
                    <a:pt x="1113" y="763"/>
                  </a:lnTo>
                  <a:lnTo>
                    <a:pt x="1113" y="764"/>
                  </a:lnTo>
                  <a:lnTo>
                    <a:pt x="1112" y="764"/>
                  </a:lnTo>
                  <a:lnTo>
                    <a:pt x="1108" y="763"/>
                  </a:lnTo>
                  <a:lnTo>
                    <a:pt x="1106" y="764"/>
                  </a:lnTo>
                  <a:lnTo>
                    <a:pt x="1105" y="765"/>
                  </a:lnTo>
                  <a:lnTo>
                    <a:pt x="1104" y="766"/>
                  </a:lnTo>
                  <a:lnTo>
                    <a:pt x="1103" y="764"/>
                  </a:lnTo>
                  <a:lnTo>
                    <a:pt x="1102" y="763"/>
                  </a:lnTo>
                  <a:lnTo>
                    <a:pt x="1100" y="764"/>
                  </a:lnTo>
                  <a:lnTo>
                    <a:pt x="1099" y="765"/>
                  </a:lnTo>
                  <a:lnTo>
                    <a:pt x="1098" y="765"/>
                  </a:lnTo>
                  <a:lnTo>
                    <a:pt x="1098" y="766"/>
                  </a:lnTo>
                  <a:lnTo>
                    <a:pt x="1098" y="768"/>
                  </a:lnTo>
                  <a:lnTo>
                    <a:pt x="1097" y="769"/>
                  </a:lnTo>
                  <a:lnTo>
                    <a:pt x="1098" y="769"/>
                  </a:lnTo>
                  <a:lnTo>
                    <a:pt x="1098" y="770"/>
                  </a:lnTo>
                  <a:lnTo>
                    <a:pt x="1098" y="771"/>
                  </a:lnTo>
                  <a:lnTo>
                    <a:pt x="1098" y="772"/>
                  </a:lnTo>
                  <a:lnTo>
                    <a:pt x="1096" y="773"/>
                  </a:lnTo>
                  <a:lnTo>
                    <a:pt x="1095" y="773"/>
                  </a:lnTo>
                  <a:lnTo>
                    <a:pt x="1094" y="774"/>
                  </a:lnTo>
                  <a:lnTo>
                    <a:pt x="1093" y="775"/>
                  </a:lnTo>
                  <a:lnTo>
                    <a:pt x="1089" y="775"/>
                  </a:lnTo>
                  <a:lnTo>
                    <a:pt x="1088" y="780"/>
                  </a:lnTo>
                  <a:lnTo>
                    <a:pt x="1088" y="785"/>
                  </a:lnTo>
                  <a:lnTo>
                    <a:pt x="1089" y="785"/>
                  </a:lnTo>
                  <a:lnTo>
                    <a:pt x="1089" y="787"/>
                  </a:lnTo>
                  <a:lnTo>
                    <a:pt x="1087" y="789"/>
                  </a:lnTo>
                  <a:lnTo>
                    <a:pt x="1086" y="790"/>
                  </a:lnTo>
                  <a:lnTo>
                    <a:pt x="1078" y="800"/>
                  </a:lnTo>
                  <a:lnTo>
                    <a:pt x="1074" y="806"/>
                  </a:lnTo>
                  <a:lnTo>
                    <a:pt x="1072" y="807"/>
                  </a:lnTo>
                  <a:lnTo>
                    <a:pt x="1069" y="810"/>
                  </a:lnTo>
                  <a:lnTo>
                    <a:pt x="1068" y="813"/>
                  </a:lnTo>
                  <a:lnTo>
                    <a:pt x="1064" y="819"/>
                  </a:lnTo>
                  <a:lnTo>
                    <a:pt x="1063" y="820"/>
                  </a:lnTo>
                  <a:lnTo>
                    <a:pt x="1061" y="821"/>
                  </a:lnTo>
                  <a:lnTo>
                    <a:pt x="1061" y="819"/>
                  </a:lnTo>
                  <a:lnTo>
                    <a:pt x="1061" y="816"/>
                  </a:lnTo>
                  <a:lnTo>
                    <a:pt x="1060" y="815"/>
                  </a:lnTo>
                  <a:lnTo>
                    <a:pt x="1056" y="811"/>
                  </a:lnTo>
                  <a:lnTo>
                    <a:pt x="1054" y="811"/>
                  </a:lnTo>
                  <a:lnTo>
                    <a:pt x="1052" y="810"/>
                  </a:lnTo>
                  <a:lnTo>
                    <a:pt x="1050" y="804"/>
                  </a:lnTo>
                  <a:lnTo>
                    <a:pt x="1050" y="803"/>
                  </a:lnTo>
                  <a:lnTo>
                    <a:pt x="1046" y="800"/>
                  </a:lnTo>
                  <a:lnTo>
                    <a:pt x="1046" y="799"/>
                  </a:lnTo>
                  <a:lnTo>
                    <a:pt x="1044" y="797"/>
                  </a:lnTo>
                  <a:lnTo>
                    <a:pt x="1043" y="795"/>
                  </a:lnTo>
                  <a:lnTo>
                    <a:pt x="1039" y="793"/>
                  </a:lnTo>
                  <a:lnTo>
                    <a:pt x="1038" y="790"/>
                  </a:lnTo>
                  <a:lnTo>
                    <a:pt x="1035" y="786"/>
                  </a:lnTo>
                  <a:lnTo>
                    <a:pt x="1033" y="781"/>
                  </a:lnTo>
                  <a:lnTo>
                    <a:pt x="1031" y="779"/>
                  </a:lnTo>
                  <a:lnTo>
                    <a:pt x="1030" y="780"/>
                  </a:lnTo>
                  <a:lnTo>
                    <a:pt x="1029" y="780"/>
                  </a:lnTo>
                  <a:lnTo>
                    <a:pt x="1029" y="779"/>
                  </a:lnTo>
                  <a:lnTo>
                    <a:pt x="1029" y="780"/>
                  </a:lnTo>
                  <a:lnTo>
                    <a:pt x="1029" y="781"/>
                  </a:lnTo>
                  <a:lnTo>
                    <a:pt x="1028" y="781"/>
                  </a:lnTo>
                  <a:lnTo>
                    <a:pt x="1027" y="782"/>
                  </a:lnTo>
                  <a:lnTo>
                    <a:pt x="1027" y="781"/>
                  </a:lnTo>
                  <a:lnTo>
                    <a:pt x="1026" y="782"/>
                  </a:lnTo>
                  <a:lnTo>
                    <a:pt x="1025" y="782"/>
                  </a:lnTo>
                  <a:lnTo>
                    <a:pt x="1025" y="783"/>
                  </a:lnTo>
                  <a:lnTo>
                    <a:pt x="1025" y="782"/>
                  </a:lnTo>
                  <a:lnTo>
                    <a:pt x="1024" y="782"/>
                  </a:lnTo>
                  <a:lnTo>
                    <a:pt x="1022" y="782"/>
                  </a:lnTo>
                  <a:lnTo>
                    <a:pt x="1022" y="781"/>
                  </a:lnTo>
                  <a:lnTo>
                    <a:pt x="1021" y="781"/>
                  </a:lnTo>
                  <a:lnTo>
                    <a:pt x="1020" y="781"/>
                  </a:lnTo>
                  <a:lnTo>
                    <a:pt x="1019" y="781"/>
                  </a:lnTo>
                  <a:lnTo>
                    <a:pt x="1017" y="780"/>
                  </a:lnTo>
                  <a:lnTo>
                    <a:pt x="1016" y="781"/>
                  </a:lnTo>
                  <a:lnTo>
                    <a:pt x="1014" y="783"/>
                  </a:lnTo>
                  <a:lnTo>
                    <a:pt x="1012" y="785"/>
                  </a:lnTo>
                  <a:lnTo>
                    <a:pt x="1011" y="783"/>
                  </a:lnTo>
                  <a:lnTo>
                    <a:pt x="1008" y="785"/>
                  </a:lnTo>
                  <a:lnTo>
                    <a:pt x="1005" y="783"/>
                  </a:lnTo>
                  <a:lnTo>
                    <a:pt x="1000" y="787"/>
                  </a:lnTo>
                  <a:lnTo>
                    <a:pt x="999" y="788"/>
                  </a:lnTo>
                  <a:lnTo>
                    <a:pt x="996" y="788"/>
                  </a:lnTo>
                  <a:lnTo>
                    <a:pt x="995" y="791"/>
                  </a:lnTo>
                  <a:lnTo>
                    <a:pt x="992" y="793"/>
                  </a:lnTo>
                  <a:lnTo>
                    <a:pt x="988" y="797"/>
                  </a:lnTo>
                  <a:lnTo>
                    <a:pt x="986" y="799"/>
                  </a:lnTo>
                  <a:lnTo>
                    <a:pt x="987" y="802"/>
                  </a:lnTo>
                  <a:lnTo>
                    <a:pt x="985" y="804"/>
                  </a:lnTo>
                  <a:lnTo>
                    <a:pt x="983" y="804"/>
                  </a:lnTo>
                  <a:lnTo>
                    <a:pt x="984" y="805"/>
                  </a:lnTo>
                  <a:lnTo>
                    <a:pt x="986" y="805"/>
                  </a:lnTo>
                  <a:lnTo>
                    <a:pt x="985" y="806"/>
                  </a:lnTo>
                  <a:lnTo>
                    <a:pt x="984" y="810"/>
                  </a:lnTo>
                  <a:lnTo>
                    <a:pt x="985" y="810"/>
                  </a:lnTo>
                  <a:lnTo>
                    <a:pt x="985" y="812"/>
                  </a:lnTo>
                  <a:lnTo>
                    <a:pt x="984" y="813"/>
                  </a:lnTo>
                  <a:lnTo>
                    <a:pt x="984" y="815"/>
                  </a:lnTo>
                  <a:lnTo>
                    <a:pt x="984" y="816"/>
                  </a:lnTo>
                  <a:lnTo>
                    <a:pt x="984" y="818"/>
                  </a:lnTo>
                  <a:lnTo>
                    <a:pt x="983" y="819"/>
                  </a:lnTo>
                  <a:lnTo>
                    <a:pt x="983" y="818"/>
                  </a:lnTo>
                  <a:lnTo>
                    <a:pt x="982" y="818"/>
                  </a:lnTo>
                  <a:lnTo>
                    <a:pt x="979" y="820"/>
                  </a:lnTo>
                  <a:lnTo>
                    <a:pt x="983" y="821"/>
                  </a:lnTo>
                  <a:lnTo>
                    <a:pt x="978" y="825"/>
                  </a:lnTo>
                  <a:lnTo>
                    <a:pt x="981" y="828"/>
                  </a:lnTo>
                  <a:lnTo>
                    <a:pt x="978" y="828"/>
                  </a:lnTo>
                  <a:lnTo>
                    <a:pt x="977" y="831"/>
                  </a:lnTo>
                  <a:lnTo>
                    <a:pt x="975" y="832"/>
                  </a:lnTo>
                  <a:lnTo>
                    <a:pt x="969" y="828"/>
                  </a:lnTo>
                  <a:lnTo>
                    <a:pt x="967" y="830"/>
                  </a:lnTo>
                  <a:lnTo>
                    <a:pt x="966" y="830"/>
                  </a:lnTo>
                  <a:lnTo>
                    <a:pt x="966" y="832"/>
                  </a:lnTo>
                  <a:lnTo>
                    <a:pt x="966" y="833"/>
                  </a:lnTo>
                  <a:lnTo>
                    <a:pt x="964" y="835"/>
                  </a:lnTo>
                  <a:lnTo>
                    <a:pt x="960" y="836"/>
                  </a:lnTo>
                  <a:lnTo>
                    <a:pt x="959" y="837"/>
                  </a:lnTo>
                  <a:lnTo>
                    <a:pt x="956" y="838"/>
                  </a:lnTo>
                  <a:lnTo>
                    <a:pt x="953" y="840"/>
                  </a:lnTo>
                  <a:lnTo>
                    <a:pt x="952" y="840"/>
                  </a:lnTo>
                  <a:lnTo>
                    <a:pt x="949" y="839"/>
                  </a:lnTo>
                  <a:lnTo>
                    <a:pt x="950" y="840"/>
                  </a:lnTo>
                  <a:lnTo>
                    <a:pt x="960" y="848"/>
                  </a:lnTo>
                  <a:lnTo>
                    <a:pt x="962" y="850"/>
                  </a:lnTo>
                  <a:lnTo>
                    <a:pt x="967" y="854"/>
                  </a:lnTo>
                  <a:lnTo>
                    <a:pt x="969" y="857"/>
                  </a:lnTo>
                  <a:lnTo>
                    <a:pt x="965" y="861"/>
                  </a:lnTo>
                  <a:lnTo>
                    <a:pt x="966" y="862"/>
                  </a:lnTo>
                  <a:lnTo>
                    <a:pt x="961" y="866"/>
                  </a:lnTo>
                  <a:lnTo>
                    <a:pt x="965" y="869"/>
                  </a:lnTo>
                  <a:lnTo>
                    <a:pt x="957" y="872"/>
                  </a:lnTo>
                  <a:lnTo>
                    <a:pt x="956" y="872"/>
                  </a:lnTo>
                  <a:lnTo>
                    <a:pt x="953" y="874"/>
                  </a:lnTo>
                  <a:lnTo>
                    <a:pt x="951" y="877"/>
                  </a:lnTo>
                  <a:lnTo>
                    <a:pt x="950" y="878"/>
                  </a:lnTo>
                  <a:lnTo>
                    <a:pt x="951" y="882"/>
                  </a:lnTo>
                  <a:lnTo>
                    <a:pt x="950" y="886"/>
                  </a:lnTo>
                  <a:lnTo>
                    <a:pt x="949" y="889"/>
                  </a:lnTo>
                  <a:lnTo>
                    <a:pt x="947" y="888"/>
                  </a:lnTo>
                  <a:lnTo>
                    <a:pt x="942" y="889"/>
                  </a:lnTo>
                  <a:lnTo>
                    <a:pt x="940" y="895"/>
                  </a:lnTo>
                  <a:lnTo>
                    <a:pt x="939" y="899"/>
                  </a:lnTo>
                  <a:lnTo>
                    <a:pt x="935" y="902"/>
                  </a:lnTo>
                  <a:lnTo>
                    <a:pt x="931" y="897"/>
                  </a:lnTo>
                  <a:lnTo>
                    <a:pt x="932" y="892"/>
                  </a:lnTo>
                  <a:lnTo>
                    <a:pt x="931" y="888"/>
                  </a:lnTo>
                  <a:lnTo>
                    <a:pt x="932" y="888"/>
                  </a:lnTo>
                  <a:lnTo>
                    <a:pt x="934" y="887"/>
                  </a:lnTo>
                  <a:lnTo>
                    <a:pt x="931" y="885"/>
                  </a:lnTo>
                  <a:lnTo>
                    <a:pt x="925" y="883"/>
                  </a:lnTo>
                  <a:lnTo>
                    <a:pt x="919" y="882"/>
                  </a:lnTo>
                  <a:lnTo>
                    <a:pt x="915" y="883"/>
                  </a:lnTo>
                  <a:lnTo>
                    <a:pt x="912" y="894"/>
                  </a:lnTo>
                  <a:lnTo>
                    <a:pt x="912" y="898"/>
                  </a:lnTo>
                  <a:lnTo>
                    <a:pt x="914" y="898"/>
                  </a:lnTo>
                  <a:lnTo>
                    <a:pt x="915" y="896"/>
                  </a:lnTo>
                  <a:lnTo>
                    <a:pt x="916" y="896"/>
                  </a:lnTo>
                  <a:lnTo>
                    <a:pt x="919" y="898"/>
                  </a:lnTo>
                  <a:lnTo>
                    <a:pt x="925" y="900"/>
                  </a:lnTo>
                  <a:lnTo>
                    <a:pt x="929" y="902"/>
                  </a:lnTo>
                  <a:lnTo>
                    <a:pt x="929" y="905"/>
                  </a:lnTo>
                  <a:lnTo>
                    <a:pt x="927" y="906"/>
                  </a:lnTo>
                  <a:lnTo>
                    <a:pt x="927" y="908"/>
                  </a:lnTo>
                  <a:lnTo>
                    <a:pt x="925" y="914"/>
                  </a:lnTo>
                  <a:lnTo>
                    <a:pt x="925" y="915"/>
                  </a:lnTo>
                  <a:lnTo>
                    <a:pt x="926" y="919"/>
                  </a:lnTo>
                  <a:lnTo>
                    <a:pt x="927" y="919"/>
                  </a:lnTo>
                  <a:lnTo>
                    <a:pt x="927" y="920"/>
                  </a:lnTo>
                  <a:lnTo>
                    <a:pt x="927" y="921"/>
                  </a:lnTo>
                  <a:lnTo>
                    <a:pt x="927" y="923"/>
                  </a:lnTo>
                  <a:lnTo>
                    <a:pt x="929" y="929"/>
                  </a:lnTo>
                  <a:lnTo>
                    <a:pt x="927" y="930"/>
                  </a:lnTo>
                  <a:lnTo>
                    <a:pt x="925" y="932"/>
                  </a:lnTo>
                  <a:lnTo>
                    <a:pt x="926" y="933"/>
                  </a:lnTo>
                  <a:lnTo>
                    <a:pt x="927" y="936"/>
                  </a:lnTo>
                  <a:lnTo>
                    <a:pt x="925" y="939"/>
                  </a:lnTo>
                  <a:lnTo>
                    <a:pt x="925" y="945"/>
                  </a:lnTo>
                  <a:lnTo>
                    <a:pt x="926" y="949"/>
                  </a:lnTo>
                  <a:lnTo>
                    <a:pt x="925" y="952"/>
                  </a:lnTo>
                  <a:lnTo>
                    <a:pt x="926" y="954"/>
                  </a:lnTo>
                  <a:lnTo>
                    <a:pt x="931" y="959"/>
                  </a:lnTo>
                  <a:lnTo>
                    <a:pt x="931" y="964"/>
                  </a:lnTo>
                  <a:lnTo>
                    <a:pt x="932" y="967"/>
                  </a:lnTo>
                  <a:lnTo>
                    <a:pt x="934" y="969"/>
                  </a:lnTo>
                  <a:lnTo>
                    <a:pt x="935" y="970"/>
                  </a:lnTo>
                  <a:lnTo>
                    <a:pt x="934" y="973"/>
                  </a:lnTo>
                  <a:lnTo>
                    <a:pt x="934" y="974"/>
                  </a:lnTo>
                  <a:lnTo>
                    <a:pt x="936" y="974"/>
                  </a:lnTo>
                  <a:lnTo>
                    <a:pt x="939" y="975"/>
                  </a:lnTo>
                  <a:lnTo>
                    <a:pt x="942" y="977"/>
                  </a:lnTo>
                  <a:lnTo>
                    <a:pt x="947" y="980"/>
                  </a:lnTo>
                  <a:lnTo>
                    <a:pt x="950" y="979"/>
                  </a:lnTo>
                  <a:lnTo>
                    <a:pt x="952" y="980"/>
                  </a:lnTo>
                  <a:lnTo>
                    <a:pt x="953" y="979"/>
                  </a:lnTo>
                  <a:lnTo>
                    <a:pt x="956" y="979"/>
                  </a:lnTo>
                  <a:lnTo>
                    <a:pt x="959" y="979"/>
                  </a:lnTo>
                  <a:lnTo>
                    <a:pt x="958" y="981"/>
                  </a:lnTo>
                  <a:lnTo>
                    <a:pt x="957" y="986"/>
                  </a:lnTo>
                  <a:lnTo>
                    <a:pt x="958" y="987"/>
                  </a:lnTo>
                  <a:lnTo>
                    <a:pt x="960" y="990"/>
                  </a:lnTo>
                  <a:lnTo>
                    <a:pt x="961" y="994"/>
                  </a:lnTo>
                  <a:lnTo>
                    <a:pt x="961" y="995"/>
                  </a:lnTo>
                  <a:lnTo>
                    <a:pt x="962" y="998"/>
                  </a:lnTo>
                  <a:lnTo>
                    <a:pt x="966" y="1003"/>
                  </a:lnTo>
                  <a:lnTo>
                    <a:pt x="968" y="1006"/>
                  </a:lnTo>
                  <a:lnTo>
                    <a:pt x="967" y="1009"/>
                  </a:lnTo>
                  <a:lnTo>
                    <a:pt x="966" y="1012"/>
                  </a:lnTo>
                  <a:lnTo>
                    <a:pt x="967" y="1016"/>
                  </a:lnTo>
                  <a:lnTo>
                    <a:pt x="968" y="1017"/>
                  </a:lnTo>
                  <a:lnTo>
                    <a:pt x="968" y="1021"/>
                  </a:lnTo>
                  <a:lnTo>
                    <a:pt x="966" y="1023"/>
                  </a:lnTo>
                  <a:lnTo>
                    <a:pt x="964" y="1022"/>
                  </a:lnTo>
                  <a:lnTo>
                    <a:pt x="959" y="1023"/>
                  </a:lnTo>
                  <a:lnTo>
                    <a:pt x="956" y="1026"/>
                  </a:lnTo>
                  <a:lnTo>
                    <a:pt x="958" y="1028"/>
                  </a:lnTo>
                  <a:lnTo>
                    <a:pt x="958" y="1030"/>
                  </a:lnTo>
                  <a:lnTo>
                    <a:pt x="959" y="1030"/>
                  </a:lnTo>
                  <a:lnTo>
                    <a:pt x="959" y="1032"/>
                  </a:lnTo>
                  <a:lnTo>
                    <a:pt x="958" y="1032"/>
                  </a:lnTo>
                  <a:lnTo>
                    <a:pt x="957" y="1033"/>
                  </a:lnTo>
                  <a:lnTo>
                    <a:pt x="957" y="1034"/>
                  </a:lnTo>
                  <a:lnTo>
                    <a:pt x="955" y="1037"/>
                  </a:lnTo>
                  <a:lnTo>
                    <a:pt x="952" y="1037"/>
                  </a:lnTo>
                  <a:lnTo>
                    <a:pt x="950" y="1038"/>
                  </a:lnTo>
                  <a:lnTo>
                    <a:pt x="949" y="1039"/>
                  </a:lnTo>
                  <a:lnTo>
                    <a:pt x="948" y="1039"/>
                  </a:lnTo>
                  <a:lnTo>
                    <a:pt x="947" y="1042"/>
                  </a:lnTo>
                  <a:lnTo>
                    <a:pt x="949" y="1047"/>
                  </a:lnTo>
                  <a:lnTo>
                    <a:pt x="948" y="1048"/>
                  </a:lnTo>
                  <a:lnTo>
                    <a:pt x="948" y="1053"/>
                  </a:lnTo>
                  <a:lnTo>
                    <a:pt x="947" y="1054"/>
                  </a:lnTo>
                  <a:lnTo>
                    <a:pt x="947" y="1055"/>
                  </a:lnTo>
                  <a:lnTo>
                    <a:pt x="945" y="1056"/>
                  </a:lnTo>
                  <a:lnTo>
                    <a:pt x="943" y="1059"/>
                  </a:lnTo>
                  <a:lnTo>
                    <a:pt x="944" y="1059"/>
                  </a:lnTo>
                  <a:lnTo>
                    <a:pt x="943" y="1062"/>
                  </a:lnTo>
                  <a:lnTo>
                    <a:pt x="940" y="1065"/>
                  </a:lnTo>
                  <a:lnTo>
                    <a:pt x="940" y="1066"/>
                  </a:lnTo>
                  <a:lnTo>
                    <a:pt x="941" y="1067"/>
                  </a:lnTo>
                  <a:lnTo>
                    <a:pt x="942" y="1070"/>
                  </a:lnTo>
                  <a:lnTo>
                    <a:pt x="941" y="1071"/>
                  </a:lnTo>
                  <a:lnTo>
                    <a:pt x="939" y="1079"/>
                  </a:lnTo>
                  <a:lnTo>
                    <a:pt x="939" y="1080"/>
                  </a:lnTo>
                  <a:lnTo>
                    <a:pt x="940" y="1080"/>
                  </a:lnTo>
                  <a:lnTo>
                    <a:pt x="940" y="1081"/>
                  </a:lnTo>
                  <a:lnTo>
                    <a:pt x="941" y="1082"/>
                  </a:lnTo>
                  <a:lnTo>
                    <a:pt x="942" y="1082"/>
                  </a:lnTo>
                  <a:lnTo>
                    <a:pt x="942" y="1083"/>
                  </a:lnTo>
                  <a:lnTo>
                    <a:pt x="943" y="1082"/>
                  </a:lnTo>
                  <a:lnTo>
                    <a:pt x="944" y="1084"/>
                  </a:lnTo>
                  <a:lnTo>
                    <a:pt x="945" y="1084"/>
                  </a:lnTo>
                  <a:lnTo>
                    <a:pt x="945" y="1086"/>
                  </a:lnTo>
                  <a:lnTo>
                    <a:pt x="948" y="1087"/>
                  </a:lnTo>
                  <a:lnTo>
                    <a:pt x="949" y="1089"/>
                  </a:lnTo>
                  <a:lnTo>
                    <a:pt x="949" y="1090"/>
                  </a:lnTo>
                  <a:lnTo>
                    <a:pt x="950" y="1092"/>
                  </a:lnTo>
                  <a:lnTo>
                    <a:pt x="951" y="1092"/>
                  </a:lnTo>
                  <a:lnTo>
                    <a:pt x="953" y="1093"/>
                  </a:lnTo>
                  <a:lnTo>
                    <a:pt x="953" y="1095"/>
                  </a:lnTo>
                  <a:lnTo>
                    <a:pt x="955" y="1096"/>
                  </a:lnTo>
                  <a:lnTo>
                    <a:pt x="955" y="1099"/>
                  </a:lnTo>
                  <a:lnTo>
                    <a:pt x="955" y="1100"/>
                  </a:lnTo>
                  <a:lnTo>
                    <a:pt x="955" y="1101"/>
                  </a:lnTo>
                  <a:lnTo>
                    <a:pt x="952" y="1107"/>
                  </a:lnTo>
                  <a:lnTo>
                    <a:pt x="952" y="1109"/>
                  </a:lnTo>
                  <a:lnTo>
                    <a:pt x="951" y="1111"/>
                  </a:lnTo>
                  <a:lnTo>
                    <a:pt x="949" y="1113"/>
                  </a:lnTo>
                  <a:lnTo>
                    <a:pt x="949" y="1115"/>
                  </a:lnTo>
                  <a:lnTo>
                    <a:pt x="945" y="1117"/>
                  </a:lnTo>
                  <a:lnTo>
                    <a:pt x="945" y="1118"/>
                  </a:lnTo>
                  <a:lnTo>
                    <a:pt x="942" y="1122"/>
                  </a:lnTo>
                  <a:lnTo>
                    <a:pt x="943" y="1124"/>
                  </a:lnTo>
                  <a:lnTo>
                    <a:pt x="943" y="1126"/>
                  </a:lnTo>
                  <a:lnTo>
                    <a:pt x="942" y="1128"/>
                  </a:lnTo>
                  <a:lnTo>
                    <a:pt x="941" y="1129"/>
                  </a:lnTo>
                  <a:lnTo>
                    <a:pt x="939" y="1129"/>
                  </a:lnTo>
                  <a:lnTo>
                    <a:pt x="936" y="1130"/>
                  </a:lnTo>
                  <a:lnTo>
                    <a:pt x="935" y="1130"/>
                  </a:lnTo>
                  <a:lnTo>
                    <a:pt x="934" y="1131"/>
                  </a:lnTo>
                  <a:lnTo>
                    <a:pt x="936" y="1131"/>
                  </a:lnTo>
                  <a:lnTo>
                    <a:pt x="939" y="1133"/>
                  </a:lnTo>
                  <a:lnTo>
                    <a:pt x="938" y="1136"/>
                  </a:lnTo>
                  <a:lnTo>
                    <a:pt x="939" y="1137"/>
                  </a:lnTo>
                  <a:lnTo>
                    <a:pt x="936" y="1139"/>
                  </a:lnTo>
                  <a:lnTo>
                    <a:pt x="933" y="1140"/>
                  </a:lnTo>
                  <a:lnTo>
                    <a:pt x="932" y="1141"/>
                  </a:lnTo>
                  <a:lnTo>
                    <a:pt x="927" y="1147"/>
                  </a:lnTo>
                  <a:lnTo>
                    <a:pt x="927" y="1148"/>
                  </a:lnTo>
                  <a:lnTo>
                    <a:pt x="925" y="1147"/>
                  </a:lnTo>
                  <a:lnTo>
                    <a:pt x="924" y="1148"/>
                  </a:lnTo>
                  <a:lnTo>
                    <a:pt x="923" y="1147"/>
                  </a:lnTo>
                  <a:lnTo>
                    <a:pt x="922" y="1147"/>
                  </a:lnTo>
                  <a:lnTo>
                    <a:pt x="919" y="1149"/>
                  </a:lnTo>
                  <a:lnTo>
                    <a:pt x="918" y="1150"/>
                  </a:lnTo>
                  <a:lnTo>
                    <a:pt x="917" y="1150"/>
                  </a:lnTo>
                  <a:lnTo>
                    <a:pt x="916" y="1150"/>
                  </a:lnTo>
                  <a:lnTo>
                    <a:pt x="915" y="1151"/>
                  </a:lnTo>
                  <a:lnTo>
                    <a:pt x="913" y="1154"/>
                  </a:lnTo>
                  <a:lnTo>
                    <a:pt x="913" y="1155"/>
                  </a:lnTo>
                  <a:lnTo>
                    <a:pt x="912" y="1157"/>
                  </a:lnTo>
                  <a:lnTo>
                    <a:pt x="908" y="1158"/>
                  </a:lnTo>
                  <a:lnTo>
                    <a:pt x="908" y="1162"/>
                  </a:lnTo>
                  <a:lnTo>
                    <a:pt x="905" y="1164"/>
                  </a:lnTo>
                  <a:lnTo>
                    <a:pt x="905" y="1165"/>
                  </a:lnTo>
                  <a:lnTo>
                    <a:pt x="902" y="1165"/>
                  </a:lnTo>
                  <a:lnTo>
                    <a:pt x="902" y="1166"/>
                  </a:lnTo>
                  <a:lnTo>
                    <a:pt x="901" y="1167"/>
                  </a:lnTo>
                  <a:lnTo>
                    <a:pt x="899" y="1170"/>
                  </a:lnTo>
                  <a:lnTo>
                    <a:pt x="897" y="1170"/>
                  </a:lnTo>
                  <a:lnTo>
                    <a:pt x="893" y="1172"/>
                  </a:lnTo>
                  <a:lnTo>
                    <a:pt x="891" y="1172"/>
                  </a:lnTo>
                  <a:lnTo>
                    <a:pt x="887" y="1174"/>
                  </a:lnTo>
                  <a:lnTo>
                    <a:pt x="882" y="1174"/>
                  </a:lnTo>
                  <a:lnTo>
                    <a:pt x="880" y="1173"/>
                  </a:lnTo>
                  <a:lnTo>
                    <a:pt x="876" y="1173"/>
                  </a:lnTo>
                  <a:lnTo>
                    <a:pt x="875" y="1174"/>
                  </a:lnTo>
                  <a:lnTo>
                    <a:pt x="873" y="1174"/>
                  </a:lnTo>
                  <a:lnTo>
                    <a:pt x="871" y="1172"/>
                  </a:lnTo>
                  <a:lnTo>
                    <a:pt x="867" y="1172"/>
                  </a:lnTo>
                  <a:lnTo>
                    <a:pt x="866" y="1170"/>
                  </a:lnTo>
                  <a:lnTo>
                    <a:pt x="864" y="1167"/>
                  </a:lnTo>
                  <a:lnTo>
                    <a:pt x="863" y="1166"/>
                  </a:lnTo>
                  <a:lnTo>
                    <a:pt x="858" y="1163"/>
                  </a:lnTo>
                  <a:lnTo>
                    <a:pt x="856" y="1159"/>
                  </a:lnTo>
                  <a:lnTo>
                    <a:pt x="856" y="1156"/>
                  </a:lnTo>
                  <a:lnTo>
                    <a:pt x="855" y="1154"/>
                  </a:lnTo>
                  <a:lnTo>
                    <a:pt x="853" y="1154"/>
                  </a:lnTo>
                  <a:lnTo>
                    <a:pt x="852" y="1151"/>
                  </a:lnTo>
                  <a:lnTo>
                    <a:pt x="853" y="1148"/>
                  </a:lnTo>
                  <a:lnTo>
                    <a:pt x="855" y="1146"/>
                  </a:lnTo>
                  <a:lnTo>
                    <a:pt x="854" y="1145"/>
                  </a:lnTo>
                  <a:lnTo>
                    <a:pt x="854" y="1142"/>
                  </a:lnTo>
                  <a:lnTo>
                    <a:pt x="852" y="1140"/>
                  </a:lnTo>
                  <a:lnTo>
                    <a:pt x="850" y="1141"/>
                  </a:lnTo>
                  <a:lnTo>
                    <a:pt x="849" y="1141"/>
                  </a:lnTo>
                  <a:lnTo>
                    <a:pt x="847" y="1139"/>
                  </a:lnTo>
                  <a:lnTo>
                    <a:pt x="848" y="1137"/>
                  </a:lnTo>
                  <a:lnTo>
                    <a:pt x="847" y="1137"/>
                  </a:lnTo>
                  <a:lnTo>
                    <a:pt x="843" y="1137"/>
                  </a:lnTo>
                  <a:lnTo>
                    <a:pt x="844" y="1136"/>
                  </a:lnTo>
                  <a:lnTo>
                    <a:pt x="845" y="1134"/>
                  </a:lnTo>
                  <a:lnTo>
                    <a:pt x="846" y="1134"/>
                  </a:lnTo>
                  <a:lnTo>
                    <a:pt x="845" y="1130"/>
                  </a:lnTo>
                  <a:lnTo>
                    <a:pt x="846" y="1126"/>
                  </a:lnTo>
                  <a:lnTo>
                    <a:pt x="845" y="1126"/>
                  </a:lnTo>
                  <a:lnTo>
                    <a:pt x="843" y="1125"/>
                  </a:lnTo>
                  <a:lnTo>
                    <a:pt x="843" y="1123"/>
                  </a:lnTo>
                  <a:lnTo>
                    <a:pt x="843" y="1122"/>
                  </a:lnTo>
                  <a:lnTo>
                    <a:pt x="841" y="1120"/>
                  </a:lnTo>
                  <a:lnTo>
                    <a:pt x="841" y="1118"/>
                  </a:lnTo>
                  <a:lnTo>
                    <a:pt x="843" y="1116"/>
                  </a:lnTo>
                  <a:lnTo>
                    <a:pt x="844" y="1116"/>
                  </a:lnTo>
                  <a:lnTo>
                    <a:pt x="844" y="1112"/>
                  </a:lnTo>
                  <a:lnTo>
                    <a:pt x="845" y="1109"/>
                  </a:lnTo>
                  <a:lnTo>
                    <a:pt x="845" y="1108"/>
                  </a:lnTo>
                  <a:lnTo>
                    <a:pt x="845" y="1109"/>
                  </a:lnTo>
                  <a:lnTo>
                    <a:pt x="843" y="1111"/>
                  </a:lnTo>
                  <a:lnTo>
                    <a:pt x="841" y="1113"/>
                  </a:lnTo>
                  <a:lnTo>
                    <a:pt x="840" y="1112"/>
                  </a:lnTo>
                  <a:lnTo>
                    <a:pt x="840" y="1109"/>
                  </a:lnTo>
                  <a:lnTo>
                    <a:pt x="843" y="1106"/>
                  </a:lnTo>
                  <a:lnTo>
                    <a:pt x="840" y="1105"/>
                  </a:lnTo>
                  <a:lnTo>
                    <a:pt x="840" y="1100"/>
                  </a:lnTo>
                  <a:lnTo>
                    <a:pt x="839" y="1099"/>
                  </a:lnTo>
                  <a:lnTo>
                    <a:pt x="835" y="1100"/>
                  </a:lnTo>
                  <a:lnTo>
                    <a:pt x="834" y="1100"/>
                  </a:lnTo>
                  <a:lnTo>
                    <a:pt x="832" y="1105"/>
                  </a:lnTo>
                  <a:lnTo>
                    <a:pt x="831" y="1105"/>
                  </a:lnTo>
                  <a:lnTo>
                    <a:pt x="831" y="1109"/>
                  </a:lnTo>
                  <a:lnTo>
                    <a:pt x="830" y="1112"/>
                  </a:lnTo>
                  <a:lnTo>
                    <a:pt x="828" y="1113"/>
                  </a:lnTo>
                  <a:lnTo>
                    <a:pt x="826" y="1114"/>
                  </a:lnTo>
                  <a:lnTo>
                    <a:pt x="824" y="1116"/>
                  </a:lnTo>
                  <a:lnTo>
                    <a:pt x="824" y="1117"/>
                  </a:lnTo>
                  <a:lnTo>
                    <a:pt x="823" y="1118"/>
                  </a:lnTo>
                  <a:lnTo>
                    <a:pt x="822" y="1117"/>
                  </a:lnTo>
                  <a:lnTo>
                    <a:pt x="822" y="1116"/>
                  </a:lnTo>
                  <a:lnTo>
                    <a:pt x="819" y="1116"/>
                  </a:lnTo>
                  <a:lnTo>
                    <a:pt x="818" y="1117"/>
                  </a:lnTo>
                  <a:lnTo>
                    <a:pt x="818" y="1122"/>
                  </a:lnTo>
                  <a:lnTo>
                    <a:pt x="817" y="1126"/>
                  </a:lnTo>
                  <a:lnTo>
                    <a:pt x="818" y="1129"/>
                  </a:lnTo>
                  <a:lnTo>
                    <a:pt x="815" y="1130"/>
                  </a:lnTo>
                  <a:lnTo>
                    <a:pt x="814" y="1130"/>
                  </a:lnTo>
                  <a:lnTo>
                    <a:pt x="809" y="1125"/>
                  </a:lnTo>
                  <a:lnTo>
                    <a:pt x="806" y="1122"/>
                  </a:lnTo>
                  <a:lnTo>
                    <a:pt x="805" y="1118"/>
                  </a:lnTo>
                  <a:lnTo>
                    <a:pt x="803" y="1117"/>
                  </a:lnTo>
                  <a:lnTo>
                    <a:pt x="803" y="1116"/>
                  </a:lnTo>
                  <a:lnTo>
                    <a:pt x="801" y="1116"/>
                  </a:lnTo>
                  <a:lnTo>
                    <a:pt x="801" y="1114"/>
                  </a:lnTo>
                  <a:lnTo>
                    <a:pt x="798" y="1113"/>
                  </a:lnTo>
                  <a:lnTo>
                    <a:pt x="798" y="1111"/>
                  </a:lnTo>
                  <a:lnTo>
                    <a:pt x="795" y="1108"/>
                  </a:lnTo>
                  <a:lnTo>
                    <a:pt x="792" y="1106"/>
                  </a:lnTo>
                  <a:lnTo>
                    <a:pt x="789" y="1106"/>
                  </a:lnTo>
                  <a:lnTo>
                    <a:pt x="787" y="1106"/>
                  </a:lnTo>
                  <a:lnTo>
                    <a:pt x="785" y="1108"/>
                  </a:lnTo>
                  <a:lnTo>
                    <a:pt x="784" y="1108"/>
                  </a:lnTo>
                  <a:lnTo>
                    <a:pt x="776" y="1107"/>
                  </a:lnTo>
                  <a:lnTo>
                    <a:pt x="772" y="1105"/>
                  </a:lnTo>
                  <a:lnTo>
                    <a:pt x="771" y="1105"/>
                  </a:lnTo>
                  <a:lnTo>
                    <a:pt x="763" y="1107"/>
                  </a:lnTo>
                  <a:lnTo>
                    <a:pt x="762" y="1107"/>
                  </a:lnTo>
                  <a:lnTo>
                    <a:pt x="760" y="1107"/>
                  </a:lnTo>
                  <a:lnTo>
                    <a:pt x="755" y="1103"/>
                  </a:lnTo>
                  <a:lnTo>
                    <a:pt x="752" y="1101"/>
                  </a:lnTo>
                  <a:lnTo>
                    <a:pt x="746" y="1099"/>
                  </a:lnTo>
                  <a:lnTo>
                    <a:pt x="744" y="1098"/>
                  </a:lnTo>
                  <a:lnTo>
                    <a:pt x="741" y="1098"/>
                  </a:lnTo>
                  <a:lnTo>
                    <a:pt x="740" y="1097"/>
                  </a:lnTo>
                  <a:lnTo>
                    <a:pt x="740" y="1095"/>
                  </a:lnTo>
                  <a:lnTo>
                    <a:pt x="735" y="1089"/>
                  </a:lnTo>
                  <a:lnTo>
                    <a:pt x="734" y="1087"/>
                  </a:lnTo>
                  <a:lnTo>
                    <a:pt x="734" y="1080"/>
                  </a:lnTo>
                  <a:lnTo>
                    <a:pt x="735" y="1078"/>
                  </a:lnTo>
                  <a:lnTo>
                    <a:pt x="735" y="1076"/>
                  </a:lnTo>
                  <a:lnTo>
                    <a:pt x="735" y="1074"/>
                  </a:lnTo>
                  <a:lnTo>
                    <a:pt x="732" y="1073"/>
                  </a:lnTo>
                  <a:lnTo>
                    <a:pt x="727" y="1069"/>
                  </a:lnTo>
                  <a:lnTo>
                    <a:pt x="723" y="1067"/>
                  </a:lnTo>
                  <a:lnTo>
                    <a:pt x="719" y="1067"/>
                  </a:lnTo>
                  <a:lnTo>
                    <a:pt x="717" y="1069"/>
                  </a:lnTo>
                  <a:lnTo>
                    <a:pt x="715" y="1073"/>
                  </a:lnTo>
                  <a:lnTo>
                    <a:pt x="714" y="1072"/>
                  </a:lnTo>
                  <a:lnTo>
                    <a:pt x="711" y="1072"/>
                  </a:lnTo>
                  <a:lnTo>
                    <a:pt x="707" y="1073"/>
                  </a:lnTo>
                  <a:lnTo>
                    <a:pt x="706" y="1072"/>
                  </a:lnTo>
                  <a:lnTo>
                    <a:pt x="706" y="1069"/>
                  </a:lnTo>
                  <a:lnTo>
                    <a:pt x="705" y="1065"/>
                  </a:lnTo>
                  <a:lnTo>
                    <a:pt x="706" y="1062"/>
                  </a:lnTo>
                  <a:lnTo>
                    <a:pt x="705" y="1058"/>
                  </a:lnTo>
                  <a:lnTo>
                    <a:pt x="707" y="1055"/>
                  </a:lnTo>
                  <a:lnTo>
                    <a:pt x="706" y="1050"/>
                  </a:lnTo>
                  <a:lnTo>
                    <a:pt x="708" y="1049"/>
                  </a:lnTo>
                  <a:lnTo>
                    <a:pt x="709" y="1046"/>
                  </a:lnTo>
                  <a:lnTo>
                    <a:pt x="710" y="1042"/>
                  </a:lnTo>
                  <a:lnTo>
                    <a:pt x="711" y="1040"/>
                  </a:lnTo>
                  <a:lnTo>
                    <a:pt x="711" y="1038"/>
                  </a:lnTo>
                  <a:lnTo>
                    <a:pt x="712" y="1037"/>
                  </a:lnTo>
                  <a:lnTo>
                    <a:pt x="711" y="1034"/>
                  </a:lnTo>
                  <a:lnTo>
                    <a:pt x="711" y="1033"/>
                  </a:lnTo>
                  <a:lnTo>
                    <a:pt x="709" y="1032"/>
                  </a:lnTo>
                  <a:lnTo>
                    <a:pt x="705" y="1034"/>
                  </a:lnTo>
                  <a:lnTo>
                    <a:pt x="703" y="1034"/>
                  </a:lnTo>
                  <a:lnTo>
                    <a:pt x="701" y="1034"/>
                  </a:lnTo>
                  <a:lnTo>
                    <a:pt x="698" y="1031"/>
                  </a:lnTo>
                  <a:lnTo>
                    <a:pt x="698" y="1029"/>
                  </a:lnTo>
                  <a:lnTo>
                    <a:pt x="696" y="1023"/>
                  </a:lnTo>
                  <a:lnTo>
                    <a:pt x="692" y="1020"/>
                  </a:lnTo>
                  <a:lnTo>
                    <a:pt x="689" y="1021"/>
                  </a:lnTo>
                  <a:lnTo>
                    <a:pt x="686" y="1021"/>
                  </a:lnTo>
                  <a:lnTo>
                    <a:pt x="684" y="1022"/>
                  </a:lnTo>
                  <a:lnTo>
                    <a:pt x="683" y="1022"/>
                  </a:lnTo>
                  <a:lnTo>
                    <a:pt x="682" y="1022"/>
                  </a:lnTo>
                  <a:lnTo>
                    <a:pt x="679" y="1021"/>
                  </a:lnTo>
                  <a:lnTo>
                    <a:pt x="675" y="1019"/>
                  </a:lnTo>
                  <a:lnTo>
                    <a:pt x="673" y="1020"/>
                  </a:lnTo>
                  <a:lnTo>
                    <a:pt x="672" y="1020"/>
                  </a:lnTo>
                  <a:lnTo>
                    <a:pt x="671" y="1017"/>
                  </a:lnTo>
                  <a:lnTo>
                    <a:pt x="666" y="1019"/>
                  </a:lnTo>
                  <a:lnTo>
                    <a:pt x="663" y="1023"/>
                  </a:lnTo>
                  <a:lnTo>
                    <a:pt x="654" y="1025"/>
                  </a:lnTo>
                  <a:lnTo>
                    <a:pt x="653" y="1025"/>
                  </a:lnTo>
                  <a:lnTo>
                    <a:pt x="651" y="1024"/>
                  </a:lnTo>
                  <a:lnTo>
                    <a:pt x="654" y="1021"/>
                  </a:lnTo>
                  <a:lnTo>
                    <a:pt x="653" y="1019"/>
                  </a:lnTo>
                  <a:lnTo>
                    <a:pt x="651" y="1017"/>
                  </a:lnTo>
                  <a:lnTo>
                    <a:pt x="647" y="1015"/>
                  </a:lnTo>
                  <a:lnTo>
                    <a:pt x="643" y="1015"/>
                  </a:lnTo>
                  <a:lnTo>
                    <a:pt x="642" y="1015"/>
                  </a:lnTo>
                  <a:lnTo>
                    <a:pt x="642" y="1012"/>
                  </a:lnTo>
                  <a:lnTo>
                    <a:pt x="643" y="1009"/>
                  </a:lnTo>
                  <a:lnTo>
                    <a:pt x="645" y="1007"/>
                  </a:lnTo>
                  <a:lnTo>
                    <a:pt x="645" y="1006"/>
                  </a:lnTo>
                  <a:lnTo>
                    <a:pt x="645" y="1001"/>
                  </a:lnTo>
                  <a:lnTo>
                    <a:pt x="643" y="999"/>
                  </a:lnTo>
                  <a:lnTo>
                    <a:pt x="642" y="998"/>
                  </a:lnTo>
                  <a:lnTo>
                    <a:pt x="641" y="991"/>
                  </a:lnTo>
                  <a:lnTo>
                    <a:pt x="640" y="989"/>
                  </a:lnTo>
                  <a:lnTo>
                    <a:pt x="638" y="987"/>
                  </a:lnTo>
                  <a:lnTo>
                    <a:pt x="639" y="986"/>
                  </a:lnTo>
                  <a:lnTo>
                    <a:pt x="639" y="982"/>
                  </a:lnTo>
                  <a:lnTo>
                    <a:pt x="638" y="980"/>
                  </a:lnTo>
                  <a:lnTo>
                    <a:pt x="637" y="979"/>
                  </a:lnTo>
                  <a:lnTo>
                    <a:pt x="637" y="977"/>
                  </a:lnTo>
                  <a:lnTo>
                    <a:pt x="637" y="973"/>
                  </a:lnTo>
                  <a:lnTo>
                    <a:pt x="638" y="972"/>
                  </a:lnTo>
                  <a:lnTo>
                    <a:pt x="639" y="967"/>
                  </a:lnTo>
                  <a:lnTo>
                    <a:pt x="637" y="965"/>
                  </a:lnTo>
                  <a:lnTo>
                    <a:pt x="628" y="965"/>
                  </a:lnTo>
                  <a:lnTo>
                    <a:pt x="625" y="970"/>
                  </a:lnTo>
                  <a:lnTo>
                    <a:pt x="624" y="972"/>
                  </a:lnTo>
                  <a:lnTo>
                    <a:pt x="623" y="972"/>
                  </a:lnTo>
                  <a:lnTo>
                    <a:pt x="621" y="975"/>
                  </a:lnTo>
                  <a:lnTo>
                    <a:pt x="619" y="977"/>
                  </a:lnTo>
                  <a:lnTo>
                    <a:pt x="614" y="969"/>
                  </a:lnTo>
                  <a:lnTo>
                    <a:pt x="610" y="967"/>
                  </a:lnTo>
                  <a:lnTo>
                    <a:pt x="605" y="964"/>
                  </a:lnTo>
                  <a:lnTo>
                    <a:pt x="605" y="963"/>
                  </a:lnTo>
                  <a:lnTo>
                    <a:pt x="602" y="964"/>
                  </a:lnTo>
                  <a:lnTo>
                    <a:pt x="599" y="963"/>
                  </a:lnTo>
                  <a:lnTo>
                    <a:pt x="597" y="965"/>
                  </a:lnTo>
                  <a:lnTo>
                    <a:pt x="595" y="961"/>
                  </a:lnTo>
                  <a:lnTo>
                    <a:pt x="593" y="958"/>
                  </a:lnTo>
                  <a:lnTo>
                    <a:pt x="593" y="956"/>
                  </a:lnTo>
                  <a:lnTo>
                    <a:pt x="593" y="954"/>
                  </a:lnTo>
                  <a:lnTo>
                    <a:pt x="590" y="953"/>
                  </a:lnTo>
                  <a:lnTo>
                    <a:pt x="589" y="949"/>
                  </a:lnTo>
                  <a:lnTo>
                    <a:pt x="588" y="949"/>
                  </a:lnTo>
                  <a:lnTo>
                    <a:pt x="588" y="948"/>
                  </a:lnTo>
                  <a:lnTo>
                    <a:pt x="588" y="946"/>
                  </a:lnTo>
                  <a:lnTo>
                    <a:pt x="587" y="946"/>
                  </a:lnTo>
                  <a:lnTo>
                    <a:pt x="586" y="941"/>
                  </a:lnTo>
                  <a:lnTo>
                    <a:pt x="585" y="941"/>
                  </a:lnTo>
                  <a:lnTo>
                    <a:pt x="584" y="939"/>
                  </a:lnTo>
                  <a:lnTo>
                    <a:pt x="581" y="938"/>
                  </a:lnTo>
                  <a:lnTo>
                    <a:pt x="571" y="941"/>
                  </a:lnTo>
                  <a:lnTo>
                    <a:pt x="564" y="940"/>
                  </a:lnTo>
                  <a:lnTo>
                    <a:pt x="562" y="941"/>
                  </a:lnTo>
                  <a:lnTo>
                    <a:pt x="559" y="944"/>
                  </a:lnTo>
                  <a:lnTo>
                    <a:pt x="555" y="942"/>
                  </a:lnTo>
                  <a:lnTo>
                    <a:pt x="554" y="941"/>
                  </a:lnTo>
                  <a:lnTo>
                    <a:pt x="554" y="940"/>
                  </a:lnTo>
                  <a:lnTo>
                    <a:pt x="547" y="942"/>
                  </a:lnTo>
                  <a:lnTo>
                    <a:pt x="546" y="942"/>
                  </a:lnTo>
                  <a:lnTo>
                    <a:pt x="545" y="942"/>
                  </a:lnTo>
                  <a:lnTo>
                    <a:pt x="543" y="944"/>
                  </a:lnTo>
                  <a:lnTo>
                    <a:pt x="538" y="942"/>
                  </a:lnTo>
                  <a:lnTo>
                    <a:pt x="537" y="944"/>
                  </a:lnTo>
                  <a:lnTo>
                    <a:pt x="536" y="944"/>
                  </a:lnTo>
                  <a:lnTo>
                    <a:pt x="535" y="944"/>
                  </a:lnTo>
                  <a:lnTo>
                    <a:pt x="533" y="939"/>
                  </a:lnTo>
                  <a:lnTo>
                    <a:pt x="535" y="937"/>
                  </a:lnTo>
                  <a:lnTo>
                    <a:pt x="535" y="936"/>
                  </a:lnTo>
                  <a:lnTo>
                    <a:pt x="536" y="934"/>
                  </a:lnTo>
                  <a:lnTo>
                    <a:pt x="536" y="932"/>
                  </a:lnTo>
                  <a:lnTo>
                    <a:pt x="536" y="931"/>
                  </a:lnTo>
                  <a:lnTo>
                    <a:pt x="534" y="930"/>
                  </a:lnTo>
                  <a:lnTo>
                    <a:pt x="533" y="929"/>
                  </a:lnTo>
                  <a:lnTo>
                    <a:pt x="530" y="928"/>
                  </a:lnTo>
                  <a:lnTo>
                    <a:pt x="528" y="927"/>
                  </a:lnTo>
                  <a:lnTo>
                    <a:pt x="528" y="928"/>
                  </a:lnTo>
                  <a:lnTo>
                    <a:pt x="526" y="927"/>
                  </a:lnTo>
                  <a:lnTo>
                    <a:pt x="524" y="928"/>
                  </a:lnTo>
                  <a:lnTo>
                    <a:pt x="522" y="927"/>
                  </a:lnTo>
                  <a:lnTo>
                    <a:pt x="520" y="925"/>
                  </a:lnTo>
                  <a:lnTo>
                    <a:pt x="516" y="927"/>
                  </a:lnTo>
                  <a:lnTo>
                    <a:pt x="513" y="925"/>
                  </a:lnTo>
                  <a:lnTo>
                    <a:pt x="509" y="927"/>
                  </a:lnTo>
                  <a:lnTo>
                    <a:pt x="508" y="927"/>
                  </a:lnTo>
                  <a:lnTo>
                    <a:pt x="504" y="924"/>
                  </a:lnTo>
                  <a:lnTo>
                    <a:pt x="502" y="924"/>
                  </a:lnTo>
                  <a:lnTo>
                    <a:pt x="498" y="915"/>
                  </a:lnTo>
                  <a:lnTo>
                    <a:pt x="498" y="912"/>
                  </a:lnTo>
                  <a:lnTo>
                    <a:pt x="496" y="912"/>
                  </a:lnTo>
                  <a:lnTo>
                    <a:pt x="494" y="911"/>
                  </a:lnTo>
                  <a:lnTo>
                    <a:pt x="493" y="912"/>
                  </a:lnTo>
                  <a:lnTo>
                    <a:pt x="491" y="913"/>
                  </a:lnTo>
                  <a:lnTo>
                    <a:pt x="491" y="914"/>
                  </a:lnTo>
                  <a:lnTo>
                    <a:pt x="489" y="916"/>
                  </a:lnTo>
                  <a:lnTo>
                    <a:pt x="485" y="916"/>
                  </a:lnTo>
                  <a:lnTo>
                    <a:pt x="484" y="916"/>
                  </a:lnTo>
                  <a:lnTo>
                    <a:pt x="483" y="916"/>
                  </a:lnTo>
                  <a:lnTo>
                    <a:pt x="482" y="914"/>
                  </a:lnTo>
                  <a:lnTo>
                    <a:pt x="481" y="909"/>
                  </a:lnTo>
                  <a:lnTo>
                    <a:pt x="478" y="905"/>
                  </a:lnTo>
                  <a:lnTo>
                    <a:pt x="479" y="902"/>
                  </a:lnTo>
                  <a:lnTo>
                    <a:pt x="478" y="900"/>
                  </a:lnTo>
                  <a:lnTo>
                    <a:pt x="478" y="897"/>
                  </a:lnTo>
                  <a:lnTo>
                    <a:pt x="479" y="896"/>
                  </a:lnTo>
                  <a:lnTo>
                    <a:pt x="477" y="894"/>
                  </a:lnTo>
                  <a:lnTo>
                    <a:pt x="476" y="895"/>
                  </a:lnTo>
                  <a:lnTo>
                    <a:pt x="475" y="895"/>
                  </a:lnTo>
                  <a:lnTo>
                    <a:pt x="474" y="895"/>
                  </a:lnTo>
                  <a:lnTo>
                    <a:pt x="475" y="896"/>
                  </a:lnTo>
                  <a:lnTo>
                    <a:pt x="474" y="895"/>
                  </a:lnTo>
                  <a:lnTo>
                    <a:pt x="473" y="896"/>
                  </a:lnTo>
                  <a:lnTo>
                    <a:pt x="472" y="892"/>
                  </a:lnTo>
                  <a:lnTo>
                    <a:pt x="470" y="892"/>
                  </a:lnTo>
                  <a:lnTo>
                    <a:pt x="466" y="888"/>
                  </a:lnTo>
                  <a:lnTo>
                    <a:pt x="464" y="888"/>
                  </a:lnTo>
                  <a:lnTo>
                    <a:pt x="464" y="887"/>
                  </a:lnTo>
                  <a:lnTo>
                    <a:pt x="460" y="887"/>
                  </a:lnTo>
                  <a:lnTo>
                    <a:pt x="459" y="887"/>
                  </a:lnTo>
                  <a:lnTo>
                    <a:pt x="457" y="888"/>
                  </a:lnTo>
                  <a:lnTo>
                    <a:pt x="456" y="887"/>
                  </a:lnTo>
                  <a:lnTo>
                    <a:pt x="453" y="886"/>
                  </a:lnTo>
                  <a:lnTo>
                    <a:pt x="449" y="887"/>
                  </a:lnTo>
                  <a:lnTo>
                    <a:pt x="447" y="886"/>
                  </a:lnTo>
                  <a:lnTo>
                    <a:pt x="443" y="886"/>
                  </a:lnTo>
                  <a:lnTo>
                    <a:pt x="439" y="890"/>
                  </a:lnTo>
                  <a:lnTo>
                    <a:pt x="437" y="890"/>
                  </a:lnTo>
                  <a:lnTo>
                    <a:pt x="434" y="889"/>
                  </a:lnTo>
                  <a:lnTo>
                    <a:pt x="433" y="890"/>
                  </a:lnTo>
                  <a:lnTo>
                    <a:pt x="432" y="889"/>
                  </a:lnTo>
                  <a:lnTo>
                    <a:pt x="431" y="891"/>
                  </a:lnTo>
                  <a:lnTo>
                    <a:pt x="427" y="890"/>
                  </a:lnTo>
                  <a:lnTo>
                    <a:pt x="425" y="891"/>
                  </a:lnTo>
                  <a:lnTo>
                    <a:pt x="425" y="892"/>
                  </a:lnTo>
                  <a:lnTo>
                    <a:pt x="424" y="894"/>
                  </a:lnTo>
                  <a:lnTo>
                    <a:pt x="425" y="895"/>
                  </a:lnTo>
                  <a:lnTo>
                    <a:pt x="424" y="897"/>
                  </a:lnTo>
                  <a:lnTo>
                    <a:pt x="424" y="899"/>
                  </a:lnTo>
                  <a:lnTo>
                    <a:pt x="423" y="899"/>
                  </a:lnTo>
                  <a:lnTo>
                    <a:pt x="424" y="902"/>
                  </a:lnTo>
                  <a:lnTo>
                    <a:pt x="424" y="903"/>
                  </a:lnTo>
                  <a:lnTo>
                    <a:pt x="424" y="906"/>
                  </a:lnTo>
                  <a:lnTo>
                    <a:pt x="424" y="907"/>
                  </a:lnTo>
                  <a:lnTo>
                    <a:pt x="423" y="906"/>
                  </a:lnTo>
                  <a:lnTo>
                    <a:pt x="423" y="907"/>
                  </a:lnTo>
                  <a:lnTo>
                    <a:pt x="423" y="908"/>
                  </a:lnTo>
                  <a:lnTo>
                    <a:pt x="422" y="908"/>
                  </a:lnTo>
                  <a:lnTo>
                    <a:pt x="422" y="909"/>
                  </a:lnTo>
                  <a:lnTo>
                    <a:pt x="422" y="912"/>
                  </a:lnTo>
                  <a:lnTo>
                    <a:pt x="421" y="914"/>
                  </a:lnTo>
                  <a:lnTo>
                    <a:pt x="420" y="914"/>
                  </a:lnTo>
                  <a:lnTo>
                    <a:pt x="417" y="913"/>
                  </a:lnTo>
                  <a:lnTo>
                    <a:pt x="408" y="912"/>
                  </a:lnTo>
                  <a:lnTo>
                    <a:pt x="406" y="912"/>
                  </a:lnTo>
                  <a:lnTo>
                    <a:pt x="406" y="913"/>
                  </a:lnTo>
                  <a:lnTo>
                    <a:pt x="403" y="912"/>
                  </a:lnTo>
                  <a:lnTo>
                    <a:pt x="400" y="911"/>
                  </a:lnTo>
                  <a:lnTo>
                    <a:pt x="398" y="909"/>
                  </a:lnTo>
                  <a:lnTo>
                    <a:pt x="396" y="909"/>
                  </a:lnTo>
                  <a:lnTo>
                    <a:pt x="394" y="908"/>
                  </a:lnTo>
                  <a:lnTo>
                    <a:pt x="387" y="911"/>
                  </a:lnTo>
                  <a:lnTo>
                    <a:pt x="386" y="911"/>
                  </a:lnTo>
                  <a:lnTo>
                    <a:pt x="384" y="911"/>
                  </a:lnTo>
                  <a:lnTo>
                    <a:pt x="384" y="914"/>
                  </a:lnTo>
                  <a:lnTo>
                    <a:pt x="382" y="915"/>
                  </a:lnTo>
                  <a:lnTo>
                    <a:pt x="381" y="916"/>
                  </a:lnTo>
                  <a:lnTo>
                    <a:pt x="381" y="920"/>
                  </a:lnTo>
                  <a:lnTo>
                    <a:pt x="380" y="921"/>
                  </a:lnTo>
                  <a:lnTo>
                    <a:pt x="381" y="922"/>
                  </a:lnTo>
                  <a:lnTo>
                    <a:pt x="380" y="923"/>
                  </a:lnTo>
                  <a:lnTo>
                    <a:pt x="380" y="924"/>
                  </a:lnTo>
                  <a:lnTo>
                    <a:pt x="378" y="927"/>
                  </a:lnTo>
                  <a:lnTo>
                    <a:pt x="379" y="930"/>
                  </a:lnTo>
                  <a:lnTo>
                    <a:pt x="380" y="930"/>
                  </a:lnTo>
                  <a:lnTo>
                    <a:pt x="381" y="930"/>
                  </a:lnTo>
                  <a:lnTo>
                    <a:pt x="382" y="931"/>
                  </a:lnTo>
                  <a:lnTo>
                    <a:pt x="381" y="932"/>
                  </a:lnTo>
                  <a:lnTo>
                    <a:pt x="382" y="933"/>
                  </a:lnTo>
                  <a:lnTo>
                    <a:pt x="382" y="934"/>
                  </a:lnTo>
                  <a:lnTo>
                    <a:pt x="381" y="937"/>
                  </a:lnTo>
                  <a:lnTo>
                    <a:pt x="378" y="941"/>
                  </a:lnTo>
                  <a:lnTo>
                    <a:pt x="378" y="942"/>
                  </a:lnTo>
                  <a:lnTo>
                    <a:pt x="373" y="940"/>
                  </a:lnTo>
                  <a:lnTo>
                    <a:pt x="370" y="940"/>
                  </a:lnTo>
                  <a:lnTo>
                    <a:pt x="365" y="941"/>
                  </a:lnTo>
                  <a:lnTo>
                    <a:pt x="362" y="942"/>
                  </a:lnTo>
                  <a:lnTo>
                    <a:pt x="361" y="940"/>
                  </a:lnTo>
                  <a:lnTo>
                    <a:pt x="360" y="940"/>
                  </a:lnTo>
                  <a:lnTo>
                    <a:pt x="357" y="939"/>
                  </a:lnTo>
                  <a:lnTo>
                    <a:pt x="356" y="940"/>
                  </a:lnTo>
                  <a:lnTo>
                    <a:pt x="355" y="940"/>
                  </a:lnTo>
                  <a:lnTo>
                    <a:pt x="354" y="939"/>
                  </a:lnTo>
                  <a:lnTo>
                    <a:pt x="354" y="940"/>
                  </a:lnTo>
                  <a:lnTo>
                    <a:pt x="352" y="939"/>
                  </a:lnTo>
                  <a:lnTo>
                    <a:pt x="349" y="940"/>
                  </a:lnTo>
                  <a:lnTo>
                    <a:pt x="347" y="937"/>
                  </a:lnTo>
                  <a:lnTo>
                    <a:pt x="345" y="940"/>
                  </a:lnTo>
                  <a:lnTo>
                    <a:pt x="344" y="944"/>
                  </a:lnTo>
                  <a:lnTo>
                    <a:pt x="343" y="944"/>
                  </a:lnTo>
                  <a:lnTo>
                    <a:pt x="344" y="946"/>
                  </a:lnTo>
                  <a:lnTo>
                    <a:pt x="343" y="948"/>
                  </a:lnTo>
                  <a:lnTo>
                    <a:pt x="340" y="949"/>
                  </a:lnTo>
                  <a:lnTo>
                    <a:pt x="339" y="948"/>
                  </a:lnTo>
                  <a:lnTo>
                    <a:pt x="331" y="950"/>
                  </a:lnTo>
                  <a:lnTo>
                    <a:pt x="327" y="952"/>
                  </a:lnTo>
                  <a:lnTo>
                    <a:pt x="322" y="953"/>
                  </a:lnTo>
                  <a:lnTo>
                    <a:pt x="318" y="952"/>
                  </a:lnTo>
                  <a:lnTo>
                    <a:pt x="314" y="953"/>
                  </a:lnTo>
                  <a:lnTo>
                    <a:pt x="313" y="953"/>
                  </a:lnTo>
                  <a:lnTo>
                    <a:pt x="312" y="954"/>
                  </a:lnTo>
                  <a:lnTo>
                    <a:pt x="310" y="953"/>
                  </a:lnTo>
                  <a:lnTo>
                    <a:pt x="306" y="954"/>
                  </a:lnTo>
                  <a:lnTo>
                    <a:pt x="305" y="954"/>
                  </a:lnTo>
                  <a:lnTo>
                    <a:pt x="295" y="945"/>
                  </a:lnTo>
                  <a:lnTo>
                    <a:pt x="292" y="945"/>
                  </a:lnTo>
                  <a:lnTo>
                    <a:pt x="291" y="947"/>
                  </a:lnTo>
                  <a:lnTo>
                    <a:pt x="289" y="947"/>
                  </a:lnTo>
                  <a:lnTo>
                    <a:pt x="288" y="948"/>
                  </a:lnTo>
                  <a:lnTo>
                    <a:pt x="283" y="950"/>
                  </a:lnTo>
                  <a:lnTo>
                    <a:pt x="279" y="952"/>
                  </a:lnTo>
                  <a:lnTo>
                    <a:pt x="276" y="954"/>
                  </a:lnTo>
                  <a:lnTo>
                    <a:pt x="271" y="955"/>
                  </a:lnTo>
                  <a:lnTo>
                    <a:pt x="269" y="955"/>
                  </a:lnTo>
                  <a:lnTo>
                    <a:pt x="267" y="953"/>
                  </a:lnTo>
                  <a:lnTo>
                    <a:pt x="265" y="953"/>
                  </a:lnTo>
                  <a:lnTo>
                    <a:pt x="261" y="955"/>
                  </a:lnTo>
                  <a:lnTo>
                    <a:pt x="261" y="957"/>
                  </a:lnTo>
                  <a:lnTo>
                    <a:pt x="257" y="958"/>
                  </a:lnTo>
                  <a:lnTo>
                    <a:pt x="253" y="961"/>
                  </a:lnTo>
                  <a:lnTo>
                    <a:pt x="253" y="962"/>
                  </a:lnTo>
                  <a:lnTo>
                    <a:pt x="251" y="964"/>
                  </a:lnTo>
                  <a:lnTo>
                    <a:pt x="249" y="966"/>
                  </a:lnTo>
                  <a:lnTo>
                    <a:pt x="250" y="967"/>
                  </a:lnTo>
                  <a:lnTo>
                    <a:pt x="248" y="969"/>
                  </a:lnTo>
                  <a:lnTo>
                    <a:pt x="246" y="970"/>
                  </a:lnTo>
                  <a:lnTo>
                    <a:pt x="245" y="971"/>
                  </a:lnTo>
                  <a:lnTo>
                    <a:pt x="244" y="972"/>
                  </a:lnTo>
                  <a:lnTo>
                    <a:pt x="243" y="975"/>
                  </a:lnTo>
                  <a:lnTo>
                    <a:pt x="242" y="978"/>
                  </a:lnTo>
                  <a:lnTo>
                    <a:pt x="235" y="978"/>
                  </a:lnTo>
                  <a:lnTo>
                    <a:pt x="234" y="979"/>
                  </a:lnTo>
                  <a:lnTo>
                    <a:pt x="233" y="978"/>
                  </a:lnTo>
                  <a:lnTo>
                    <a:pt x="232" y="978"/>
                  </a:lnTo>
                  <a:lnTo>
                    <a:pt x="228" y="978"/>
                  </a:lnTo>
                  <a:lnTo>
                    <a:pt x="227" y="978"/>
                  </a:lnTo>
                  <a:lnTo>
                    <a:pt x="225" y="975"/>
                  </a:lnTo>
                  <a:lnTo>
                    <a:pt x="219" y="975"/>
                  </a:lnTo>
                  <a:lnTo>
                    <a:pt x="216" y="974"/>
                  </a:lnTo>
                  <a:lnTo>
                    <a:pt x="217" y="972"/>
                  </a:lnTo>
                  <a:lnTo>
                    <a:pt x="216" y="966"/>
                  </a:lnTo>
                  <a:lnTo>
                    <a:pt x="214" y="962"/>
                  </a:lnTo>
                  <a:lnTo>
                    <a:pt x="208" y="955"/>
                  </a:lnTo>
                  <a:lnTo>
                    <a:pt x="207" y="956"/>
                  </a:lnTo>
                  <a:lnTo>
                    <a:pt x="198" y="961"/>
                  </a:lnTo>
                  <a:lnTo>
                    <a:pt x="197" y="958"/>
                  </a:lnTo>
                  <a:lnTo>
                    <a:pt x="194" y="959"/>
                  </a:lnTo>
                  <a:lnTo>
                    <a:pt x="193" y="957"/>
                  </a:lnTo>
                  <a:lnTo>
                    <a:pt x="193" y="956"/>
                  </a:lnTo>
                  <a:lnTo>
                    <a:pt x="194" y="954"/>
                  </a:lnTo>
                  <a:lnTo>
                    <a:pt x="187" y="954"/>
                  </a:lnTo>
                  <a:lnTo>
                    <a:pt x="182" y="958"/>
                  </a:lnTo>
                  <a:lnTo>
                    <a:pt x="180" y="957"/>
                  </a:lnTo>
                  <a:lnTo>
                    <a:pt x="178" y="958"/>
                  </a:lnTo>
                  <a:lnTo>
                    <a:pt x="176" y="959"/>
                  </a:lnTo>
                  <a:lnTo>
                    <a:pt x="174" y="961"/>
                  </a:lnTo>
                  <a:lnTo>
                    <a:pt x="171" y="963"/>
                  </a:lnTo>
                  <a:lnTo>
                    <a:pt x="166" y="965"/>
                  </a:lnTo>
                  <a:lnTo>
                    <a:pt x="162" y="967"/>
                  </a:lnTo>
                  <a:lnTo>
                    <a:pt x="158" y="962"/>
                  </a:lnTo>
                  <a:lnTo>
                    <a:pt x="157" y="961"/>
                  </a:lnTo>
                  <a:lnTo>
                    <a:pt x="153" y="959"/>
                  </a:lnTo>
                  <a:lnTo>
                    <a:pt x="148" y="956"/>
                  </a:lnTo>
                  <a:lnTo>
                    <a:pt x="146" y="954"/>
                  </a:lnTo>
                  <a:lnTo>
                    <a:pt x="146" y="953"/>
                  </a:lnTo>
                  <a:lnTo>
                    <a:pt x="147" y="950"/>
                  </a:lnTo>
                  <a:lnTo>
                    <a:pt x="148" y="948"/>
                  </a:lnTo>
                  <a:lnTo>
                    <a:pt x="148" y="947"/>
                  </a:lnTo>
                  <a:lnTo>
                    <a:pt x="150" y="946"/>
                  </a:lnTo>
                  <a:lnTo>
                    <a:pt x="149" y="944"/>
                  </a:lnTo>
                  <a:lnTo>
                    <a:pt x="146" y="944"/>
                  </a:lnTo>
                  <a:lnTo>
                    <a:pt x="144" y="941"/>
                  </a:lnTo>
                  <a:lnTo>
                    <a:pt x="141" y="938"/>
                  </a:lnTo>
                  <a:lnTo>
                    <a:pt x="140" y="938"/>
                  </a:lnTo>
                  <a:lnTo>
                    <a:pt x="139" y="938"/>
                  </a:lnTo>
                  <a:lnTo>
                    <a:pt x="138" y="936"/>
                  </a:lnTo>
                  <a:lnTo>
                    <a:pt x="138" y="933"/>
                  </a:lnTo>
                  <a:lnTo>
                    <a:pt x="138" y="932"/>
                  </a:lnTo>
                  <a:lnTo>
                    <a:pt x="137" y="931"/>
                  </a:lnTo>
                  <a:lnTo>
                    <a:pt x="136" y="927"/>
                  </a:lnTo>
                  <a:lnTo>
                    <a:pt x="132" y="920"/>
                  </a:lnTo>
                  <a:lnTo>
                    <a:pt x="136" y="917"/>
                  </a:lnTo>
                  <a:lnTo>
                    <a:pt x="139" y="916"/>
                  </a:lnTo>
                  <a:lnTo>
                    <a:pt x="141" y="914"/>
                  </a:lnTo>
                  <a:lnTo>
                    <a:pt x="142" y="913"/>
                  </a:lnTo>
                  <a:lnTo>
                    <a:pt x="142" y="912"/>
                  </a:lnTo>
                  <a:lnTo>
                    <a:pt x="142" y="909"/>
                  </a:lnTo>
                  <a:lnTo>
                    <a:pt x="139" y="908"/>
                  </a:lnTo>
                  <a:lnTo>
                    <a:pt x="138" y="906"/>
                  </a:lnTo>
                  <a:lnTo>
                    <a:pt x="133" y="903"/>
                  </a:lnTo>
                  <a:lnTo>
                    <a:pt x="131" y="898"/>
                  </a:lnTo>
                  <a:lnTo>
                    <a:pt x="131" y="896"/>
                  </a:lnTo>
                  <a:lnTo>
                    <a:pt x="135" y="891"/>
                  </a:lnTo>
                  <a:lnTo>
                    <a:pt x="136" y="891"/>
                  </a:lnTo>
                  <a:lnTo>
                    <a:pt x="138" y="889"/>
                  </a:lnTo>
                  <a:lnTo>
                    <a:pt x="137" y="887"/>
                  </a:lnTo>
                  <a:lnTo>
                    <a:pt x="137" y="883"/>
                  </a:lnTo>
                  <a:lnTo>
                    <a:pt x="138" y="883"/>
                  </a:lnTo>
                  <a:lnTo>
                    <a:pt x="139" y="882"/>
                  </a:lnTo>
                  <a:lnTo>
                    <a:pt x="137" y="880"/>
                  </a:lnTo>
                  <a:lnTo>
                    <a:pt x="132" y="879"/>
                  </a:lnTo>
                  <a:lnTo>
                    <a:pt x="131" y="875"/>
                  </a:lnTo>
                  <a:lnTo>
                    <a:pt x="133" y="872"/>
                  </a:lnTo>
                  <a:lnTo>
                    <a:pt x="137" y="871"/>
                  </a:lnTo>
                  <a:lnTo>
                    <a:pt x="138" y="869"/>
                  </a:lnTo>
                  <a:lnTo>
                    <a:pt x="141" y="867"/>
                  </a:lnTo>
                  <a:lnTo>
                    <a:pt x="144" y="865"/>
                  </a:lnTo>
                  <a:lnTo>
                    <a:pt x="153" y="863"/>
                  </a:lnTo>
                  <a:lnTo>
                    <a:pt x="155" y="862"/>
                  </a:lnTo>
                  <a:lnTo>
                    <a:pt x="155" y="861"/>
                  </a:lnTo>
                  <a:lnTo>
                    <a:pt x="157" y="858"/>
                  </a:lnTo>
                  <a:lnTo>
                    <a:pt x="158" y="857"/>
                  </a:lnTo>
                  <a:lnTo>
                    <a:pt x="158" y="855"/>
                  </a:lnTo>
                  <a:lnTo>
                    <a:pt x="159" y="855"/>
                  </a:lnTo>
                  <a:lnTo>
                    <a:pt x="159" y="854"/>
                  </a:lnTo>
                  <a:lnTo>
                    <a:pt x="161" y="853"/>
                  </a:lnTo>
                  <a:lnTo>
                    <a:pt x="162" y="849"/>
                  </a:lnTo>
                  <a:lnTo>
                    <a:pt x="159" y="845"/>
                  </a:lnTo>
                  <a:lnTo>
                    <a:pt x="155" y="840"/>
                  </a:lnTo>
                  <a:lnTo>
                    <a:pt x="155" y="837"/>
                  </a:lnTo>
                  <a:lnTo>
                    <a:pt x="153" y="835"/>
                  </a:lnTo>
                  <a:lnTo>
                    <a:pt x="153" y="833"/>
                  </a:lnTo>
                  <a:lnTo>
                    <a:pt x="149" y="831"/>
                  </a:lnTo>
                  <a:lnTo>
                    <a:pt x="147" y="825"/>
                  </a:lnTo>
                  <a:lnTo>
                    <a:pt x="146" y="825"/>
                  </a:lnTo>
                  <a:lnTo>
                    <a:pt x="145" y="823"/>
                  </a:lnTo>
                  <a:lnTo>
                    <a:pt x="140" y="821"/>
                  </a:lnTo>
                  <a:lnTo>
                    <a:pt x="140" y="820"/>
                  </a:lnTo>
                  <a:lnTo>
                    <a:pt x="140" y="815"/>
                  </a:lnTo>
                  <a:lnTo>
                    <a:pt x="139" y="812"/>
                  </a:lnTo>
                  <a:lnTo>
                    <a:pt x="137" y="812"/>
                  </a:lnTo>
                  <a:lnTo>
                    <a:pt x="136" y="813"/>
                  </a:lnTo>
                  <a:lnTo>
                    <a:pt x="135" y="814"/>
                  </a:lnTo>
                  <a:lnTo>
                    <a:pt x="130" y="814"/>
                  </a:lnTo>
                  <a:lnTo>
                    <a:pt x="129" y="818"/>
                  </a:lnTo>
                  <a:lnTo>
                    <a:pt x="127" y="820"/>
                  </a:lnTo>
                  <a:lnTo>
                    <a:pt x="124" y="818"/>
                  </a:lnTo>
                  <a:lnTo>
                    <a:pt x="122" y="818"/>
                  </a:lnTo>
                  <a:lnTo>
                    <a:pt x="120" y="816"/>
                  </a:lnTo>
                  <a:lnTo>
                    <a:pt x="118" y="816"/>
                  </a:lnTo>
                  <a:lnTo>
                    <a:pt x="116" y="815"/>
                  </a:lnTo>
                  <a:lnTo>
                    <a:pt x="115" y="814"/>
                  </a:lnTo>
                  <a:lnTo>
                    <a:pt x="113" y="814"/>
                  </a:lnTo>
                  <a:lnTo>
                    <a:pt x="112" y="812"/>
                  </a:lnTo>
                  <a:lnTo>
                    <a:pt x="111" y="813"/>
                  </a:lnTo>
                  <a:lnTo>
                    <a:pt x="109" y="811"/>
                  </a:lnTo>
                  <a:lnTo>
                    <a:pt x="107" y="810"/>
                  </a:lnTo>
                  <a:lnTo>
                    <a:pt x="105" y="808"/>
                  </a:lnTo>
                  <a:lnTo>
                    <a:pt x="104" y="808"/>
                  </a:lnTo>
                  <a:lnTo>
                    <a:pt x="103" y="808"/>
                  </a:lnTo>
                  <a:lnTo>
                    <a:pt x="101" y="808"/>
                  </a:lnTo>
                  <a:lnTo>
                    <a:pt x="99" y="807"/>
                  </a:lnTo>
                  <a:lnTo>
                    <a:pt x="98" y="806"/>
                  </a:lnTo>
                  <a:lnTo>
                    <a:pt x="93" y="806"/>
                  </a:lnTo>
                  <a:lnTo>
                    <a:pt x="90" y="807"/>
                  </a:lnTo>
                  <a:lnTo>
                    <a:pt x="88" y="807"/>
                  </a:lnTo>
                  <a:lnTo>
                    <a:pt x="87" y="806"/>
                  </a:lnTo>
                  <a:lnTo>
                    <a:pt x="86" y="804"/>
                  </a:lnTo>
                  <a:lnTo>
                    <a:pt x="82" y="803"/>
                  </a:lnTo>
                  <a:lnTo>
                    <a:pt x="82" y="804"/>
                  </a:lnTo>
                  <a:lnTo>
                    <a:pt x="82" y="803"/>
                  </a:lnTo>
                  <a:lnTo>
                    <a:pt x="81" y="803"/>
                  </a:lnTo>
                  <a:lnTo>
                    <a:pt x="79" y="803"/>
                  </a:lnTo>
                  <a:lnTo>
                    <a:pt x="77" y="800"/>
                  </a:lnTo>
                  <a:lnTo>
                    <a:pt x="76" y="798"/>
                  </a:lnTo>
                  <a:lnTo>
                    <a:pt x="73" y="797"/>
                  </a:lnTo>
                  <a:lnTo>
                    <a:pt x="72" y="795"/>
                  </a:lnTo>
                  <a:lnTo>
                    <a:pt x="71" y="795"/>
                  </a:lnTo>
                  <a:lnTo>
                    <a:pt x="69" y="793"/>
                  </a:lnTo>
                  <a:lnTo>
                    <a:pt x="68" y="790"/>
                  </a:lnTo>
                  <a:lnTo>
                    <a:pt x="68" y="789"/>
                  </a:lnTo>
                  <a:lnTo>
                    <a:pt x="66" y="788"/>
                  </a:lnTo>
                  <a:lnTo>
                    <a:pt x="64" y="787"/>
                  </a:lnTo>
                  <a:lnTo>
                    <a:pt x="63" y="787"/>
                  </a:lnTo>
                  <a:lnTo>
                    <a:pt x="62" y="787"/>
                  </a:lnTo>
                  <a:lnTo>
                    <a:pt x="61" y="786"/>
                  </a:lnTo>
                  <a:lnTo>
                    <a:pt x="60" y="785"/>
                  </a:lnTo>
                  <a:lnTo>
                    <a:pt x="59" y="785"/>
                  </a:lnTo>
                  <a:lnTo>
                    <a:pt x="55" y="785"/>
                  </a:lnTo>
                  <a:lnTo>
                    <a:pt x="54" y="783"/>
                  </a:lnTo>
                  <a:lnTo>
                    <a:pt x="52" y="781"/>
                  </a:lnTo>
                  <a:lnTo>
                    <a:pt x="52" y="780"/>
                  </a:lnTo>
                  <a:lnTo>
                    <a:pt x="52" y="779"/>
                  </a:lnTo>
                  <a:lnTo>
                    <a:pt x="51" y="779"/>
                  </a:lnTo>
                  <a:lnTo>
                    <a:pt x="50" y="778"/>
                  </a:lnTo>
                  <a:lnTo>
                    <a:pt x="47" y="778"/>
                  </a:lnTo>
                  <a:lnTo>
                    <a:pt x="46" y="777"/>
                  </a:lnTo>
                  <a:lnTo>
                    <a:pt x="45" y="775"/>
                  </a:lnTo>
                  <a:lnTo>
                    <a:pt x="44" y="775"/>
                  </a:lnTo>
                  <a:lnTo>
                    <a:pt x="42" y="773"/>
                  </a:lnTo>
                  <a:lnTo>
                    <a:pt x="41" y="773"/>
                  </a:lnTo>
                  <a:lnTo>
                    <a:pt x="40" y="773"/>
                  </a:lnTo>
                  <a:lnTo>
                    <a:pt x="40" y="772"/>
                  </a:lnTo>
                  <a:lnTo>
                    <a:pt x="38" y="772"/>
                  </a:lnTo>
                  <a:lnTo>
                    <a:pt x="35" y="771"/>
                  </a:lnTo>
                  <a:lnTo>
                    <a:pt x="34" y="771"/>
                  </a:lnTo>
                  <a:lnTo>
                    <a:pt x="32" y="771"/>
                  </a:lnTo>
                  <a:lnTo>
                    <a:pt x="29" y="770"/>
                  </a:lnTo>
                  <a:lnTo>
                    <a:pt x="28" y="770"/>
                  </a:lnTo>
                  <a:lnTo>
                    <a:pt x="27" y="770"/>
                  </a:lnTo>
                  <a:lnTo>
                    <a:pt x="25" y="769"/>
                  </a:lnTo>
                  <a:lnTo>
                    <a:pt x="24" y="768"/>
                  </a:lnTo>
                  <a:lnTo>
                    <a:pt x="23" y="768"/>
                  </a:lnTo>
                  <a:lnTo>
                    <a:pt x="21" y="768"/>
                  </a:lnTo>
                  <a:lnTo>
                    <a:pt x="21" y="766"/>
                  </a:lnTo>
                  <a:lnTo>
                    <a:pt x="21" y="765"/>
                  </a:lnTo>
                  <a:lnTo>
                    <a:pt x="21" y="764"/>
                  </a:lnTo>
                  <a:lnTo>
                    <a:pt x="21" y="762"/>
                  </a:lnTo>
                  <a:lnTo>
                    <a:pt x="20" y="760"/>
                  </a:lnTo>
                  <a:lnTo>
                    <a:pt x="20" y="758"/>
                  </a:lnTo>
                  <a:lnTo>
                    <a:pt x="20" y="757"/>
                  </a:lnTo>
                  <a:lnTo>
                    <a:pt x="18" y="756"/>
                  </a:lnTo>
                  <a:lnTo>
                    <a:pt x="17" y="754"/>
                  </a:lnTo>
                  <a:lnTo>
                    <a:pt x="17" y="753"/>
                  </a:lnTo>
                  <a:lnTo>
                    <a:pt x="15" y="750"/>
                  </a:lnTo>
                  <a:lnTo>
                    <a:pt x="14" y="749"/>
                  </a:lnTo>
                  <a:lnTo>
                    <a:pt x="14" y="748"/>
                  </a:lnTo>
                  <a:lnTo>
                    <a:pt x="12" y="747"/>
                  </a:lnTo>
                  <a:lnTo>
                    <a:pt x="11" y="746"/>
                  </a:lnTo>
                  <a:lnTo>
                    <a:pt x="11" y="744"/>
                  </a:lnTo>
                  <a:lnTo>
                    <a:pt x="10" y="744"/>
                  </a:lnTo>
                  <a:lnTo>
                    <a:pt x="10" y="741"/>
                  </a:lnTo>
                  <a:lnTo>
                    <a:pt x="8" y="740"/>
                  </a:lnTo>
                  <a:lnTo>
                    <a:pt x="9" y="737"/>
                  </a:lnTo>
                  <a:lnTo>
                    <a:pt x="7" y="737"/>
                  </a:lnTo>
                  <a:lnTo>
                    <a:pt x="6" y="736"/>
                  </a:lnTo>
                  <a:lnTo>
                    <a:pt x="4" y="736"/>
                  </a:lnTo>
                  <a:lnTo>
                    <a:pt x="3" y="735"/>
                  </a:lnTo>
                  <a:lnTo>
                    <a:pt x="3" y="733"/>
                  </a:lnTo>
                  <a:lnTo>
                    <a:pt x="2" y="733"/>
                  </a:lnTo>
                  <a:lnTo>
                    <a:pt x="3" y="732"/>
                  </a:lnTo>
                  <a:lnTo>
                    <a:pt x="2" y="731"/>
                  </a:lnTo>
                  <a:lnTo>
                    <a:pt x="2" y="730"/>
                  </a:lnTo>
                  <a:lnTo>
                    <a:pt x="3" y="728"/>
                  </a:lnTo>
                  <a:lnTo>
                    <a:pt x="3" y="723"/>
                  </a:lnTo>
                  <a:lnTo>
                    <a:pt x="4" y="720"/>
                  </a:lnTo>
                  <a:lnTo>
                    <a:pt x="0" y="718"/>
                  </a:lnTo>
                  <a:lnTo>
                    <a:pt x="3" y="713"/>
                  </a:lnTo>
                  <a:lnTo>
                    <a:pt x="3" y="711"/>
                  </a:lnTo>
                  <a:lnTo>
                    <a:pt x="1" y="707"/>
                  </a:lnTo>
                  <a:lnTo>
                    <a:pt x="1" y="706"/>
                  </a:lnTo>
                  <a:lnTo>
                    <a:pt x="2" y="705"/>
                  </a:lnTo>
                  <a:lnTo>
                    <a:pt x="7" y="705"/>
                  </a:lnTo>
                  <a:lnTo>
                    <a:pt x="8" y="703"/>
                  </a:lnTo>
                  <a:lnTo>
                    <a:pt x="9" y="702"/>
                  </a:lnTo>
                  <a:lnTo>
                    <a:pt x="8" y="701"/>
                  </a:lnTo>
                  <a:lnTo>
                    <a:pt x="3" y="702"/>
                  </a:lnTo>
                  <a:lnTo>
                    <a:pt x="2" y="701"/>
                  </a:lnTo>
                  <a:lnTo>
                    <a:pt x="2" y="699"/>
                  </a:lnTo>
                  <a:lnTo>
                    <a:pt x="3" y="698"/>
                  </a:lnTo>
                  <a:lnTo>
                    <a:pt x="8" y="691"/>
                  </a:lnTo>
                  <a:lnTo>
                    <a:pt x="12" y="688"/>
                  </a:lnTo>
                  <a:lnTo>
                    <a:pt x="18" y="685"/>
                  </a:lnTo>
                  <a:lnTo>
                    <a:pt x="20" y="683"/>
                  </a:lnTo>
                  <a:lnTo>
                    <a:pt x="20" y="681"/>
                  </a:lnTo>
                  <a:lnTo>
                    <a:pt x="18" y="679"/>
                  </a:lnTo>
                  <a:lnTo>
                    <a:pt x="11" y="676"/>
                  </a:lnTo>
                  <a:lnTo>
                    <a:pt x="9" y="676"/>
                  </a:lnTo>
                  <a:lnTo>
                    <a:pt x="7" y="674"/>
                  </a:lnTo>
                  <a:lnTo>
                    <a:pt x="8" y="672"/>
                  </a:lnTo>
                  <a:lnTo>
                    <a:pt x="11" y="666"/>
                  </a:lnTo>
                  <a:lnTo>
                    <a:pt x="12" y="663"/>
                  </a:lnTo>
                  <a:lnTo>
                    <a:pt x="11" y="661"/>
                  </a:lnTo>
                  <a:lnTo>
                    <a:pt x="7" y="655"/>
                  </a:lnTo>
                  <a:lnTo>
                    <a:pt x="7" y="654"/>
                  </a:lnTo>
                  <a:lnTo>
                    <a:pt x="8" y="649"/>
                  </a:lnTo>
                  <a:lnTo>
                    <a:pt x="11" y="646"/>
                  </a:lnTo>
                  <a:lnTo>
                    <a:pt x="14" y="638"/>
                  </a:lnTo>
                  <a:lnTo>
                    <a:pt x="15" y="635"/>
                  </a:lnTo>
                  <a:lnTo>
                    <a:pt x="14" y="632"/>
                  </a:lnTo>
                  <a:lnTo>
                    <a:pt x="12" y="629"/>
                  </a:lnTo>
                  <a:lnTo>
                    <a:pt x="14" y="624"/>
                  </a:lnTo>
                  <a:lnTo>
                    <a:pt x="12" y="620"/>
                  </a:lnTo>
                  <a:lnTo>
                    <a:pt x="12" y="615"/>
                  </a:lnTo>
                  <a:lnTo>
                    <a:pt x="17" y="599"/>
                  </a:lnTo>
                  <a:lnTo>
                    <a:pt x="20" y="596"/>
                  </a:lnTo>
                  <a:lnTo>
                    <a:pt x="29" y="590"/>
                  </a:lnTo>
                  <a:lnTo>
                    <a:pt x="33" y="588"/>
                  </a:lnTo>
                  <a:lnTo>
                    <a:pt x="40" y="588"/>
                  </a:lnTo>
                  <a:lnTo>
                    <a:pt x="52" y="593"/>
                  </a:lnTo>
                  <a:lnTo>
                    <a:pt x="63" y="598"/>
                  </a:lnTo>
                  <a:lnTo>
                    <a:pt x="68" y="602"/>
                  </a:lnTo>
                  <a:lnTo>
                    <a:pt x="69" y="606"/>
                  </a:lnTo>
                  <a:lnTo>
                    <a:pt x="78" y="619"/>
                  </a:lnTo>
                  <a:lnTo>
                    <a:pt x="79" y="620"/>
                  </a:lnTo>
                  <a:lnTo>
                    <a:pt x="84" y="622"/>
                  </a:lnTo>
                  <a:lnTo>
                    <a:pt x="86" y="624"/>
                  </a:lnTo>
                  <a:lnTo>
                    <a:pt x="89" y="630"/>
                  </a:lnTo>
                  <a:lnTo>
                    <a:pt x="94" y="634"/>
                  </a:lnTo>
                  <a:lnTo>
                    <a:pt x="95" y="635"/>
                  </a:lnTo>
                  <a:lnTo>
                    <a:pt x="103" y="637"/>
                  </a:lnTo>
                  <a:lnTo>
                    <a:pt x="103" y="638"/>
                  </a:lnTo>
                  <a:lnTo>
                    <a:pt x="103" y="639"/>
                  </a:lnTo>
                  <a:lnTo>
                    <a:pt x="110" y="644"/>
                  </a:lnTo>
                  <a:lnTo>
                    <a:pt x="116" y="647"/>
                  </a:lnTo>
                  <a:lnTo>
                    <a:pt x="120" y="646"/>
                  </a:lnTo>
                  <a:lnTo>
                    <a:pt x="124" y="643"/>
                  </a:lnTo>
                  <a:lnTo>
                    <a:pt x="125" y="639"/>
                  </a:lnTo>
                  <a:lnTo>
                    <a:pt x="124" y="638"/>
                  </a:lnTo>
                  <a:lnTo>
                    <a:pt x="128" y="632"/>
                  </a:lnTo>
                  <a:lnTo>
                    <a:pt x="129" y="630"/>
                  </a:lnTo>
                  <a:lnTo>
                    <a:pt x="133" y="630"/>
                  </a:lnTo>
                  <a:lnTo>
                    <a:pt x="135" y="631"/>
                  </a:lnTo>
                  <a:lnTo>
                    <a:pt x="141" y="635"/>
                  </a:lnTo>
                  <a:lnTo>
                    <a:pt x="144" y="634"/>
                  </a:lnTo>
                  <a:lnTo>
                    <a:pt x="145" y="634"/>
                  </a:lnTo>
                  <a:lnTo>
                    <a:pt x="153" y="631"/>
                  </a:lnTo>
                  <a:lnTo>
                    <a:pt x="156" y="630"/>
                  </a:lnTo>
                  <a:lnTo>
                    <a:pt x="161" y="628"/>
                  </a:lnTo>
                  <a:lnTo>
                    <a:pt x="167" y="627"/>
                  </a:lnTo>
                  <a:lnTo>
                    <a:pt x="176" y="622"/>
                  </a:lnTo>
                  <a:lnTo>
                    <a:pt x="183" y="622"/>
                  </a:lnTo>
                  <a:lnTo>
                    <a:pt x="185" y="622"/>
                  </a:lnTo>
                  <a:lnTo>
                    <a:pt x="190" y="619"/>
                  </a:lnTo>
                  <a:lnTo>
                    <a:pt x="191" y="618"/>
                  </a:lnTo>
                  <a:lnTo>
                    <a:pt x="193" y="616"/>
                  </a:lnTo>
                  <a:lnTo>
                    <a:pt x="196" y="612"/>
                  </a:lnTo>
                  <a:lnTo>
                    <a:pt x="197" y="610"/>
                  </a:lnTo>
                  <a:lnTo>
                    <a:pt x="199" y="605"/>
                  </a:lnTo>
                  <a:lnTo>
                    <a:pt x="200" y="604"/>
                  </a:lnTo>
                  <a:lnTo>
                    <a:pt x="199" y="597"/>
                  </a:lnTo>
                  <a:lnTo>
                    <a:pt x="199" y="594"/>
                  </a:lnTo>
                  <a:lnTo>
                    <a:pt x="201" y="593"/>
                  </a:lnTo>
                  <a:lnTo>
                    <a:pt x="206" y="593"/>
                  </a:lnTo>
                  <a:lnTo>
                    <a:pt x="211" y="589"/>
                  </a:lnTo>
                  <a:lnTo>
                    <a:pt x="214" y="588"/>
                  </a:lnTo>
                  <a:lnTo>
                    <a:pt x="215" y="589"/>
                  </a:lnTo>
                  <a:lnTo>
                    <a:pt x="216" y="591"/>
                  </a:lnTo>
                  <a:lnTo>
                    <a:pt x="217" y="591"/>
                  </a:lnTo>
                  <a:lnTo>
                    <a:pt x="219" y="591"/>
                  </a:lnTo>
                  <a:lnTo>
                    <a:pt x="220" y="591"/>
                  </a:lnTo>
                  <a:lnTo>
                    <a:pt x="220" y="590"/>
                  </a:lnTo>
                  <a:lnTo>
                    <a:pt x="223" y="589"/>
                  </a:lnTo>
                  <a:lnTo>
                    <a:pt x="227" y="588"/>
                  </a:lnTo>
                  <a:lnTo>
                    <a:pt x="237" y="589"/>
                  </a:lnTo>
                  <a:lnTo>
                    <a:pt x="240" y="590"/>
                  </a:lnTo>
                  <a:lnTo>
                    <a:pt x="243" y="593"/>
                  </a:lnTo>
                  <a:lnTo>
                    <a:pt x="250" y="609"/>
                  </a:lnTo>
                  <a:lnTo>
                    <a:pt x="252" y="611"/>
                  </a:lnTo>
                  <a:lnTo>
                    <a:pt x="258" y="613"/>
                  </a:lnTo>
                  <a:lnTo>
                    <a:pt x="258" y="611"/>
                  </a:lnTo>
                  <a:lnTo>
                    <a:pt x="253" y="609"/>
                  </a:lnTo>
                  <a:lnTo>
                    <a:pt x="253" y="607"/>
                  </a:lnTo>
                  <a:lnTo>
                    <a:pt x="254" y="606"/>
                  </a:lnTo>
                  <a:lnTo>
                    <a:pt x="254" y="605"/>
                  </a:lnTo>
                  <a:lnTo>
                    <a:pt x="253" y="605"/>
                  </a:lnTo>
                  <a:lnTo>
                    <a:pt x="252" y="601"/>
                  </a:lnTo>
                  <a:lnTo>
                    <a:pt x="251" y="602"/>
                  </a:lnTo>
                  <a:lnTo>
                    <a:pt x="250" y="601"/>
                  </a:lnTo>
                  <a:lnTo>
                    <a:pt x="248" y="601"/>
                  </a:lnTo>
                  <a:lnTo>
                    <a:pt x="246" y="598"/>
                  </a:lnTo>
                  <a:lnTo>
                    <a:pt x="248" y="597"/>
                  </a:lnTo>
                  <a:lnTo>
                    <a:pt x="248" y="596"/>
                  </a:lnTo>
                  <a:lnTo>
                    <a:pt x="249" y="593"/>
                  </a:lnTo>
                  <a:lnTo>
                    <a:pt x="250" y="591"/>
                  </a:lnTo>
                  <a:lnTo>
                    <a:pt x="252" y="589"/>
                  </a:lnTo>
                  <a:lnTo>
                    <a:pt x="251" y="588"/>
                  </a:lnTo>
                  <a:lnTo>
                    <a:pt x="252" y="588"/>
                  </a:lnTo>
                  <a:lnTo>
                    <a:pt x="253" y="589"/>
                  </a:lnTo>
                  <a:lnTo>
                    <a:pt x="254" y="588"/>
                  </a:lnTo>
                  <a:lnTo>
                    <a:pt x="256" y="588"/>
                  </a:lnTo>
                  <a:lnTo>
                    <a:pt x="257" y="586"/>
                  </a:lnTo>
                  <a:lnTo>
                    <a:pt x="258" y="586"/>
                  </a:lnTo>
                  <a:lnTo>
                    <a:pt x="254" y="584"/>
                  </a:lnTo>
                  <a:lnTo>
                    <a:pt x="254" y="578"/>
                  </a:lnTo>
                  <a:lnTo>
                    <a:pt x="256" y="577"/>
                  </a:lnTo>
                  <a:lnTo>
                    <a:pt x="259" y="576"/>
                  </a:lnTo>
                  <a:lnTo>
                    <a:pt x="260" y="573"/>
                  </a:lnTo>
                  <a:lnTo>
                    <a:pt x="262" y="571"/>
                  </a:lnTo>
                  <a:lnTo>
                    <a:pt x="266" y="570"/>
                  </a:lnTo>
                  <a:lnTo>
                    <a:pt x="265" y="568"/>
                  </a:lnTo>
                  <a:lnTo>
                    <a:pt x="263" y="565"/>
                  </a:lnTo>
                  <a:lnTo>
                    <a:pt x="265" y="564"/>
                  </a:lnTo>
                  <a:lnTo>
                    <a:pt x="265" y="562"/>
                  </a:lnTo>
                  <a:lnTo>
                    <a:pt x="263" y="559"/>
                  </a:lnTo>
                  <a:lnTo>
                    <a:pt x="265" y="553"/>
                  </a:lnTo>
                  <a:lnTo>
                    <a:pt x="263" y="551"/>
                  </a:lnTo>
                  <a:lnTo>
                    <a:pt x="263" y="544"/>
                  </a:lnTo>
                  <a:lnTo>
                    <a:pt x="262" y="543"/>
                  </a:lnTo>
                  <a:lnTo>
                    <a:pt x="262" y="540"/>
                  </a:lnTo>
                  <a:lnTo>
                    <a:pt x="262" y="539"/>
                  </a:lnTo>
                  <a:lnTo>
                    <a:pt x="261" y="539"/>
                  </a:lnTo>
                  <a:lnTo>
                    <a:pt x="261" y="538"/>
                  </a:lnTo>
                  <a:lnTo>
                    <a:pt x="261" y="536"/>
                  </a:lnTo>
                  <a:lnTo>
                    <a:pt x="262" y="532"/>
                  </a:lnTo>
                  <a:lnTo>
                    <a:pt x="261" y="530"/>
                  </a:lnTo>
                  <a:lnTo>
                    <a:pt x="261" y="529"/>
                  </a:lnTo>
                  <a:lnTo>
                    <a:pt x="261" y="527"/>
                  </a:lnTo>
                  <a:lnTo>
                    <a:pt x="262" y="524"/>
                  </a:lnTo>
                  <a:lnTo>
                    <a:pt x="262" y="523"/>
                  </a:lnTo>
                  <a:lnTo>
                    <a:pt x="260" y="521"/>
                  </a:lnTo>
                  <a:lnTo>
                    <a:pt x="260" y="520"/>
                  </a:lnTo>
                  <a:lnTo>
                    <a:pt x="258" y="520"/>
                  </a:lnTo>
                  <a:lnTo>
                    <a:pt x="256" y="521"/>
                  </a:lnTo>
                  <a:lnTo>
                    <a:pt x="249" y="519"/>
                  </a:lnTo>
                  <a:lnTo>
                    <a:pt x="246" y="519"/>
                  </a:lnTo>
                  <a:lnTo>
                    <a:pt x="245" y="520"/>
                  </a:lnTo>
                  <a:lnTo>
                    <a:pt x="244" y="521"/>
                  </a:lnTo>
                  <a:lnTo>
                    <a:pt x="241" y="520"/>
                  </a:lnTo>
                  <a:lnTo>
                    <a:pt x="241" y="515"/>
                  </a:lnTo>
                  <a:lnTo>
                    <a:pt x="242" y="513"/>
                  </a:lnTo>
                  <a:lnTo>
                    <a:pt x="242" y="512"/>
                  </a:lnTo>
                  <a:lnTo>
                    <a:pt x="243" y="510"/>
                  </a:lnTo>
                  <a:lnTo>
                    <a:pt x="243" y="509"/>
                  </a:lnTo>
                  <a:lnTo>
                    <a:pt x="245" y="507"/>
                  </a:lnTo>
                  <a:lnTo>
                    <a:pt x="244" y="506"/>
                  </a:lnTo>
                  <a:lnTo>
                    <a:pt x="244" y="505"/>
                  </a:lnTo>
                  <a:lnTo>
                    <a:pt x="244" y="504"/>
                  </a:lnTo>
                  <a:lnTo>
                    <a:pt x="245" y="502"/>
                  </a:lnTo>
                  <a:lnTo>
                    <a:pt x="244" y="501"/>
                  </a:lnTo>
                  <a:lnTo>
                    <a:pt x="244" y="498"/>
                  </a:lnTo>
                  <a:lnTo>
                    <a:pt x="245" y="498"/>
                  </a:lnTo>
                  <a:lnTo>
                    <a:pt x="244" y="497"/>
                  </a:lnTo>
                  <a:lnTo>
                    <a:pt x="244" y="496"/>
                  </a:lnTo>
                  <a:lnTo>
                    <a:pt x="244" y="495"/>
                  </a:lnTo>
                  <a:lnTo>
                    <a:pt x="245" y="495"/>
                  </a:lnTo>
                  <a:lnTo>
                    <a:pt x="245" y="492"/>
                  </a:lnTo>
                  <a:lnTo>
                    <a:pt x="245" y="489"/>
                  </a:lnTo>
                  <a:lnTo>
                    <a:pt x="246" y="486"/>
                  </a:lnTo>
                  <a:lnTo>
                    <a:pt x="248" y="485"/>
                  </a:lnTo>
                  <a:lnTo>
                    <a:pt x="248" y="482"/>
                  </a:lnTo>
                  <a:lnTo>
                    <a:pt x="249" y="481"/>
                  </a:lnTo>
                  <a:lnTo>
                    <a:pt x="250" y="479"/>
                  </a:lnTo>
                  <a:lnTo>
                    <a:pt x="250" y="472"/>
                  </a:lnTo>
                  <a:lnTo>
                    <a:pt x="248" y="471"/>
                  </a:lnTo>
                  <a:lnTo>
                    <a:pt x="246" y="470"/>
                  </a:lnTo>
                  <a:lnTo>
                    <a:pt x="245" y="470"/>
                  </a:lnTo>
                  <a:lnTo>
                    <a:pt x="243" y="470"/>
                  </a:lnTo>
                  <a:lnTo>
                    <a:pt x="241" y="468"/>
                  </a:lnTo>
                  <a:lnTo>
                    <a:pt x="239" y="468"/>
                  </a:lnTo>
                  <a:lnTo>
                    <a:pt x="236" y="467"/>
                  </a:lnTo>
                  <a:lnTo>
                    <a:pt x="234" y="468"/>
                  </a:lnTo>
                  <a:lnTo>
                    <a:pt x="233" y="469"/>
                  </a:lnTo>
                  <a:lnTo>
                    <a:pt x="231" y="470"/>
                  </a:lnTo>
                  <a:lnTo>
                    <a:pt x="231" y="471"/>
                  </a:lnTo>
                  <a:lnTo>
                    <a:pt x="230" y="472"/>
                  </a:lnTo>
                  <a:lnTo>
                    <a:pt x="227" y="472"/>
                  </a:lnTo>
                  <a:lnTo>
                    <a:pt x="226" y="472"/>
                  </a:lnTo>
                  <a:lnTo>
                    <a:pt x="226" y="471"/>
                  </a:lnTo>
                  <a:lnTo>
                    <a:pt x="227" y="471"/>
                  </a:lnTo>
                  <a:lnTo>
                    <a:pt x="227" y="468"/>
                  </a:lnTo>
                  <a:lnTo>
                    <a:pt x="230" y="467"/>
                  </a:lnTo>
                  <a:lnTo>
                    <a:pt x="231" y="464"/>
                  </a:lnTo>
                  <a:lnTo>
                    <a:pt x="234" y="464"/>
                  </a:lnTo>
                  <a:lnTo>
                    <a:pt x="234" y="463"/>
                  </a:lnTo>
                  <a:lnTo>
                    <a:pt x="236" y="462"/>
                  </a:lnTo>
                  <a:lnTo>
                    <a:pt x="237" y="461"/>
                  </a:lnTo>
                  <a:lnTo>
                    <a:pt x="239" y="459"/>
                  </a:lnTo>
                  <a:lnTo>
                    <a:pt x="241" y="457"/>
                  </a:lnTo>
                  <a:lnTo>
                    <a:pt x="241" y="456"/>
                  </a:lnTo>
                  <a:lnTo>
                    <a:pt x="242" y="453"/>
                  </a:lnTo>
                  <a:lnTo>
                    <a:pt x="240" y="453"/>
                  </a:lnTo>
                  <a:lnTo>
                    <a:pt x="239" y="452"/>
                  </a:lnTo>
                  <a:lnTo>
                    <a:pt x="237" y="450"/>
                  </a:lnTo>
                  <a:lnTo>
                    <a:pt x="239" y="448"/>
                  </a:lnTo>
                  <a:lnTo>
                    <a:pt x="236" y="446"/>
                  </a:lnTo>
                  <a:lnTo>
                    <a:pt x="235" y="445"/>
                  </a:lnTo>
                  <a:lnTo>
                    <a:pt x="233" y="446"/>
                  </a:lnTo>
                  <a:lnTo>
                    <a:pt x="232" y="446"/>
                  </a:lnTo>
                  <a:lnTo>
                    <a:pt x="230" y="444"/>
                  </a:lnTo>
                  <a:lnTo>
                    <a:pt x="227" y="442"/>
                  </a:lnTo>
                  <a:lnTo>
                    <a:pt x="225" y="443"/>
                  </a:lnTo>
                  <a:lnTo>
                    <a:pt x="224" y="442"/>
                  </a:lnTo>
                  <a:lnTo>
                    <a:pt x="223" y="442"/>
                  </a:lnTo>
                  <a:lnTo>
                    <a:pt x="223" y="440"/>
                  </a:lnTo>
                  <a:lnTo>
                    <a:pt x="224" y="439"/>
                  </a:lnTo>
                  <a:lnTo>
                    <a:pt x="223" y="438"/>
                  </a:lnTo>
                  <a:lnTo>
                    <a:pt x="222" y="436"/>
                  </a:lnTo>
                  <a:lnTo>
                    <a:pt x="220" y="434"/>
                  </a:lnTo>
                  <a:lnTo>
                    <a:pt x="217" y="429"/>
                  </a:lnTo>
                  <a:lnTo>
                    <a:pt x="217" y="427"/>
                  </a:lnTo>
                  <a:lnTo>
                    <a:pt x="216" y="426"/>
                  </a:lnTo>
                  <a:lnTo>
                    <a:pt x="214" y="426"/>
                  </a:lnTo>
                  <a:lnTo>
                    <a:pt x="211" y="425"/>
                  </a:lnTo>
                  <a:lnTo>
                    <a:pt x="208" y="425"/>
                  </a:lnTo>
                  <a:lnTo>
                    <a:pt x="205" y="422"/>
                  </a:lnTo>
                  <a:lnTo>
                    <a:pt x="204" y="420"/>
                  </a:lnTo>
                  <a:lnTo>
                    <a:pt x="206" y="415"/>
                  </a:lnTo>
                  <a:lnTo>
                    <a:pt x="206" y="413"/>
                  </a:lnTo>
                  <a:lnTo>
                    <a:pt x="205" y="412"/>
                  </a:lnTo>
                  <a:lnTo>
                    <a:pt x="204" y="411"/>
                  </a:lnTo>
                  <a:lnTo>
                    <a:pt x="204" y="410"/>
                  </a:lnTo>
                  <a:lnTo>
                    <a:pt x="202" y="409"/>
                  </a:lnTo>
                  <a:lnTo>
                    <a:pt x="201" y="405"/>
                  </a:lnTo>
                  <a:lnTo>
                    <a:pt x="200" y="404"/>
                  </a:lnTo>
                  <a:lnTo>
                    <a:pt x="207" y="403"/>
                  </a:lnTo>
                  <a:lnTo>
                    <a:pt x="208" y="401"/>
                  </a:lnTo>
                  <a:lnTo>
                    <a:pt x="211" y="400"/>
                  </a:lnTo>
                  <a:lnTo>
                    <a:pt x="210" y="395"/>
                  </a:lnTo>
                  <a:lnTo>
                    <a:pt x="213" y="394"/>
                  </a:lnTo>
                  <a:lnTo>
                    <a:pt x="211" y="390"/>
                  </a:lnTo>
                  <a:lnTo>
                    <a:pt x="213" y="390"/>
                  </a:lnTo>
                  <a:lnTo>
                    <a:pt x="217" y="388"/>
                  </a:lnTo>
                  <a:lnTo>
                    <a:pt x="222" y="388"/>
                  </a:lnTo>
                  <a:lnTo>
                    <a:pt x="225" y="389"/>
                  </a:lnTo>
                  <a:lnTo>
                    <a:pt x="225" y="390"/>
                  </a:lnTo>
                  <a:lnTo>
                    <a:pt x="227" y="386"/>
                  </a:lnTo>
                  <a:lnTo>
                    <a:pt x="226" y="385"/>
                  </a:lnTo>
                  <a:lnTo>
                    <a:pt x="224" y="385"/>
                  </a:lnTo>
                  <a:lnTo>
                    <a:pt x="223" y="384"/>
                  </a:lnTo>
                  <a:lnTo>
                    <a:pt x="222" y="380"/>
                  </a:lnTo>
                  <a:lnTo>
                    <a:pt x="223" y="380"/>
                  </a:lnTo>
                  <a:lnTo>
                    <a:pt x="223" y="379"/>
                  </a:lnTo>
                  <a:lnTo>
                    <a:pt x="219" y="376"/>
                  </a:lnTo>
                  <a:lnTo>
                    <a:pt x="216" y="373"/>
                  </a:lnTo>
                  <a:lnTo>
                    <a:pt x="214" y="372"/>
                  </a:lnTo>
                  <a:lnTo>
                    <a:pt x="211" y="371"/>
                  </a:lnTo>
                  <a:lnTo>
                    <a:pt x="210" y="372"/>
                  </a:lnTo>
                  <a:lnTo>
                    <a:pt x="208" y="371"/>
                  </a:lnTo>
                  <a:lnTo>
                    <a:pt x="207" y="369"/>
                  </a:lnTo>
                  <a:lnTo>
                    <a:pt x="204" y="369"/>
                  </a:lnTo>
                  <a:lnTo>
                    <a:pt x="199" y="369"/>
                  </a:lnTo>
                  <a:lnTo>
                    <a:pt x="197" y="368"/>
                  </a:lnTo>
                  <a:lnTo>
                    <a:pt x="194" y="368"/>
                  </a:lnTo>
                  <a:lnTo>
                    <a:pt x="191" y="367"/>
                  </a:lnTo>
                  <a:lnTo>
                    <a:pt x="189" y="368"/>
                  </a:lnTo>
                  <a:lnTo>
                    <a:pt x="189" y="367"/>
                  </a:lnTo>
                  <a:lnTo>
                    <a:pt x="190" y="365"/>
                  </a:lnTo>
                  <a:lnTo>
                    <a:pt x="191" y="364"/>
                  </a:lnTo>
                  <a:lnTo>
                    <a:pt x="190" y="362"/>
                  </a:lnTo>
                  <a:lnTo>
                    <a:pt x="188" y="361"/>
                  </a:lnTo>
                  <a:lnTo>
                    <a:pt x="184" y="356"/>
                  </a:lnTo>
                  <a:lnTo>
                    <a:pt x="182" y="355"/>
                  </a:lnTo>
                  <a:lnTo>
                    <a:pt x="181" y="354"/>
                  </a:lnTo>
                  <a:lnTo>
                    <a:pt x="175" y="354"/>
                  </a:lnTo>
                  <a:lnTo>
                    <a:pt x="174" y="353"/>
                  </a:lnTo>
                  <a:lnTo>
                    <a:pt x="173" y="353"/>
                  </a:lnTo>
                  <a:lnTo>
                    <a:pt x="173" y="351"/>
                  </a:lnTo>
                  <a:lnTo>
                    <a:pt x="172" y="350"/>
                  </a:lnTo>
                  <a:lnTo>
                    <a:pt x="170" y="348"/>
                  </a:lnTo>
                  <a:lnTo>
                    <a:pt x="168" y="348"/>
                  </a:lnTo>
                  <a:lnTo>
                    <a:pt x="166" y="348"/>
                  </a:lnTo>
                  <a:lnTo>
                    <a:pt x="164" y="347"/>
                  </a:lnTo>
                  <a:lnTo>
                    <a:pt x="163" y="346"/>
                  </a:lnTo>
                  <a:lnTo>
                    <a:pt x="161" y="347"/>
                  </a:lnTo>
                  <a:lnTo>
                    <a:pt x="158" y="345"/>
                  </a:lnTo>
                  <a:lnTo>
                    <a:pt x="155" y="346"/>
                  </a:lnTo>
                  <a:lnTo>
                    <a:pt x="154" y="348"/>
                  </a:lnTo>
                  <a:lnTo>
                    <a:pt x="153" y="350"/>
                  </a:lnTo>
                  <a:lnTo>
                    <a:pt x="150" y="347"/>
                  </a:lnTo>
                  <a:lnTo>
                    <a:pt x="148" y="344"/>
                  </a:lnTo>
                  <a:lnTo>
                    <a:pt x="147" y="343"/>
                  </a:lnTo>
                  <a:lnTo>
                    <a:pt x="144" y="343"/>
                  </a:lnTo>
                  <a:lnTo>
                    <a:pt x="144" y="344"/>
                  </a:lnTo>
                  <a:lnTo>
                    <a:pt x="141" y="344"/>
                  </a:lnTo>
                  <a:lnTo>
                    <a:pt x="140" y="346"/>
                  </a:lnTo>
                  <a:lnTo>
                    <a:pt x="139" y="347"/>
                  </a:lnTo>
                  <a:lnTo>
                    <a:pt x="138" y="347"/>
                  </a:lnTo>
                  <a:lnTo>
                    <a:pt x="138" y="348"/>
                  </a:lnTo>
                  <a:lnTo>
                    <a:pt x="139" y="351"/>
                  </a:lnTo>
                  <a:lnTo>
                    <a:pt x="138" y="352"/>
                  </a:lnTo>
                  <a:lnTo>
                    <a:pt x="137" y="352"/>
                  </a:lnTo>
                  <a:lnTo>
                    <a:pt x="135" y="352"/>
                  </a:lnTo>
                  <a:lnTo>
                    <a:pt x="136" y="348"/>
                  </a:lnTo>
                  <a:lnTo>
                    <a:pt x="132" y="346"/>
                  </a:lnTo>
                  <a:lnTo>
                    <a:pt x="132" y="345"/>
                  </a:lnTo>
                  <a:lnTo>
                    <a:pt x="129" y="344"/>
                  </a:lnTo>
                  <a:lnTo>
                    <a:pt x="128" y="342"/>
                  </a:lnTo>
                  <a:lnTo>
                    <a:pt x="128" y="339"/>
                  </a:lnTo>
                  <a:lnTo>
                    <a:pt x="125" y="337"/>
                  </a:lnTo>
                  <a:lnTo>
                    <a:pt x="123" y="333"/>
                  </a:lnTo>
                  <a:lnTo>
                    <a:pt x="120" y="331"/>
                  </a:lnTo>
                  <a:lnTo>
                    <a:pt x="119" y="331"/>
                  </a:lnTo>
                  <a:lnTo>
                    <a:pt x="113" y="331"/>
                  </a:lnTo>
                  <a:lnTo>
                    <a:pt x="112" y="330"/>
                  </a:lnTo>
                  <a:lnTo>
                    <a:pt x="112" y="328"/>
                  </a:lnTo>
                  <a:lnTo>
                    <a:pt x="114" y="328"/>
                  </a:lnTo>
                  <a:lnTo>
                    <a:pt x="118" y="329"/>
                  </a:lnTo>
                  <a:lnTo>
                    <a:pt x="118" y="328"/>
                  </a:lnTo>
                  <a:lnTo>
                    <a:pt x="120" y="328"/>
                  </a:lnTo>
                  <a:lnTo>
                    <a:pt x="120" y="326"/>
                  </a:lnTo>
                  <a:lnTo>
                    <a:pt x="120" y="323"/>
                  </a:lnTo>
                  <a:lnTo>
                    <a:pt x="121" y="321"/>
                  </a:lnTo>
                  <a:lnTo>
                    <a:pt x="122" y="321"/>
                  </a:lnTo>
                  <a:lnTo>
                    <a:pt x="122" y="319"/>
                  </a:lnTo>
                  <a:lnTo>
                    <a:pt x="125" y="316"/>
                  </a:lnTo>
                  <a:lnTo>
                    <a:pt x="127" y="314"/>
                  </a:lnTo>
                  <a:lnTo>
                    <a:pt x="123" y="303"/>
                  </a:lnTo>
                  <a:lnTo>
                    <a:pt x="127" y="287"/>
                  </a:lnTo>
                  <a:lnTo>
                    <a:pt x="125" y="287"/>
                  </a:lnTo>
                  <a:lnTo>
                    <a:pt x="125" y="286"/>
                  </a:lnTo>
                  <a:lnTo>
                    <a:pt x="125" y="285"/>
                  </a:lnTo>
                  <a:lnTo>
                    <a:pt x="124" y="284"/>
                  </a:lnTo>
                  <a:lnTo>
                    <a:pt x="125" y="280"/>
                  </a:lnTo>
                  <a:lnTo>
                    <a:pt x="124" y="279"/>
                  </a:lnTo>
                  <a:lnTo>
                    <a:pt x="122" y="279"/>
                  </a:lnTo>
                  <a:lnTo>
                    <a:pt x="124" y="267"/>
                  </a:lnTo>
                  <a:lnTo>
                    <a:pt x="127" y="260"/>
                  </a:lnTo>
                  <a:lnTo>
                    <a:pt x="129" y="258"/>
                  </a:lnTo>
                  <a:lnTo>
                    <a:pt x="128" y="254"/>
                  </a:lnTo>
                  <a:lnTo>
                    <a:pt x="129" y="251"/>
                  </a:lnTo>
                  <a:lnTo>
                    <a:pt x="130" y="249"/>
                  </a:lnTo>
                  <a:lnTo>
                    <a:pt x="132" y="243"/>
                  </a:lnTo>
                  <a:lnTo>
                    <a:pt x="135" y="241"/>
                  </a:lnTo>
                  <a:lnTo>
                    <a:pt x="138" y="239"/>
                  </a:lnTo>
                  <a:lnTo>
                    <a:pt x="142" y="239"/>
                  </a:lnTo>
                  <a:lnTo>
                    <a:pt x="142" y="235"/>
                  </a:lnTo>
                  <a:lnTo>
                    <a:pt x="150" y="233"/>
                  </a:lnTo>
                  <a:lnTo>
                    <a:pt x="157" y="227"/>
                  </a:lnTo>
                  <a:lnTo>
                    <a:pt x="157" y="226"/>
                  </a:lnTo>
                  <a:lnTo>
                    <a:pt x="157" y="225"/>
                  </a:lnTo>
                  <a:lnTo>
                    <a:pt x="159" y="224"/>
                  </a:lnTo>
                  <a:lnTo>
                    <a:pt x="161" y="221"/>
                  </a:lnTo>
                  <a:lnTo>
                    <a:pt x="161" y="220"/>
                  </a:lnTo>
                  <a:lnTo>
                    <a:pt x="161" y="219"/>
                  </a:lnTo>
                  <a:lnTo>
                    <a:pt x="163" y="219"/>
                  </a:lnTo>
                  <a:lnTo>
                    <a:pt x="164" y="217"/>
                  </a:lnTo>
                  <a:lnTo>
                    <a:pt x="165" y="218"/>
                  </a:lnTo>
                  <a:lnTo>
                    <a:pt x="167" y="216"/>
                  </a:lnTo>
                  <a:lnTo>
                    <a:pt x="164" y="205"/>
                  </a:lnTo>
                  <a:lnTo>
                    <a:pt x="164" y="203"/>
                  </a:lnTo>
                  <a:lnTo>
                    <a:pt x="165" y="202"/>
                  </a:lnTo>
                  <a:lnTo>
                    <a:pt x="166" y="201"/>
                  </a:lnTo>
                  <a:lnTo>
                    <a:pt x="167" y="197"/>
                  </a:lnTo>
                  <a:lnTo>
                    <a:pt x="168" y="195"/>
                  </a:lnTo>
                  <a:lnTo>
                    <a:pt x="170" y="193"/>
                  </a:lnTo>
                  <a:lnTo>
                    <a:pt x="168" y="191"/>
                  </a:lnTo>
                  <a:lnTo>
                    <a:pt x="166" y="187"/>
                  </a:lnTo>
                  <a:lnTo>
                    <a:pt x="168" y="186"/>
                  </a:lnTo>
                  <a:lnTo>
                    <a:pt x="167" y="185"/>
                  </a:lnTo>
                  <a:lnTo>
                    <a:pt x="167" y="183"/>
                  </a:lnTo>
                  <a:lnTo>
                    <a:pt x="167" y="181"/>
                  </a:lnTo>
                  <a:lnTo>
                    <a:pt x="168" y="183"/>
                  </a:lnTo>
                  <a:lnTo>
                    <a:pt x="170" y="181"/>
                  </a:lnTo>
                  <a:lnTo>
                    <a:pt x="173" y="180"/>
                  </a:lnTo>
                  <a:lnTo>
                    <a:pt x="175" y="178"/>
                  </a:lnTo>
                  <a:lnTo>
                    <a:pt x="178" y="180"/>
                  </a:lnTo>
                  <a:lnTo>
                    <a:pt x="180" y="180"/>
                  </a:lnTo>
                  <a:lnTo>
                    <a:pt x="180" y="179"/>
                  </a:lnTo>
                  <a:lnTo>
                    <a:pt x="183" y="179"/>
                  </a:lnTo>
                  <a:lnTo>
                    <a:pt x="184" y="178"/>
                  </a:lnTo>
                  <a:lnTo>
                    <a:pt x="184" y="179"/>
                  </a:lnTo>
                  <a:lnTo>
                    <a:pt x="185" y="181"/>
                  </a:lnTo>
                  <a:lnTo>
                    <a:pt x="187" y="180"/>
                  </a:lnTo>
                  <a:lnTo>
                    <a:pt x="188" y="183"/>
                  </a:lnTo>
                  <a:lnTo>
                    <a:pt x="190" y="183"/>
                  </a:lnTo>
                  <a:lnTo>
                    <a:pt x="191" y="184"/>
                  </a:lnTo>
                  <a:lnTo>
                    <a:pt x="192" y="184"/>
                  </a:lnTo>
                  <a:lnTo>
                    <a:pt x="191" y="183"/>
                  </a:lnTo>
                  <a:lnTo>
                    <a:pt x="194" y="183"/>
                  </a:lnTo>
                  <a:lnTo>
                    <a:pt x="197" y="180"/>
                  </a:lnTo>
                  <a:lnTo>
                    <a:pt x="198" y="180"/>
                  </a:lnTo>
                  <a:lnTo>
                    <a:pt x="201" y="180"/>
                  </a:lnTo>
                  <a:lnTo>
                    <a:pt x="204" y="180"/>
                  </a:lnTo>
                  <a:lnTo>
                    <a:pt x="205" y="183"/>
                  </a:lnTo>
                  <a:lnTo>
                    <a:pt x="206" y="184"/>
                  </a:lnTo>
                  <a:lnTo>
                    <a:pt x="205" y="185"/>
                  </a:lnTo>
                  <a:lnTo>
                    <a:pt x="205" y="186"/>
                  </a:lnTo>
                  <a:lnTo>
                    <a:pt x="206" y="187"/>
                  </a:lnTo>
                  <a:lnTo>
                    <a:pt x="207" y="188"/>
                  </a:lnTo>
                  <a:lnTo>
                    <a:pt x="209" y="186"/>
                  </a:lnTo>
                  <a:lnTo>
                    <a:pt x="211" y="187"/>
                  </a:lnTo>
                  <a:lnTo>
                    <a:pt x="216" y="191"/>
                  </a:lnTo>
                  <a:lnTo>
                    <a:pt x="218" y="189"/>
                  </a:lnTo>
                  <a:lnTo>
                    <a:pt x="219" y="189"/>
                  </a:lnTo>
                  <a:lnTo>
                    <a:pt x="220" y="188"/>
                  </a:lnTo>
                  <a:lnTo>
                    <a:pt x="222" y="188"/>
                  </a:lnTo>
                  <a:lnTo>
                    <a:pt x="227" y="191"/>
                  </a:lnTo>
                  <a:lnTo>
                    <a:pt x="228" y="191"/>
                  </a:lnTo>
                  <a:lnTo>
                    <a:pt x="230" y="192"/>
                  </a:lnTo>
                  <a:lnTo>
                    <a:pt x="232" y="194"/>
                  </a:lnTo>
                  <a:lnTo>
                    <a:pt x="234" y="194"/>
                  </a:lnTo>
                  <a:lnTo>
                    <a:pt x="236" y="193"/>
                  </a:lnTo>
                  <a:lnTo>
                    <a:pt x="237" y="194"/>
                  </a:lnTo>
                  <a:lnTo>
                    <a:pt x="239" y="194"/>
                  </a:lnTo>
                  <a:lnTo>
                    <a:pt x="240" y="196"/>
                  </a:lnTo>
                  <a:lnTo>
                    <a:pt x="241" y="195"/>
                  </a:lnTo>
                  <a:lnTo>
                    <a:pt x="242" y="193"/>
                  </a:lnTo>
                  <a:lnTo>
                    <a:pt x="244" y="193"/>
                  </a:lnTo>
                  <a:lnTo>
                    <a:pt x="244" y="192"/>
                  </a:lnTo>
                  <a:lnTo>
                    <a:pt x="245" y="192"/>
                  </a:lnTo>
                  <a:lnTo>
                    <a:pt x="246" y="191"/>
                  </a:lnTo>
                  <a:lnTo>
                    <a:pt x="245" y="191"/>
                  </a:lnTo>
                  <a:lnTo>
                    <a:pt x="246" y="191"/>
                  </a:lnTo>
                  <a:lnTo>
                    <a:pt x="246" y="189"/>
                  </a:lnTo>
                  <a:lnTo>
                    <a:pt x="248" y="189"/>
                  </a:lnTo>
                  <a:lnTo>
                    <a:pt x="249" y="188"/>
                  </a:lnTo>
                  <a:lnTo>
                    <a:pt x="250" y="188"/>
                  </a:lnTo>
                  <a:lnTo>
                    <a:pt x="250" y="187"/>
                  </a:lnTo>
                  <a:lnTo>
                    <a:pt x="250" y="186"/>
                  </a:lnTo>
                  <a:lnTo>
                    <a:pt x="251" y="186"/>
                  </a:lnTo>
                  <a:lnTo>
                    <a:pt x="251" y="185"/>
                  </a:lnTo>
                  <a:lnTo>
                    <a:pt x="252" y="183"/>
                  </a:lnTo>
                  <a:lnTo>
                    <a:pt x="251" y="183"/>
                  </a:lnTo>
                  <a:lnTo>
                    <a:pt x="251" y="180"/>
                  </a:lnTo>
                  <a:lnTo>
                    <a:pt x="251" y="179"/>
                  </a:lnTo>
                  <a:lnTo>
                    <a:pt x="249" y="178"/>
                  </a:lnTo>
                  <a:lnTo>
                    <a:pt x="249" y="177"/>
                  </a:lnTo>
                  <a:lnTo>
                    <a:pt x="245" y="176"/>
                  </a:lnTo>
                  <a:lnTo>
                    <a:pt x="242" y="175"/>
                  </a:lnTo>
                  <a:lnTo>
                    <a:pt x="241" y="175"/>
                  </a:lnTo>
                  <a:lnTo>
                    <a:pt x="240" y="174"/>
                  </a:lnTo>
                  <a:lnTo>
                    <a:pt x="239" y="172"/>
                  </a:lnTo>
                  <a:lnTo>
                    <a:pt x="239" y="171"/>
                  </a:lnTo>
                  <a:lnTo>
                    <a:pt x="240" y="171"/>
                  </a:lnTo>
                  <a:lnTo>
                    <a:pt x="239" y="171"/>
                  </a:lnTo>
                  <a:lnTo>
                    <a:pt x="240" y="170"/>
                  </a:lnTo>
                  <a:lnTo>
                    <a:pt x="239" y="170"/>
                  </a:lnTo>
                  <a:lnTo>
                    <a:pt x="239" y="169"/>
                  </a:lnTo>
                  <a:lnTo>
                    <a:pt x="239" y="168"/>
                  </a:lnTo>
                  <a:lnTo>
                    <a:pt x="239" y="167"/>
                  </a:lnTo>
                  <a:lnTo>
                    <a:pt x="239" y="166"/>
                  </a:lnTo>
                  <a:lnTo>
                    <a:pt x="240" y="166"/>
                  </a:lnTo>
                  <a:lnTo>
                    <a:pt x="240" y="164"/>
                  </a:lnTo>
                  <a:lnTo>
                    <a:pt x="239" y="164"/>
                  </a:lnTo>
                  <a:lnTo>
                    <a:pt x="242" y="161"/>
                  </a:lnTo>
                  <a:lnTo>
                    <a:pt x="241" y="161"/>
                  </a:lnTo>
                  <a:lnTo>
                    <a:pt x="241" y="160"/>
                  </a:lnTo>
                  <a:lnTo>
                    <a:pt x="240" y="159"/>
                  </a:lnTo>
                  <a:lnTo>
                    <a:pt x="240" y="157"/>
                  </a:lnTo>
                  <a:lnTo>
                    <a:pt x="240" y="154"/>
                  </a:lnTo>
                  <a:lnTo>
                    <a:pt x="242" y="152"/>
                  </a:lnTo>
                  <a:lnTo>
                    <a:pt x="243" y="150"/>
                  </a:lnTo>
                  <a:lnTo>
                    <a:pt x="244" y="149"/>
                  </a:lnTo>
                  <a:lnTo>
                    <a:pt x="245" y="147"/>
                  </a:lnTo>
                  <a:lnTo>
                    <a:pt x="246" y="147"/>
                  </a:lnTo>
                  <a:lnTo>
                    <a:pt x="245" y="146"/>
                  </a:lnTo>
                  <a:lnTo>
                    <a:pt x="244" y="142"/>
                  </a:lnTo>
                  <a:lnTo>
                    <a:pt x="244" y="137"/>
                  </a:lnTo>
                  <a:lnTo>
                    <a:pt x="246" y="135"/>
                  </a:lnTo>
                  <a:lnTo>
                    <a:pt x="246" y="134"/>
                  </a:lnTo>
                  <a:lnTo>
                    <a:pt x="252" y="133"/>
                  </a:lnTo>
                  <a:lnTo>
                    <a:pt x="252" y="130"/>
                  </a:lnTo>
                  <a:lnTo>
                    <a:pt x="251" y="129"/>
                  </a:lnTo>
                  <a:lnTo>
                    <a:pt x="250" y="127"/>
                  </a:lnTo>
                  <a:lnTo>
                    <a:pt x="249" y="125"/>
                  </a:lnTo>
                  <a:lnTo>
                    <a:pt x="246" y="125"/>
                  </a:lnTo>
                  <a:lnTo>
                    <a:pt x="248" y="124"/>
                  </a:lnTo>
                  <a:lnTo>
                    <a:pt x="246" y="119"/>
                  </a:lnTo>
                  <a:lnTo>
                    <a:pt x="246" y="117"/>
                  </a:lnTo>
                  <a:lnTo>
                    <a:pt x="246" y="109"/>
                  </a:lnTo>
                  <a:lnTo>
                    <a:pt x="252" y="109"/>
                  </a:lnTo>
                  <a:lnTo>
                    <a:pt x="251" y="96"/>
                  </a:lnTo>
                  <a:lnTo>
                    <a:pt x="254" y="96"/>
                  </a:lnTo>
                  <a:lnTo>
                    <a:pt x="254" y="94"/>
                  </a:lnTo>
                  <a:lnTo>
                    <a:pt x="253" y="94"/>
                  </a:lnTo>
                  <a:lnTo>
                    <a:pt x="253" y="93"/>
                  </a:lnTo>
                  <a:lnTo>
                    <a:pt x="254" y="92"/>
                  </a:lnTo>
                  <a:lnTo>
                    <a:pt x="256" y="92"/>
                  </a:lnTo>
                  <a:lnTo>
                    <a:pt x="256" y="87"/>
                  </a:lnTo>
                  <a:lnTo>
                    <a:pt x="254" y="83"/>
                  </a:lnTo>
                  <a:lnTo>
                    <a:pt x="254" y="78"/>
                  </a:lnTo>
                  <a:lnTo>
                    <a:pt x="252" y="76"/>
                  </a:lnTo>
                  <a:lnTo>
                    <a:pt x="251" y="72"/>
                  </a:lnTo>
                  <a:lnTo>
                    <a:pt x="251" y="71"/>
                  </a:lnTo>
                  <a:lnTo>
                    <a:pt x="249" y="69"/>
                  </a:lnTo>
                  <a:lnTo>
                    <a:pt x="249" y="67"/>
                  </a:lnTo>
                  <a:lnTo>
                    <a:pt x="251" y="66"/>
                  </a:lnTo>
                  <a:lnTo>
                    <a:pt x="252" y="63"/>
                  </a:lnTo>
                  <a:lnTo>
                    <a:pt x="251" y="61"/>
                  </a:lnTo>
                  <a:lnTo>
                    <a:pt x="251" y="60"/>
                  </a:lnTo>
                  <a:lnTo>
                    <a:pt x="251" y="59"/>
                  </a:lnTo>
                  <a:lnTo>
                    <a:pt x="249" y="58"/>
                  </a:lnTo>
                  <a:lnTo>
                    <a:pt x="246" y="49"/>
                  </a:lnTo>
                  <a:lnTo>
                    <a:pt x="248" y="46"/>
                  </a:lnTo>
                  <a:lnTo>
                    <a:pt x="248" y="43"/>
                  </a:lnTo>
                  <a:lnTo>
                    <a:pt x="246" y="37"/>
                  </a:lnTo>
                  <a:lnTo>
                    <a:pt x="248" y="35"/>
                  </a:lnTo>
                  <a:lnTo>
                    <a:pt x="248" y="30"/>
                  </a:lnTo>
                  <a:lnTo>
                    <a:pt x="249" y="32"/>
                  </a:lnTo>
                  <a:lnTo>
                    <a:pt x="249" y="29"/>
                  </a:lnTo>
                  <a:lnTo>
                    <a:pt x="250" y="27"/>
                  </a:lnTo>
                  <a:lnTo>
                    <a:pt x="250" y="26"/>
                  </a:lnTo>
                  <a:lnTo>
                    <a:pt x="252" y="25"/>
                  </a:lnTo>
                  <a:lnTo>
                    <a:pt x="253" y="25"/>
                  </a:lnTo>
                  <a:lnTo>
                    <a:pt x="253" y="24"/>
                  </a:lnTo>
                  <a:lnTo>
                    <a:pt x="256" y="24"/>
                  </a:lnTo>
                  <a:lnTo>
                    <a:pt x="256" y="21"/>
                  </a:lnTo>
                  <a:lnTo>
                    <a:pt x="257" y="21"/>
                  </a:lnTo>
                  <a:lnTo>
                    <a:pt x="256" y="20"/>
                  </a:lnTo>
                  <a:lnTo>
                    <a:pt x="256" y="19"/>
                  </a:lnTo>
                  <a:lnTo>
                    <a:pt x="257" y="17"/>
                  </a:lnTo>
                  <a:lnTo>
                    <a:pt x="258" y="15"/>
                  </a:lnTo>
                  <a:lnTo>
                    <a:pt x="258" y="12"/>
                  </a:lnTo>
                  <a:lnTo>
                    <a:pt x="257" y="12"/>
                  </a:lnTo>
                  <a:lnTo>
                    <a:pt x="256" y="11"/>
                  </a:lnTo>
                  <a:lnTo>
                    <a:pt x="253" y="8"/>
                  </a:lnTo>
                  <a:lnTo>
                    <a:pt x="254" y="7"/>
                  </a:lnTo>
                  <a:lnTo>
                    <a:pt x="256" y="4"/>
                  </a:lnTo>
                  <a:lnTo>
                    <a:pt x="258" y="5"/>
                  </a:lnTo>
                  <a:lnTo>
                    <a:pt x="259" y="5"/>
                  </a:lnTo>
                  <a:lnTo>
                    <a:pt x="259" y="7"/>
                  </a:lnTo>
                  <a:lnTo>
                    <a:pt x="260" y="5"/>
                  </a:lnTo>
                  <a:lnTo>
                    <a:pt x="263" y="4"/>
                  </a:lnTo>
                  <a:lnTo>
                    <a:pt x="265" y="2"/>
                  </a:lnTo>
                  <a:lnTo>
                    <a:pt x="265" y="1"/>
                  </a:lnTo>
                  <a:lnTo>
                    <a:pt x="266" y="2"/>
                  </a:lnTo>
                  <a:lnTo>
                    <a:pt x="268" y="0"/>
                  </a:lnTo>
                  <a:lnTo>
                    <a:pt x="270" y="1"/>
                  </a:lnTo>
                  <a:close/>
                  <a:moveTo>
                    <a:pt x="970" y="499"/>
                  </a:moveTo>
                  <a:lnTo>
                    <a:pt x="964" y="502"/>
                  </a:lnTo>
                  <a:lnTo>
                    <a:pt x="964" y="504"/>
                  </a:lnTo>
                  <a:lnTo>
                    <a:pt x="959" y="502"/>
                  </a:lnTo>
                  <a:lnTo>
                    <a:pt x="959" y="501"/>
                  </a:lnTo>
                  <a:lnTo>
                    <a:pt x="959" y="499"/>
                  </a:lnTo>
                  <a:lnTo>
                    <a:pt x="957" y="499"/>
                  </a:lnTo>
                  <a:lnTo>
                    <a:pt x="957" y="501"/>
                  </a:lnTo>
                  <a:lnTo>
                    <a:pt x="956" y="501"/>
                  </a:lnTo>
                  <a:lnTo>
                    <a:pt x="957" y="501"/>
                  </a:lnTo>
                  <a:lnTo>
                    <a:pt x="957" y="502"/>
                  </a:lnTo>
                  <a:lnTo>
                    <a:pt x="955" y="502"/>
                  </a:lnTo>
                  <a:lnTo>
                    <a:pt x="952" y="504"/>
                  </a:lnTo>
                  <a:lnTo>
                    <a:pt x="952" y="505"/>
                  </a:lnTo>
                  <a:lnTo>
                    <a:pt x="952" y="506"/>
                  </a:lnTo>
                  <a:lnTo>
                    <a:pt x="952" y="507"/>
                  </a:lnTo>
                  <a:lnTo>
                    <a:pt x="953" y="507"/>
                  </a:lnTo>
                  <a:lnTo>
                    <a:pt x="953" y="510"/>
                  </a:lnTo>
                  <a:lnTo>
                    <a:pt x="953" y="512"/>
                  </a:lnTo>
                  <a:lnTo>
                    <a:pt x="955" y="513"/>
                  </a:lnTo>
                  <a:lnTo>
                    <a:pt x="955" y="514"/>
                  </a:lnTo>
                  <a:lnTo>
                    <a:pt x="956" y="515"/>
                  </a:lnTo>
                  <a:lnTo>
                    <a:pt x="955" y="515"/>
                  </a:lnTo>
                  <a:lnTo>
                    <a:pt x="952" y="515"/>
                  </a:lnTo>
                  <a:lnTo>
                    <a:pt x="950" y="520"/>
                  </a:lnTo>
                  <a:lnTo>
                    <a:pt x="952" y="522"/>
                  </a:lnTo>
                  <a:lnTo>
                    <a:pt x="951" y="526"/>
                  </a:lnTo>
                  <a:lnTo>
                    <a:pt x="948" y="526"/>
                  </a:lnTo>
                  <a:lnTo>
                    <a:pt x="947" y="527"/>
                  </a:lnTo>
                  <a:lnTo>
                    <a:pt x="947" y="529"/>
                  </a:lnTo>
                  <a:lnTo>
                    <a:pt x="948" y="530"/>
                  </a:lnTo>
                  <a:lnTo>
                    <a:pt x="947" y="531"/>
                  </a:lnTo>
                  <a:lnTo>
                    <a:pt x="944" y="530"/>
                  </a:lnTo>
                  <a:lnTo>
                    <a:pt x="940" y="529"/>
                  </a:lnTo>
                  <a:lnTo>
                    <a:pt x="936" y="524"/>
                  </a:lnTo>
                  <a:lnTo>
                    <a:pt x="933" y="526"/>
                  </a:lnTo>
                  <a:lnTo>
                    <a:pt x="935" y="528"/>
                  </a:lnTo>
                  <a:lnTo>
                    <a:pt x="931" y="531"/>
                  </a:lnTo>
                  <a:lnTo>
                    <a:pt x="929" y="531"/>
                  </a:lnTo>
                  <a:lnTo>
                    <a:pt x="929" y="534"/>
                  </a:lnTo>
                  <a:lnTo>
                    <a:pt x="926" y="535"/>
                  </a:lnTo>
                  <a:lnTo>
                    <a:pt x="924" y="534"/>
                  </a:lnTo>
                  <a:lnTo>
                    <a:pt x="922" y="535"/>
                  </a:lnTo>
                  <a:lnTo>
                    <a:pt x="921" y="537"/>
                  </a:lnTo>
                  <a:lnTo>
                    <a:pt x="919" y="537"/>
                  </a:lnTo>
                  <a:lnTo>
                    <a:pt x="916" y="539"/>
                  </a:lnTo>
                  <a:lnTo>
                    <a:pt x="914" y="538"/>
                  </a:lnTo>
                  <a:lnTo>
                    <a:pt x="913" y="538"/>
                  </a:lnTo>
                  <a:lnTo>
                    <a:pt x="910" y="539"/>
                  </a:lnTo>
                  <a:lnTo>
                    <a:pt x="908" y="540"/>
                  </a:lnTo>
                  <a:lnTo>
                    <a:pt x="907" y="543"/>
                  </a:lnTo>
                  <a:lnTo>
                    <a:pt x="909" y="543"/>
                  </a:lnTo>
                  <a:lnTo>
                    <a:pt x="910" y="545"/>
                  </a:lnTo>
                  <a:lnTo>
                    <a:pt x="909" y="546"/>
                  </a:lnTo>
                  <a:lnTo>
                    <a:pt x="908" y="547"/>
                  </a:lnTo>
                  <a:lnTo>
                    <a:pt x="907" y="548"/>
                  </a:lnTo>
                  <a:lnTo>
                    <a:pt x="907" y="549"/>
                  </a:lnTo>
                  <a:lnTo>
                    <a:pt x="904" y="551"/>
                  </a:lnTo>
                  <a:lnTo>
                    <a:pt x="901" y="551"/>
                  </a:lnTo>
                  <a:lnTo>
                    <a:pt x="898" y="552"/>
                  </a:lnTo>
                  <a:lnTo>
                    <a:pt x="896" y="552"/>
                  </a:lnTo>
                  <a:lnTo>
                    <a:pt x="899" y="553"/>
                  </a:lnTo>
                  <a:lnTo>
                    <a:pt x="899" y="554"/>
                  </a:lnTo>
                  <a:lnTo>
                    <a:pt x="897" y="556"/>
                  </a:lnTo>
                  <a:lnTo>
                    <a:pt x="897" y="557"/>
                  </a:lnTo>
                  <a:lnTo>
                    <a:pt x="896" y="559"/>
                  </a:lnTo>
                  <a:lnTo>
                    <a:pt x="895" y="560"/>
                  </a:lnTo>
                  <a:lnTo>
                    <a:pt x="893" y="559"/>
                  </a:lnTo>
                  <a:lnTo>
                    <a:pt x="893" y="561"/>
                  </a:lnTo>
                  <a:lnTo>
                    <a:pt x="892" y="561"/>
                  </a:lnTo>
                  <a:lnTo>
                    <a:pt x="892" y="563"/>
                  </a:lnTo>
                  <a:lnTo>
                    <a:pt x="890" y="563"/>
                  </a:lnTo>
                  <a:lnTo>
                    <a:pt x="888" y="564"/>
                  </a:lnTo>
                  <a:lnTo>
                    <a:pt x="887" y="564"/>
                  </a:lnTo>
                  <a:lnTo>
                    <a:pt x="886" y="564"/>
                  </a:lnTo>
                  <a:lnTo>
                    <a:pt x="886" y="565"/>
                  </a:lnTo>
                  <a:lnTo>
                    <a:pt x="886" y="564"/>
                  </a:lnTo>
                  <a:lnTo>
                    <a:pt x="884" y="564"/>
                  </a:lnTo>
                  <a:lnTo>
                    <a:pt x="883" y="563"/>
                  </a:lnTo>
                  <a:lnTo>
                    <a:pt x="883" y="562"/>
                  </a:lnTo>
                  <a:lnTo>
                    <a:pt x="883" y="561"/>
                  </a:lnTo>
                  <a:lnTo>
                    <a:pt x="884" y="561"/>
                  </a:lnTo>
                  <a:lnTo>
                    <a:pt x="884" y="560"/>
                  </a:lnTo>
                  <a:lnTo>
                    <a:pt x="884" y="559"/>
                  </a:lnTo>
                  <a:lnTo>
                    <a:pt x="884" y="557"/>
                  </a:lnTo>
                  <a:lnTo>
                    <a:pt x="883" y="556"/>
                  </a:lnTo>
                  <a:lnTo>
                    <a:pt x="882" y="556"/>
                  </a:lnTo>
                  <a:lnTo>
                    <a:pt x="881" y="556"/>
                  </a:lnTo>
                  <a:lnTo>
                    <a:pt x="881" y="555"/>
                  </a:lnTo>
                  <a:lnTo>
                    <a:pt x="880" y="555"/>
                  </a:lnTo>
                  <a:lnTo>
                    <a:pt x="879" y="554"/>
                  </a:lnTo>
                  <a:lnTo>
                    <a:pt x="878" y="553"/>
                  </a:lnTo>
                  <a:lnTo>
                    <a:pt x="876" y="552"/>
                  </a:lnTo>
                  <a:lnTo>
                    <a:pt x="875" y="551"/>
                  </a:lnTo>
                  <a:lnTo>
                    <a:pt x="874" y="551"/>
                  </a:lnTo>
                  <a:lnTo>
                    <a:pt x="873" y="549"/>
                  </a:lnTo>
                  <a:lnTo>
                    <a:pt x="872" y="549"/>
                  </a:lnTo>
                  <a:lnTo>
                    <a:pt x="871" y="549"/>
                  </a:lnTo>
                  <a:lnTo>
                    <a:pt x="872" y="549"/>
                  </a:lnTo>
                  <a:lnTo>
                    <a:pt x="871" y="548"/>
                  </a:lnTo>
                  <a:lnTo>
                    <a:pt x="870" y="547"/>
                  </a:lnTo>
                  <a:lnTo>
                    <a:pt x="869" y="547"/>
                  </a:lnTo>
                  <a:lnTo>
                    <a:pt x="869" y="546"/>
                  </a:lnTo>
                  <a:lnTo>
                    <a:pt x="867" y="547"/>
                  </a:lnTo>
                  <a:lnTo>
                    <a:pt x="866" y="548"/>
                  </a:lnTo>
                  <a:lnTo>
                    <a:pt x="867" y="548"/>
                  </a:lnTo>
                  <a:lnTo>
                    <a:pt x="867" y="549"/>
                  </a:lnTo>
                  <a:lnTo>
                    <a:pt x="866" y="549"/>
                  </a:lnTo>
                  <a:lnTo>
                    <a:pt x="866" y="551"/>
                  </a:lnTo>
                  <a:lnTo>
                    <a:pt x="866" y="552"/>
                  </a:lnTo>
                  <a:lnTo>
                    <a:pt x="867" y="552"/>
                  </a:lnTo>
                  <a:lnTo>
                    <a:pt x="867" y="553"/>
                  </a:lnTo>
                  <a:lnTo>
                    <a:pt x="866" y="553"/>
                  </a:lnTo>
                  <a:lnTo>
                    <a:pt x="866" y="554"/>
                  </a:lnTo>
                  <a:lnTo>
                    <a:pt x="865" y="554"/>
                  </a:lnTo>
                  <a:lnTo>
                    <a:pt x="864" y="554"/>
                  </a:lnTo>
                  <a:lnTo>
                    <a:pt x="864" y="555"/>
                  </a:lnTo>
                  <a:lnTo>
                    <a:pt x="864" y="556"/>
                  </a:lnTo>
                  <a:lnTo>
                    <a:pt x="863" y="556"/>
                  </a:lnTo>
                  <a:lnTo>
                    <a:pt x="863" y="557"/>
                  </a:lnTo>
                  <a:lnTo>
                    <a:pt x="863" y="559"/>
                  </a:lnTo>
                  <a:lnTo>
                    <a:pt x="862" y="560"/>
                  </a:lnTo>
                  <a:lnTo>
                    <a:pt x="862" y="561"/>
                  </a:lnTo>
                  <a:lnTo>
                    <a:pt x="862" y="562"/>
                  </a:lnTo>
                  <a:lnTo>
                    <a:pt x="862" y="563"/>
                  </a:lnTo>
                  <a:lnTo>
                    <a:pt x="862" y="564"/>
                  </a:lnTo>
                  <a:lnTo>
                    <a:pt x="862" y="565"/>
                  </a:lnTo>
                  <a:lnTo>
                    <a:pt x="862" y="567"/>
                  </a:lnTo>
                  <a:lnTo>
                    <a:pt x="861" y="568"/>
                  </a:lnTo>
                  <a:lnTo>
                    <a:pt x="862" y="568"/>
                  </a:lnTo>
                  <a:lnTo>
                    <a:pt x="862" y="569"/>
                  </a:lnTo>
                  <a:lnTo>
                    <a:pt x="862" y="570"/>
                  </a:lnTo>
                  <a:lnTo>
                    <a:pt x="864" y="571"/>
                  </a:lnTo>
                  <a:lnTo>
                    <a:pt x="865" y="571"/>
                  </a:lnTo>
                  <a:lnTo>
                    <a:pt x="864" y="571"/>
                  </a:lnTo>
                  <a:lnTo>
                    <a:pt x="864" y="572"/>
                  </a:lnTo>
                  <a:lnTo>
                    <a:pt x="865" y="573"/>
                  </a:lnTo>
                  <a:lnTo>
                    <a:pt x="864" y="572"/>
                  </a:lnTo>
                  <a:lnTo>
                    <a:pt x="863" y="572"/>
                  </a:lnTo>
                  <a:lnTo>
                    <a:pt x="863" y="573"/>
                  </a:lnTo>
                  <a:lnTo>
                    <a:pt x="862" y="573"/>
                  </a:lnTo>
                  <a:lnTo>
                    <a:pt x="862" y="574"/>
                  </a:lnTo>
                  <a:lnTo>
                    <a:pt x="861" y="576"/>
                  </a:lnTo>
                  <a:lnTo>
                    <a:pt x="860" y="576"/>
                  </a:lnTo>
                  <a:lnTo>
                    <a:pt x="858" y="576"/>
                  </a:lnTo>
                  <a:lnTo>
                    <a:pt x="858" y="577"/>
                  </a:lnTo>
                  <a:lnTo>
                    <a:pt x="858" y="578"/>
                  </a:lnTo>
                  <a:lnTo>
                    <a:pt x="858" y="577"/>
                  </a:lnTo>
                  <a:lnTo>
                    <a:pt x="860" y="577"/>
                  </a:lnTo>
                  <a:lnTo>
                    <a:pt x="861" y="578"/>
                  </a:lnTo>
                  <a:lnTo>
                    <a:pt x="862" y="577"/>
                  </a:lnTo>
                  <a:lnTo>
                    <a:pt x="863" y="577"/>
                  </a:lnTo>
                  <a:lnTo>
                    <a:pt x="864" y="578"/>
                  </a:lnTo>
                  <a:lnTo>
                    <a:pt x="864" y="579"/>
                  </a:lnTo>
                  <a:lnTo>
                    <a:pt x="863" y="579"/>
                  </a:lnTo>
                  <a:lnTo>
                    <a:pt x="863" y="580"/>
                  </a:lnTo>
                  <a:lnTo>
                    <a:pt x="864" y="581"/>
                  </a:lnTo>
                  <a:lnTo>
                    <a:pt x="864" y="582"/>
                  </a:lnTo>
                  <a:lnTo>
                    <a:pt x="864" y="584"/>
                  </a:lnTo>
                  <a:lnTo>
                    <a:pt x="865" y="584"/>
                  </a:lnTo>
                  <a:lnTo>
                    <a:pt x="865" y="585"/>
                  </a:lnTo>
                  <a:lnTo>
                    <a:pt x="866" y="585"/>
                  </a:lnTo>
                  <a:lnTo>
                    <a:pt x="867" y="585"/>
                  </a:lnTo>
                  <a:lnTo>
                    <a:pt x="867" y="586"/>
                  </a:lnTo>
                  <a:lnTo>
                    <a:pt x="869" y="586"/>
                  </a:lnTo>
                  <a:lnTo>
                    <a:pt x="870" y="586"/>
                  </a:lnTo>
                  <a:lnTo>
                    <a:pt x="870" y="587"/>
                  </a:lnTo>
                  <a:lnTo>
                    <a:pt x="871" y="587"/>
                  </a:lnTo>
                  <a:lnTo>
                    <a:pt x="870" y="587"/>
                  </a:lnTo>
                  <a:lnTo>
                    <a:pt x="870" y="588"/>
                  </a:lnTo>
                  <a:lnTo>
                    <a:pt x="869" y="589"/>
                  </a:lnTo>
                  <a:lnTo>
                    <a:pt x="867" y="589"/>
                  </a:lnTo>
                  <a:lnTo>
                    <a:pt x="867" y="590"/>
                  </a:lnTo>
                  <a:lnTo>
                    <a:pt x="866" y="590"/>
                  </a:lnTo>
                  <a:lnTo>
                    <a:pt x="866" y="591"/>
                  </a:lnTo>
                  <a:lnTo>
                    <a:pt x="867" y="591"/>
                  </a:lnTo>
                  <a:lnTo>
                    <a:pt x="869" y="593"/>
                  </a:lnTo>
                  <a:lnTo>
                    <a:pt x="870" y="593"/>
                  </a:lnTo>
                  <a:lnTo>
                    <a:pt x="869" y="595"/>
                  </a:lnTo>
                  <a:lnTo>
                    <a:pt x="869" y="596"/>
                  </a:lnTo>
                  <a:lnTo>
                    <a:pt x="867" y="597"/>
                  </a:lnTo>
                  <a:lnTo>
                    <a:pt x="867" y="598"/>
                  </a:lnTo>
                  <a:lnTo>
                    <a:pt x="867" y="601"/>
                  </a:lnTo>
                  <a:lnTo>
                    <a:pt x="866" y="605"/>
                  </a:lnTo>
                  <a:lnTo>
                    <a:pt x="864" y="606"/>
                  </a:lnTo>
                  <a:lnTo>
                    <a:pt x="863" y="609"/>
                  </a:lnTo>
                  <a:lnTo>
                    <a:pt x="862" y="611"/>
                  </a:lnTo>
                  <a:lnTo>
                    <a:pt x="861" y="611"/>
                  </a:lnTo>
                  <a:lnTo>
                    <a:pt x="861" y="612"/>
                  </a:lnTo>
                  <a:lnTo>
                    <a:pt x="861" y="614"/>
                  </a:lnTo>
                  <a:lnTo>
                    <a:pt x="857" y="616"/>
                  </a:lnTo>
                  <a:lnTo>
                    <a:pt x="858" y="618"/>
                  </a:lnTo>
                  <a:lnTo>
                    <a:pt x="860" y="618"/>
                  </a:lnTo>
                  <a:lnTo>
                    <a:pt x="864" y="620"/>
                  </a:lnTo>
                  <a:lnTo>
                    <a:pt x="865" y="621"/>
                  </a:lnTo>
                  <a:lnTo>
                    <a:pt x="865" y="623"/>
                  </a:lnTo>
                  <a:lnTo>
                    <a:pt x="865" y="627"/>
                  </a:lnTo>
                  <a:lnTo>
                    <a:pt x="866" y="628"/>
                  </a:lnTo>
                  <a:lnTo>
                    <a:pt x="866" y="629"/>
                  </a:lnTo>
                  <a:lnTo>
                    <a:pt x="867" y="628"/>
                  </a:lnTo>
                  <a:lnTo>
                    <a:pt x="869" y="628"/>
                  </a:lnTo>
                  <a:lnTo>
                    <a:pt x="879" y="629"/>
                  </a:lnTo>
                  <a:lnTo>
                    <a:pt x="879" y="630"/>
                  </a:lnTo>
                  <a:lnTo>
                    <a:pt x="876" y="629"/>
                  </a:lnTo>
                  <a:lnTo>
                    <a:pt x="876" y="630"/>
                  </a:lnTo>
                  <a:lnTo>
                    <a:pt x="873" y="631"/>
                  </a:lnTo>
                  <a:lnTo>
                    <a:pt x="872" y="632"/>
                  </a:lnTo>
                  <a:lnTo>
                    <a:pt x="872" y="634"/>
                  </a:lnTo>
                  <a:lnTo>
                    <a:pt x="873" y="634"/>
                  </a:lnTo>
                  <a:lnTo>
                    <a:pt x="875" y="638"/>
                  </a:lnTo>
                  <a:lnTo>
                    <a:pt x="878" y="639"/>
                  </a:lnTo>
                  <a:lnTo>
                    <a:pt x="879" y="641"/>
                  </a:lnTo>
                  <a:lnTo>
                    <a:pt x="878" y="641"/>
                  </a:lnTo>
                  <a:lnTo>
                    <a:pt x="887" y="640"/>
                  </a:lnTo>
                  <a:lnTo>
                    <a:pt x="886" y="643"/>
                  </a:lnTo>
                  <a:lnTo>
                    <a:pt x="887" y="643"/>
                  </a:lnTo>
                  <a:lnTo>
                    <a:pt x="887" y="644"/>
                  </a:lnTo>
                  <a:lnTo>
                    <a:pt x="876" y="647"/>
                  </a:lnTo>
                  <a:lnTo>
                    <a:pt x="876" y="648"/>
                  </a:lnTo>
                  <a:lnTo>
                    <a:pt x="875" y="649"/>
                  </a:lnTo>
                  <a:lnTo>
                    <a:pt x="878" y="651"/>
                  </a:lnTo>
                  <a:lnTo>
                    <a:pt x="881" y="649"/>
                  </a:lnTo>
                  <a:lnTo>
                    <a:pt x="882" y="648"/>
                  </a:lnTo>
                  <a:lnTo>
                    <a:pt x="886" y="646"/>
                  </a:lnTo>
                  <a:lnTo>
                    <a:pt x="891" y="645"/>
                  </a:lnTo>
                  <a:lnTo>
                    <a:pt x="895" y="646"/>
                  </a:lnTo>
                  <a:lnTo>
                    <a:pt x="897" y="646"/>
                  </a:lnTo>
                  <a:lnTo>
                    <a:pt x="898" y="645"/>
                  </a:lnTo>
                  <a:lnTo>
                    <a:pt x="901" y="643"/>
                  </a:lnTo>
                  <a:lnTo>
                    <a:pt x="902" y="643"/>
                  </a:lnTo>
                  <a:lnTo>
                    <a:pt x="908" y="644"/>
                  </a:lnTo>
                  <a:lnTo>
                    <a:pt x="909" y="645"/>
                  </a:lnTo>
                  <a:lnTo>
                    <a:pt x="912" y="644"/>
                  </a:lnTo>
                  <a:lnTo>
                    <a:pt x="916" y="645"/>
                  </a:lnTo>
                  <a:lnTo>
                    <a:pt x="916" y="646"/>
                  </a:lnTo>
                  <a:lnTo>
                    <a:pt x="917" y="647"/>
                  </a:lnTo>
                  <a:lnTo>
                    <a:pt x="917" y="648"/>
                  </a:lnTo>
                  <a:lnTo>
                    <a:pt x="922" y="652"/>
                  </a:lnTo>
                  <a:lnTo>
                    <a:pt x="924" y="652"/>
                  </a:lnTo>
                  <a:lnTo>
                    <a:pt x="924" y="647"/>
                  </a:lnTo>
                  <a:lnTo>
                    <a:pt x="926" y="648"/>
                  </a:lnTo>
                  <a:lnTo>
                    <a:pt x="930" y="639"/>
                  </a:lnTo>
                  <a:lnTo>
                    <a:pt x="930" y="638"/>
                  </a:lnTo>
                  <a:lnTo>
                    <a:pt x="943" y="641"/>
                  </a:lnTo>
                  <a:lnTo>
                    <a:pt x="947" y="644"/>
                  </a:lnTo>
                  <a:lnTo>
                    <a:pt x="950" y="645"/>
                  </a:lnTo>
                  <a:lnTo>
                    <a:pt x="959" y="646"/>
                  </a:lnTo>
                  <a:lnTo>
                    <a:pt x="961" y="646"/>
                  </a:lnTo>
                  <a:lnTo>
                    <a:pt x="962" y="647"/>
                  </a:lnTo>
                  <a:lnTo>
                    <a:pt x="969" y="648"/>
                  </a:lnTo>
                  <a:lnTo>
                    <a:pt x="970" y="648"/>
                  </a:lnTo>
                  <a:lnTo>
                    <a:pt x="970" y="649"/>
                  </a:lnTo>
                  <a:lnTo>
                    <a:pt x="971" y="649"/>
                  </a:lnTo>
                  <a:lnTo>
                    <a:pt x="971" y="652"/>
                  </a:lnTo>
                  <a:lnTo>
                    <a:pt x="974" y="652"/>
                  </a:lnTo>
                  <a:lnTo>
                    <a:pt x="974" y="649"/>
                  </a:lnTo>
                  <a:lnTo>
                    <a:pt x="977" y="649"/>
                  </a:lnTo>
                  <a:lnTo>
                    <a:pt x="978" y="648"/>
                  </a:lnTo>
                  <a:lnTo>
                    <a:pt x="978" y="647"/>
                  </a:lnTo>
                  <a:lnTo>
                    <a:pt x="986" y="649"/>
                  </a:lnTo>
                  <a:lnTo>
                    <a:pt x="984" y="646"/>
                  </a:lnTo>
                  <a:lnTo>
                    <a:pt x="984" y="641"/>
                  </a:lnTo>
                  <a:lnTo>
                    <a:pt x="983" y="636"/>
                  </a:lnTo>
                  <a:lnTo>
                    <a:pt x="991" y="636"/>
                  </a:lnTo>
                  <a:lnTo>
                    <a:pt x="994" y="635"/>
                  </a:lnTo>
                  <a:lnTo>
                    <a:pt x="998" y="632"/>
                  </a:lnTo>
                  <a:lnTo>
                    <a:pt x="1004" y="623"/>
                  </a:lnTo>
                  <a:lnTo>
                    <a:pt x="1005" y="622"/>
                  </a:lnTo>
                  <a:lnTo>
                    <a:pt x="1005" y="621"/>
                  </a:lnTo>
                  <a:lnTo>
                    <a:pt x="1007" y="622"/>
                  </a:lnTo>
                  <a:lnTo>
                    <a:pt x="1010" y="622"/>
                  </a:lnTo>
                  <a:lnTo>
                    <a:pt x="1011" y="621"/>
                  </a:lnTo>
                  <a:lnTo>
                    <a:pt x="1012" y="620"/>
                  </a:lnTo>
                  <a:lnTo>
                    <a:pt x="1016" y="621"/>
                  </a:lnTo>
                  <a:lnTo>
                    <a:pt x="1022" y="619"/>
                  </a:lnTo>
                  <a:lnTo>
                    <a:pt x="1025" y="619"/>
                  </a:lnTo>
                  <a:lnTo>
                    <a:pt x="1029" y="622"/>
                  </a:lnTo>
                  <a:lnTo>
                    <a:pt x="1038" y="630"/>
                  </a:lnTo>
                  <a:lnTo>
                    <a:pt x="1054" y="636"/>
                  </a:lnTo>
                  <a:lnTo>
                    <a:pt x="1054" y="628"/>
                  </a:lnTo>
                  <a:lnTo>
                    <a:pt x="1054" y="623"/>
                  </a:lnTo>
                  <a:lnTo>
                    <a:pt x="1053" y="621"/>
                  </a:lnTo>
                  <a:lnTo>
                    <a:pt x="1054" y="618"/>
                  </a:lnTo>
                  <a:lnTo>
                    <a:pt x="1053" y="615"/>
                  </a:lnTo>
                  <a:lnTo>
                    <a:pt x="1052" y="614"/>
                  </a:lnTo>
                  <a:lnTo>
                    <a:pt x="1050" y="614"/>
                  </a:lnTo>
                  <a:lnTo>
                    <a:pt x="1047" y="615"/>
                  </a:lnTo>
                  <a:lnTo>
                    <a:pt x="1046" y="616"/>
                  </a:lnTo>
                  <a:lnTo>
                    <a:pt x="1045" y="615"/>
                  </a:lnTo>
                  <a:lnTo>
                    <a:pt x="1045" y="614"/>
                  </a:lnTo>
                  <a:lnTo>
                    <a:pt x="1044" y="614"/>
                  </a:lnTo>
                  <a:lnTo>
                    <a:pt x="1043" y="614"/>
                  </a:lnTo>
                  <a:lnTo>
                    <a:pt x="1044" y="616"/>
                  </a:lnTo>
                  <a:lnTo>
                    <a:pt x="1042" y="615"/>
                  </a:lnTo>
                  <a:lnTo>
                    <a:pt x="1040" y="614"/>
                  </a:lnTo>
                  <a:lnTo>
                    <a:pt x="1040" y="613"/>
                  </a:lnTo>
                  <a:lnTo>
                    <a:pt x="1039" y="612"/>
                  </a:lnTo>
                  <a:lnTo>
                    <a:pt x="1038" y="609"/>
                  </a:lnTo>
                  <a:lnTo>
                    <a:pt x="1040" y="609"/>
                  </a:lnTo>
                  <a:lnTo>
                    <a:pt x="1040" y="607"/>
                  </a:lnTo>
                  <a:lnTo>
                    <a:pt x="1040" y="605"/>
                  </a:lnTo>
                  <a:lnTo>
                    <a:pt x="1039" y="604"/>
                  </a:lnTo>
                  <a:lnTo>
                    <a:pt x="1036" y="605"/>
                  </a:lnTo>
                  <a:lnTo>
                    <a:pt x="1036" y="606"/>
                  </a:lnTo>
                  <a:lnTo>
                    <a:pt x="1037" y="606"/>
                  </a:lnTo>
                  <a:lnTo>
                    <a:pt x="1038" y="607"/>
                  </a:lnTo>
                  <a:lnTo>
                    <a:pt x="1036" y="607"/>
                  </a:lnTo>
                  <a:lnTo>
                    <a:pt x="1035" y="609"/>
                  </a:lnTo>
                  <a:lnTo>
                    <a:pt x="1034" y="607"/>
                  </a:lnTo>
                  <a:lnTo>
                    <a:pt x="1034" y="606"/>
                  </a:lnTo>
                  <a:lnTo>
                    <a:pt x="1036" y="607"/>
                  </a:lnTo>
                  <a:lnTo>
                    <a:pt x="1034" y="605"/>
                  </a:lnTo>
                  <a:lnTo>
                    <a:pt x="1034" y="601"/>
                  </a:lnTo>
                  <a:lnTo>
                    <a:pt x="1036" y="602"/>
                  </a:lnTo>
                  <a:lnTo>
                    <a:pt x="1036" y="601"/>
                  </a:lnTo>
                  <a:lnTo>
                    <a:pt x="1034" y="601"/>
                  </a:lnTo>
                  <a:lnTo>
                    <a:pt x="1034" y="597"/>
                  </a:lnTo>
                  <a:lnTo>
                    <a:pt x="1036" y="594"/>
                  </a:lnTo>
                  <a:lnTo>
                    <a:pt x="1033" y="587"/>
                  </a:lnTo>
                  <a:lnTo>
                    <a:pt x="1034" y="585"/>
                  </a:lnTo>
                  <a:lnTo>
                    <a:pt x="1036" y="579"/>
                  </a:lnTo>
                  <a:lnTo>
                    <a:pt x="1037" y="576"/>
                  </a:lnTo>
                  <a:lnTo>
                    <a:pt x="1037" y="570"/>
                  </a:lnTo>
                  <a:lnTo>
                    <a:pt x="1039" y="559"/>
                  </a:lnTo>
                  <a:lnTo>
                    <a:pt x="1037" y="557"/>
                  </a:lnTo>
                  <a:lnTo>
                    <a:pt x="1037" y="556"/>
                  </a:lnTo>
                  <a:lnTo>
                    <a:pt x="1033" y="556"/>
                  </a:lnTo>
                  <a:lnTo>
                    <a:pt x="1034" y="547"/>
                  </a:lnTo>
                  <a:lnTo>
                    <a:pt x="1036" y="540"/>
                  </a:lnTo>
                  <a:lnTo>
                    <a:pt x="1031" y="540"/>
                  </a:lnTo>
                  <a:lnTo>
                    <a:pt x="1029" y="542"/>
                  </a:lnTo>
                  <a:lnTo>
                    <a:pt x="1024" y="540"/>
                  </a:lnTo>
                  <a:lnTo>
                    <a:pt x="1022" y="538"/>
                  </a:lnTo>
                  <a:lnTo>
                    <a:pt x="1019" y="538"/>
                  </a:lnTo>
                  <a:lnTo>
                    <a:pt x="1019" y="536"/>
                  </a:lnTo>
                  <a:lnTo>
                    <a:pt x="1016" y="534"/>
                  </a:lnTo>
                  <a:lnTo>
                    <a:pt x="1017" y="531"/>
                  </a:lnTo>
                  <a:lnTo>
                    <a:pt x="1019" y="528"/>
                  </a:lnTo>
                  <a:lnTo>
                    <a:pt x="1019" y="524"/>
                  </a:lnTo>
                  <a:lnTo>
                    <a:pt x="1019" y="523"/>
                  </a:lnTo>
                  <a:lnTo>
                    <a:pt x="1013" y="521"/>
                  </a:lnTo>
                  <a:lnTo>
                    <a:pt x="1010" y="520"/>
                  </a:lnTo>
                  <a:lnTo>
                    <a:pt x="1002" y="519"/>
                  </a:lnTo>
                  <a:lnTo>
                    <a:pt x="1002" y="522"/>
                  </a:lnTo>
                  <a:lnTo>
                    <a:pt x="1004" y="530"/>
                  </a:lnTo>
                  <a:lnTo>
                    <a:pt x="1003" y="535"/>
                  </a:lnTo>
                  <a:lnTo>
                    <a:pt x="1000" y="532"/>
                  </a:lnTo>
                  <a:lnTo>
                    <a:pt x="983" y="521"/>
                  </a:lnTo>
                  <a:lnTo>
                    <a:pt x="982" y="513"/>
                  </a:lnTo>
                  <a:lnTo>
                    <a:pt x="981" y="509"/>
                  </a:lnTo>
                  <a:lnTo>
                    <a:pt x="981" y="503"/>
                  </a:lnTo>
                  <a:lnTo>
                    <a:pt x="975" y="501"/>
                  </a:lnTo>
                  <a:lnTo>
                    <a:pt x="973" y="498"/>
                  </a:lnTo>
                  <a:lnTo>
                    <a:pt x="970" y="49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40693859-A49B-849B-2831-886473A91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76" y="1681163"/>
              <a:ext cx="1766888" cy="1552575"/>
            </a:xfrm>
            <a:custGeom>
              <a:avLst/>
              <a:gdLst>
                <a:gd name="T0" fmla="*/ 621 w 1113"/>
                <a:gd name="T1" fmla="*/ 48 h 978"/>
                <a:gd name="T2" fmla="*/ 648 w 1113"/>
                <a:gd name="T3" fmla="*/ 73 h 978"/>
                <a:gd name="T4" fmla="*/ 641 w 1113"/>
                <a:gd name="T5" fmla="*/ 110 h 978"/>
                <a:gd name="T6" fmla="*/ 680 w 1113"/>
                <a:gd name="T7" fmla="*/ 133 h 978"/>
                <a:gd name="T8" fmla="*/ 724 w 1113"/>
                <a:gd name="T9" fmla="*/ 136 h 978"/>
                <a:gd name="T10" fmla="*/ 785 w 1113"/>
                <a:gd name="T11" fmla="*/ 160 h 978"/>
                <a:gd name="T12" fmla="*/ 813 w 1113"/>
                <a:gd name="T13" fmla="*/ 130 h 978"/>
                <a:gd name="T14" fmla="*/ 854 w 1113"/>
                <a:gd name="T15" fmla="*/ 94 h 978"/>
                <a:gd name="T16" fmla="*/ 892 w 1113"/>
                <a:gd name="T17" fmla="*/ 120 h 978"/>
                <a:gd name="T18" fmla="*/ 923 w 1113"/>
                <a:gd name="T19" fmla="*/ 110 h 978"/>
                <a:gd name="T20" fmla="*/ 970 w 1113"/>
                <a:gd name="T21" fmla="*/ 140 h 978"/>
                <a:gd name="T22" fmla="*/ 1017 w 1113"/>
                <a:gd name="T23" fmla="*/ 155 h 978"/>
                <a:gd name="T24" fmla="*/ 1071 w 1113"/>
                <a:gd name="T25" fmla="*/ 192 h 978"/>
                <a:gd name="T26" fmla="*/ 1069 w 1113"/>
                <a:gd name="T27" fmla="*/ 243 h 978"/>
                <a:gd name="T28" fmla="*/ 1074 w 1113"/>
                <a:gd name="T29" fmla="*/ 279 h 978"/>
                <a:gd name="T30" fmla="*/ 1091 w 1113"/>
                <a:gd name="T31" fmla="*/ 313 h 978"/>
                <a:gd name="T32" fmla="*/ 1110 w 1113"/>
                <a:gd name="T33" fmla="*/ 366 h 978"/>
                <a:gd name="T34" fmla="*/ 1101 w 1113"/>
                <a:gd name="T35" fmla="*/ 413 h 978"/>
                <a:gd name="T36" fmla="*/ 1032 w 1113"/>
                <a:gd name="T37" fmla="*/ 429 h 978"/>
                <a:gd name="T38" fmla="*/ 915 w 1113"/>
                <a:gd name="T39" fmla="*/ 409 h 978"/>
                <a:gd name="T40" fmla="*/ 855 w 1113"/>
                <a:gd name="T41" fmla="*/ 498 h 978"/>
                <a:gd name="T42" fmla="*/ 858 w 1113"/>
                <a:gd name="T43" fmla="*/ 551 h 978"/>
                <a:gd name="T44" fmla="*/ 891 w 1113"/>
                <a:gd name="T45" fmla="*/ 582 h 978"/>
                <a:gd name="T46" fmla="*/ 933 w 1113"/>
                <a:gd name="T47" fmla="*/ 611 h 978"/>
                <a:gd name="T48" fmla="*/ 987 w 1113"/>
                <a:gd name="T49" fmla="*/ 628 h 978"/>
                <a:gd name="T50" fmla="*/ 984 w 1113"/>
                <a:gd name="T51" fmla="*/ 694 h 978"/>
                <a:gd name="T52" fmla="*/ 987 w 1113"/>
                <a:gd name="T53" fmla="*/ 753 h 978"/>
                <a:gd name="T54" fmla="*/ 940 w 1113"/>
                <a:gd name="T55" fmla="*/ 774 h 978"/>
                <a:gd name="T56" fmla="*/ 885 w 1113"/>
                <a:gd name="T57" fmla="*/ 793 h 978"/>
                <a:gd name="T58" fmla="*/ 821 w 1113"/>
                <a:gd name="T59" fmla="*/ 845 h 978"/>
                <a:gd name="T60" fmla="*/ 725 w 1113"/>
                <a:gd name="T61" fmla="*/ 836 h 978"/>
                <a:gd name="T62" fmla="*/ 651 w 1113"/>
                <a:gd name="T63" fmla="*/ 857 h 978"/>
                <a:gd name="T64" fmla="*/ 561 w 1113"/>
                <a:gd name="T65" fmla="*/ 781 h 978"/>
                <a:gd name="T66" fmla="*/ 486 w 1113"/>
                <a:gd name="T67" fmla="*/ 822 h 978"/>
                <a:gd name="T68" fmla="*/ 499 w 1113"/>
                <a:gd name="T69" fmla="*/ 916 h 978"/>
                <a:gd name="T70" fmla="*/ 417 w 1113"/>
                <a:gd name="T71" fmla="*/ 969 h 978"/>
                <a:gd name="T72" fmla="*/ 366 w 1113"/>
                <a:gd name="T73" fmla="*/ 910 h 978"/>
                <a:gd name="T74" fmla="*/ 367 w 1113"/>
                <a:gd name="T75" fmla="*/ 844 h 978"/>
                <a:gd name="T76" fmla="*/ 376 w 1113"/>
                <a:gd name="T77" fmla="*/ 787 h 978"/>
                <a:gd name="T78" fmla="*/ 391 w 1113"/>
                <a:gd name="T79" fmla="*/ 744 h 978"/>
                <a:gd name="T80" fmla="*/ 347 w 1113"/>
                <a:gd name="T81" fmla="*/ 724 h 978"/>
                <a:gd name="T82" fmla="*/ 268 w 1113"/>
                <a:gd name="T83" fmla="*/ 704 h 978"/>
                <a:gd name="T84" fmla="*/ 263 w 1113"/>
                <a:gd name="T85" fmla="*/ 651 h 978"/>
                <a:gd name="T86" fmla="*/ 292 w 1113"/>
                <a:gd name="T87" fmla="*/ 611 h 978"/>
                <a:gd name="T88" fmla="*/ 292 w 1113"/>
                <a:gd name="T89" fmla="*/ 586 h 978"/>
                <a:gd name="T90" fmla="*/ 264 w 1113"/>
                <a:gd name="T91" fmla="*/ 579 h 978"/>
                <a:gd name="T92" fmla="*/ 228 w 1113"/>
                <a:gd name="T93" fmla="*/ 593 h 978"/>
                <a:gd name="T94" fmla="*/ 194 w 1113"/>
                <a:gd name="T95" fmla="*/ 581 h 978"/>
                <a:gd name="T96" fmla="*/ 163 w 1113"/>
                <a:gd name="T97" fmla="*/ 572 h 978"/>
                <a:gd name="T98" fmla="*/ 146 w 1113"/>
                <a:gd name="T99" fmla="*/ 546 h 978"/>
                <a:gd name="T100" fmla="*/ 91 w 1113"/>
                <a:gd name="T101" fmla="*/ 551 h 978"/>
                <a:gd name="T102" fmla="*/ 3 w 1113"/>
                <a:gd name="T103" fmla="*/ 517 h 978"/>
                <a:gd name="T104" fmla="*/ 64 w 1113"/>
                <a:gd name="T105" fmla="*/ 425 h 978"/>
                <a:gd name="T106" fmla="*/ 303 w 1113"/>
                <a:gd name="T107" fmla="*/ 318 h 978"/>
                <a:gd name="T108" fmla="*/ 346 w 1113"/>
                <a:gd name="T109" fmla="*/ 187 h 978"/>
                <a:gd name="T110" fmla="*/ 375 w 1113"/>
                <a:gd name="T111" fmla="*/ 146 h 978"/>
                <a:gd name="T112" fmla="*/ 478 w 1113"/>
                <a:gd name="T113" fmla="*/ 192 h 978"/>
                <a:gd name="T114" fmla="*/ 505 w 1113"/>
                <a:gd name="T115" fmla="*/ 163 h 978"/>
                <a:gd name="T116" fmla="*/ 525 w 1113"/>
                <a:gd name="T117" fmla="*/ 123 h 978"/>
                <a:gd name="T118" fmla="*/ 529 w 1113"/>
                <a:gd name="T119" fmla="*/ 73 h 978"/>
                <a:gd name="T120" fmla="*/ 526 w 1113"/>
                <a:gd name="T121" fmla="*/ 4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13" h="978">
                  <a:moveTo>
                    <a:pt x="540" y="0"/>
                  </a:moveTo>
                  <a:lnTo>
                    <a:pt x="543" y="2"/>
                  </a:lnTo>
                  <a:lnTo>
                    <a:pt x="546" y="1"/>
                  </a:lnTo>
                  <a:lnTo>
                    <a:pt x="547" y="1"/>
                  </a:lnTo>
                  <a:lnTo>
                    <a:pt x="549" y="2"/>
                  </a:lnTo>
                  <a:lnTo>
                    <a:pt x="553" y="2"/>
                  </a:lnTo>
                  <a:lnTo>
                    <a:pt x="557" y="4"/>
                  </a:lnTo>
                  <a:lnTo>
                    <a:pt x="563" y="10"/>
                  </a:lnTo>
                  <a:lnTo>
                    <a:pt x="566" y="11"/>
                  </a:lnTo>
                  <a:lnTo>
                    <a:pt x="569" y="13"/>
                  </a:lnTo>
                  <a:lnTo>
                    <a:pt x="571" y="17"/>
                  </a:lnTo>
                  <a:lnTo>
                    <a:pt x="573" y="18"/>
                  </a:lnTo>
                  <a:lnTo>
                    <a:pt x="578" y="24"/>
                  </a:lnTo>
                  <a:lnTo>
                    <a:pt x="579" y="26"/>
                  </a:lnTo>
                  <a:lnTo>
                    <a:pt x="581" y="27"/>
                  </a:lnTo>
                  <a:lnTo>
                    <a:pt x="581" y="28"/>
                  </a:lnTo>
                  <a:lnTo>
                    <a:pt x="582" y="31"/>
                  </a:lnTo>
                  <a:lnTo>
                    <a:pt x="585" y="33"/>
                  </a:lnTo>
                  <a:lnTo>
                    <a:pt x="589" y="37"/>
                  </a:lnTo>
                  <a:lnTo>
                    <a:pt x="590" y="37"/>
                  </a:lnTo>
                  <a:lnTo>
                    <a:pt x="595" y="38"/>
                  </a:lnTo>
                  <a:lnTo>
                    <a:pt x="596" y="41"/>
                  </a:lnTo>
                  <a:lnTo>
                    <a:pt x="596" y="43"/>
                  </a:lnTo>
                  <a:lnTo>
                    <a:pt x="603" y="44"/>
                  </a:lnTo>
                  <a:lnTo>
                    <a:pt x="604" y="44"/>
                  </a:lnTo>
                  <a:lnTo>
                    <a:pt x="606" y="45"/>
                  </a:lnTo>
                  <a:lnTo>
                    <a:pt x="607" y="46"/>
                  </a:lnTo>
                  <a:lnTo>
                    <a:pt x="608" y="46"/>
                  </a:lnTo>
                  <a:lnTo>
                    <a:pt x="611" y="45"/>
                  </a:lnTo>
                  <a:lnTo>
                    <a:pt x="620" y="48"/>
                  </a:lnTo>
                  <a:lnTo>
                    <a:pt x="621" y="48"/>
                  </a:lnTo>
                  <a:lnTo>
                    <a:pt x="621" y="49"/>
                  </a:lnTo>
                  <a:lnTo>
                    <a:pt x="622" y="49"/>
                  </a:lnTo>
                  <a:lnTo>
                    <a:pt x="623" y="50"/>
                  </a:lnTo>
                  <a:lnTo>
                    <a:pt x="622" y="51"/>
                  </a:lnTo>
                  <a:lnTo>
                    <a:pt x="623" y="53"/>
                  </a:lnTo>
                  <a:lnTo>
                    <a:pt x="624" y="53"/>
                  </a:lnTo>
                  <a:lnTo>
                    <a:pt x="624" y="54"/>
                  </a:lnTo>
                  <a:lnTo>
                    <a:pt x="624" y="56"/>
                  </a:lnTo>
                  <a:lnTo>
                    <a:pt x="623" y="57"/>
                  </a:lnTo>
                  <a:lnTo>
                    <a:pt x="624" y="57"/>
                  </a:lnTo>
                  <a:lnTo>
                    <a:pt x="625" y="56"/>
                  </a:lnTo>
                  <a:lnTo>
                    <a:pt x="626" y="56"/>
                  </a:lnTo>
                  <a:lnTo>
                    <a:pt x="626" y="57"/>
                  </a:lnTo>
                  <a:lnTo>
                    <a:pt x="628" y="58"/>
                  </a:lnTo>
                  <a:lnTo>
                    <a:pt x="626" y="59"/>
                  </a:lnTo>
                  <a:lnTo>
                    <a:pt x="631" y="61"/>
                  </a:lnTo>
                  <a:lnTo>
                    <a:pt x="631" y="63"/>
                  </a:lnTo>
                  <a:lnTo>
                    <a:pt x="632" y="65"/>
                  </a:lnTo>
                  <a:lnTo>
                    <a:pt x="631" y="65"/>
                  </a:lnTo>
                  <a:lnTo>
                    <a:pt x="631" y="66"/>
                  </a:lnTo>
                  <a:lnTo>
                    <a:pt x="630" y="66"/>
                  </a:lnTo>
                  <a:lnTo>
                    <a:pt x="632" y="66"/>
                  </a:lnTo>
                  <a:lnTo>
                    <a:pt x="634" y="68"/>
                  </a:lnTo>
                  <a:lnTo>
                    <a:pt x="634" y="70"/>
                  </a:lnTo>
                  <a:lnTo>
                    <a:pt x="637" y="70"/>
                  </a:lnTo>
                  <a:lnTo>
                    <a:pt x="638" y="70"/>
                  </a:lnTo>
                  <a:lnTo>
                    <a:pt x="638" y="71"/>
                  </a:lnTo>
                  <a:lnTo>
                    <a:pt x="639" y="70"/>
                  </a:lnTo>
                  <a:lnTo>
                    <a:pt x="642" y="71"/>
                  </a:lnTo>
                  <a:lnTo>
                    <a:pt x="646" y="71"/>
                  </a:lnTo>
                  <a:lnTo>
                    <a:pt x="648" y="73"/>
                  </a:lnTo>
                  <a:lnTo>
                    <a:pt x="647" y="75"/>
                  </a:lnTo>
                  <a:lnTo>
                    <a:pt x="648" y="76"/>
                  </a:lnTo>
                  <a:lnTo>
                    <a:pt x="647" y="78"/>
                  </a:lnTo>
                  <a:lnTo>
                    <a:pt x="648" y="79"/>
                  </a:lnTo>
                  <a:lnTo>
                    <a:pt x="647" y="83"/>
                  </a:lnTo>
                  <a:lnTo>
                    <a:pt x="647" y="84"/>
                  </a:lnTo>
                  <a:lnTo>
                    <a:pt x="644" y="88"/>
                  </a:lnTo>
                  <a:lnTo>
                    <a:pt x="642" y="88"/>
                  </a:lnTo>
                  <a:lnTo>
                    <a:pt x="640" y="87"/>
                  </a:lnTo>
                  <a:lnTo>
                    <a:pt x="638" y="87"/>
                  </a:lnTo>
                  <a:lnTo>
                    <a:pt x="634" y="87"/>
                  </a:lnTo>
                  <a:lnTo>
                    <a:pt x="632" y="88"/>
                  </a:lnTo>
                  <a:lnTo>
                    <a:pt x="630" y="88"/>
                  </a:lnTo>
                  <a:lnTo>
                    <a:pt x="630" y="92"/>
                  </a:lnTo>
                  <a:lnTo>
                    <a:pt x="630" y="94"/>
                  </a:lnTo>
                  <a:lnTo>
                    <a:pt x="626" y="95"/>
                  </a:lnTo>
                  <a:lnTo>
                    <a:pt x="625" y="98"/>
                  </a:lnTo>
                  <a:lnTo>
                    <a:pt x="623" y="99"/>
                  </a:lnTo>
                  <a:lnTo>
                    <a:pt x="628" y="101"/>
                  </a:lnTo>
                  <a:lnTo>
                    <a:pt x="629" y="102"/>
                  </a:lnTo>
                  <a:lnTo>
                    <a:pt x="630" y="103"/>
                  </a:lnTo>
                  <a:lnTo>
                    <a:pt x="630" y="105"/>
                  </a:lnTo>
                  <a:lnTo>
                    <a:pt x="633" y="107"/>
                  </a:lnTo>
                  <a:lnTo>
                    <a:pt x="633" y="108"/>
                  </a:lnTo>
                  <a:lnTo>
                    <a:pt x="632" y="109"/>
                  </a:lnTo>
                  <a:lnTo>
                    <a:pt x="634" y="108"/>
                  </a:lnTo>
                  <a:lnTo>
                    <a:pt x="638" y="108"/>
                  </a:lnTo>
                  <a:lnTo>
                    <a:pt x="639" y="107"/>
                  </a:lnTo>
                  <a:lnTo>
                    <a:pt x="641" y="107"/>
                  </a:lnTo>
                  <a:lnTo>
                    <a:pt x="642" y="108"/>
                  </a:lnTo>
                  <a:lnTo>
                    <a:pt x="641" y="110"/>
                  </a:lnTo>
                  <a:lnTo>
                    <a:pt x="641" y="111"/>
                  </a:lnTo>
                  <a:lnTo>
                    <a:pt x="641" y="113"/>
                  </a:lnTo>
                  <a:lnTo>
                    <a:pt x="639" y="115"/>
                  </a:lnTo>
                  <a:lnTo>
                    <a:pt x="640" y="116"/>
                  </a:lnTo>
                  <a:lnTo>
                    <a:pt x="640" y="117"/>
                  </a:lnTo>
                  <a:lnTo>
                    <a:pt x="639" y="118"/>
                  </a:lnTo>
                  <a:lnTo>
                    <a:pt x="643" y="120"/>
                  </a:lnTo>
                  <a:lnTo>
                    <a:pt x="643" y="123"/>
                  </a:lnTo>
                  <a:lnTo>
                    <a:pt x="644" y="123"/>
                  </a:lnTo>
                  <a:lnTo>
                    <a:pt x="646" y="125"/>
                  </a:lnTo>
                  <a:lnTo>
                    <a:pt x="647" y="124"/>
                  </a:lnTo>
                  <a:lnTo>
                    <a:pt x="649" y="123"/>
                  </a:lnTo>
                  <a:lnTo>
                    <a:pt x="651" y="124"/>
                  </a:lnTo>
                  <a:lnTo>
                    <a:pt x="652" y="123"/>
                  </a:lnTo>
                  <a:lnTo>
                    <a:pt x="652" y="125"/>
                  </a:lnTo>
                  <a:lnTo>
                    <a:pt x="651" y="127"/>
                  </a:lnTo>
                  <a:lnTo>
                    <a:pt x="651" y="132"/>
                  </a:lnTo>
                  <a:lnTo>
                    <a:pt x="652" y="132"/>
                  </a:lnTo>
                  <a:lnTo>
                    <a:pt x="654" y="128"/>
                  </a:lnTo>
                  <a:lnTo>
                    <a:pt x="655" y="128"/>
                  </a:lnTo>
                  <a:lnTo>
                    <a:pt x="659" y="128"/>
                  </a:lnTo>
                  <a:lnTo>
                    <a:pt x="661" y="127"/>
                  </a:lnTo>
                  <a:lnTo>
                    <a:pt x="665" y="128"/>
                  </a:lnTo>
                  <a:lnTo>
                    <a:pt x="666" y="128"/>
                  </a:lnTo>
                  <a:lnTo>
                    <a:pt x="667" y="129"/>
                  </a:lnTo>
                  <a:lnTo>
                    <a:pt x="666" y="133"/>
                  </a:lnTo>
                  <a:lnTo>
                    <a:pt x="670" y="135"/>
                  </a:lnTo>
                  <a:lnTo>
                    <a:pt x="676" y="135"/>
                  </a:lnTo>
                  <a:lnTo>
                    <a:pt x="677" y="135"/>
                  </a:lnTo>
                  <a:lnTo>
                    <a:pt x="677" y="133"/>
                  </a:lnTo>
                  <a:lnTo>
                    <a:pt x="680" y="133"/>
                  </a:lnTo>
                  <a:lnTo>
                    <a:pt x="682" y="130"/>
                  </a:lnTo>
                  <a:lnTo>
                    <a:pt x="682" y="129"/>
                  </a:lnTo>
                  <a:lnTo>
                    <a:pt x="683" y="129"/>
                  </a:lnTo>
                  <a:lnTo>
                    <a:pt x="684" y="129"/>
                  </a:lnTo>
                  <a:lnTo>
                    <a:pt x="685" y="130"/>
                  </a:lnTo>
                  <a:lnTo>
                    <a:pt x="686" y="130"/>
                  </a:lnTo>
                  <a:lnTo>
                    <a:pt x="689" y="132"/>
                  </a:lnTo>
                  <a:lnTo>
                    <a:pt x="690" y="132"/>
                  </a:lnTo>
                  <a:lnTo>
                    <a:pt x="692" y="132"/>
                  </a:lnTo>
                  <a:lnTo>
                    <a:pt x="693" y="132"/>
                  </a:lnTo>
                  <a:lnTo>
                    <a:pt x="693" y="130"/>
                  </a:lnTo>
                  <a:lnTo>
                    <a:pt x="694" y="130"/>
                  </a:lnTo>
                  <a:lnTo>
                    <a:pt x="695" y="132"/>
                  </a:lnTo>
                  <a:lnTo>
                    <a:pt x="697" y="132"/>
                  </a:lnTo>
                  <a:lnTo>
                    <a:pt x="697" y="133"/>
                  </a:lnTo>
                  <a:lnTo>
                    <a:pt x="699" y="133"/>
                  </a:lnTo>
                  <a:lnTo>
                    <a:pt x="699" y="135"/>
                  </a:lnTo>
                  <a:lnTo>
                    <a:pt x="702" y="134"/>
                  </a:lnTo>
                  <a:lnTo>
                    <a:pt x="703" y="135"/>
                  </a:lnTo>
                  <a:lnTo>
                    <a:pt x="704" y="134"/>
                  </a:lnTo>
                  <a:lnTo>
                    <a:pt x="706" y="134"/>
                  </a:lnTo>
                  <a:lnTo>
                    <a:pt x="706" y="133"/>
                  </a:lnTo>
                  <a:lnTo>
                    <a:pt x="707" y="133"/>
                  </a:lnTo>
                  <a:lnTo>
                    <a:pt x="708" y="132"/>
                  </a:lnTo>
                  <a:lnTo>
                    <a:pt x="711" y="133"/>
                  </a:lnTo>
                  <a:lnTo>
                    <a:pt x="715" y="133"/>
                  </a:lnTo>
                  <a:lnTo>
                    <a:pt x="716" y="134"/>
                  </a:lnTo>
                  <a:lnTo>
                    <a:pt x="718" y="135"/>
                  </a:lnTo>
                  <a:lnTo>
                    <a:pt x="719" y="134"/>
                  </a:lnTo>
                  <a:lnTo>
                    <a:pt x="721" y="136"/>
                  </a:lnTo>
                  <a:lnTo>
                    <a:pt x="724" y="136"/>
                  </a:lnTo>
                  <a:lnTo>
                    <a:pt x="725" y="137"/>
                  </a:lnTo>
                  <a:lnTo>
                    <a:pt x="728" y="137"/>
                  </a:lnTo>
                  <a:lnTo>
                    <a:pt x="732" y="138"/>
                  </a:lnTo>
                  <a:lnTo>
                    <a:pt x="735" y="140"/>
                  </a:lnTo>
                  <a:lnTo>
                    <a:pt x="736" y="141"/>
                  </a:lnTo>
                  <a:lnTo>
                    <a:pt x="736" y="143"/>
                  </a:lnTo>
                  <a:lnTo>
                    <a:pt x="737" y="143"/>
                  </a:lnTo>
                  <a:lnTo>
                    <a:pt x="739" y="143"/>
                  </a:lnTo>
                  <a:lnTo>
                    <a:pt x="741" y="143"/>
                  </a:lnTo>
                  <a:lnTo>
                    <a:pt x="742" y="142"/>
                  </a:lnTo>
                  <a:lnTo>
                    <a:pt x="743" y="141"/>
                  </a:lnTo>
                  <a:lnTo>
                    <a:pt x="744" y="141"/>
                  </a:lnTo>
                  <a:lnTo>
                    <a:pt x="745" y="141"/>
                  </a:lnTo>
                  <a:lnTo>
                    <a:pt x="747" y="141"/>
                  </a:lnTo>
                  <a:lnTo>
                    <a:pt x="750" y="141"/>
                  </a:lnTo>
                  <a:lnTo>
                    <a:pt x="752" y="141"/>
                  </a:lnTo>
                  <a:lnTo>
                    <a:pt x="754" y="143"/>
                  </a:lnTo>
                  <a:lnTo>
                    <a:pt x="756" y="145"/>
                  </a:lnTo>
                  <a:lnTo>
                    <a:pt x="760" y="147"/>
                  </a:lnTo>
                  <a:lnTo>
                    <a:pt x="764" y="150"/>
                  </a:lnTo>
                  <a:lnTo>
                    <a:pt x="767" y="151"/>
                  </a:lnTo>
                  <a:lnTo>
                    <a:pt x="769" y="151"/>
                  </a:lnTo>
                  <a:lnTo>
                    <a:pt x="771" y="153"/>
                  </a:lnTo>
                  <a:lnTo>
                    <a:pt x="775" y="153"/>
                  </a:lnTo>
                  <a:lnTo>
                    <a:pt x="777" y="154"/>
                  </a:lnTo>
                  <a:lnTo>
                    <a:pt x="779" y="153"/>
                  </a:lnTo>
                  <a:lnTo>
                    <a:pt x="779" y="158"/>
                  </a:lnTo>
                  <a:lnTo>
                    <a:pt x="780" y="158"/>
                  </a:lnTo>
                  <a:lnTo>
                    <a:pt x="780" y="160"/>
                  </a:lnTo>
                  <a:lnTo>
                    <a:pt x="784" y="162"/>
                  </a:lnTo>
                  <a:lnTo>
                    <a:pt x="785" y="160"/>
                  </a:lnTo>
                  <a:lnTo>
                    <a:pt x="786" y="160"/>
                  </a:lnTo>
                  <a:lnTo>
                    <a:pt x="787" y="160"/>
                  </a:lnTo>
                  <a:lnTo>
                    <a:pt x="789" y="158"/>
                  </a:lnTo>
                  <a:lnTo>
                    <a:pt x="789" y="155"/>
                  </a:lnTo>
                  <a:lnTo>
                    <a:pt x="790" y="154"/>
                  </a:lnTo>
                  <a:lnTo>
                    <a:pt x="793" y="154"/>
                  </a:lnTo>
                  <a:lnTo>
                    <a:pt x="792" y="152"/>
                  </a:lnTo>
                  <a:lnTo>
                    <a:pt x="793" y="151"/>
                  </a:lnTo>
                  <a:lnTo>
                    <a:pt x="793" y="150"/>
                  </a:lnTo>
                  <a:lnTo>
                    <a:pt x="795" y="146"/>
                  </a:lnTo>
                  <a:lnTo>
                    <a:pt x="795" y="145"/>
                  </a:lnTo>
                  <a:lnTo>
                    <a:pt x="797" y="145"/>
                  </a:lnTo>
                  <a:lnTo>
                    <a:pt x="799" y="144"/>
                  </a:lnTo>
                  <a:lnTo>
                    <a:pt x="801" y="146"/>
                  </a:lnTo>
                  <a:lnTo>
                    <a:pt x="801" y="149"/>
                  </a:lnTo>
                  <a:lnTo>
                    <a:pt x="806" y="149"/>
                  </a:lnTo>
                  <a:lnTo>
                    <a:pt x="810" y="146"/>
                  </a:lnTo>
                  <a:lnTo>
                    <a:pt x="813" y="143"/>
                  </a:lnTo>
                  <a:lnTo>
                    <a:pt x="813" y="142"/>
                  </a:lnTo>
                  <a:lnTo>
                    <a:pt x="812" y="142"/>
                  </a:lnTo>
                  <a:lnTo>
                    <a:pt x="812" y="140"/>
                  </a:lnTo>
                  <a:lnTo>
                    <a:pt x="811" y="140"/>
                  </a:lnTo>
                  <a:lnTo>
                    <a:pt x="810" y="138"/>
                  </a:lnTo>
                  <a:lnTo>
                    <a:pt x="810" y="137"/>
                  </a:lnTo>
                  <a:lnTo>
                    <a:pt x="810" y="136"/>
                  </a:lnTo>
                  <a:lnTo>
                    <a:pt x="810" y="134"/>
                  </a:lnTo>
                  <a:lnTo>
                    <a:pt x="810" y="133"/>
                  </a:lnTo>
                  <a:lnTo>
                    <a:pt x="808" y="132"/>
                  </a:lnTo>
                  <a:lnTo>
                    <a:pt x="811" y="130"/>
                  </a:lnTo>
                  <a:lnTo>
                    <a:pt x="812" y="130"/>
                  </a:lnTo>
                  <a:lnTo>
                    <a:pt x="813" y="130"/>
                  </a:lnTo>
                  <a:lnTo>
                    <a:pt x="814" y="132"/>
                  </a:lnTo>
                  <a:lnTo>
                    <a:pt x="818" y="130"/>
                  </a:lnTo>
                  <a:lnTo>
                    <a:pt x="820" y="132"/>
                  </a:lnTo>
                  <a:lnTo>
                    <a:pt x="823" y="132"/>
                  </a:lnTo>
                  <a:lnTo>
                    <a:pt x="825" y="133"/>
                  </a:lnTo>
                  <a:lnTo>
                    <a:pt x="828" y="134"/>
                  </a:lnTo>
                  <a:lnTo>
                    <a:pt x="829" y="134"/>
                  </a:lnTo>
                  <a:lnTo>
                    <a:pt x="831" y="134"/>
                  </a:lnTo>
                  <a:lnTo>
                    <a:pt x="832" y="130"/>
                  </a:lnTo>
                  <a:lnTo>
                    <a:pt x="833" y="127"/>
                  </a:lnTo>
                  <a:lnTo>
                    <a:pt x="837" y="125"/>
                  </a:lnTo>
                  <a:lnTo>
                    <a:pt x="836" y="125"/>
                  </a:lnTo>
                  <a:lnTo>
                    <a:pt x="837" y="123"/>
                  </a:lnTo>
                  <a:lnTo>
                    <a:pt x="838" y="119"/>
                  </a:lnTo>
                  <a:lnTo>
                    <a:pt x="839" y="116"/>
                  </a:lnTo>
                  <a:lnTo>
                    <a:pt x="839" y="111"/>
                  </a:lnTo>
                  <a:lnTo>
                    <a:pt x="841" y="107"/>
                  </a:lnTo>
                  <a:lnTo>
                    <a:pt x="842" y="107"/>
                  </a:lnTo>
                  <a:lnTo>
                    <a:pt x="841" y="102"/>
                  </a:lnTo>
                  <a:lnTo>
                    <a:pt x="838" y="98"/>
                  </a:lnTo>
                  <a:lnTo>
                    <a:pt x="837" y="93"/>
                  </a:lnTo>
                  <a:lnTo>
                    <a:pt x="841" y="93"/>
                  </a:lnTo>
                  <a:lnTo>
                    <a:pt x="841" y="92"/>
                  </a:lnTo>
                  <a:lnTo>
                    <a:pt x="845" y="93"/>
                  </a:lnTo>
                  <a:lnTo>
                    <a:pt x="845" y="92"/>
                  </a:lnTo>
                  <a:lnTo>
                    <a:pt x="849" y="91"/>
                  </a:lnTo>
                  <a:lnTo>
                    <a:pt x="849" y="90"/>
                  </a:lnTo>
                  <a:lnTo>
                    <a:pt x="850" y="93"/>
                  </a:lnTo>
                  <a:lnTo>
                    <a:pt x="851" y="93"/>
                  </a:lnTo>
                  <a:lnTo>
                    <a:pt x="854" y="93"/>
                  </a:lnTo>
                  <a:lnTo>
                    <a:pt x="854" y="94"/>
                  </a:lnTo>
                  <a:lnTo>
                    <a:pt x="853" y="94"/>
                  </a:lnTo>
                  <a:lnTo>
                    <a:pt x="853" y="95"/>
                  </a:lnTo>
                  <a:lnTo>
                    <a:pt x="855" y="96"/>
                  </a:lnTo>
                  <a:lnTo>
                    <a:pt x="855" y="98"/>
                  </a:lnTo>
                  <a:lnTo>
                    <a:pt x="856" y="98"/>
                  </a:lnTo>
                  <a:lnTo>
                    <a:pt x="856" y="99"/>
                  </a:lnTo>
                  <a:lnTo>
                    <a:pt x="857" y="99"/>
                  </a:lnTo>
                  <a:lnTo>
                    <a:pt x="857" y="100"/>
                  </a:lnTo>
                  <a:lnTo>
                    <a:pt x="858" y="100"/>
                  </a:lnTo>
                  <a:lnTo>
                    <a:pt x="861" y="101"/>
                  </a:lnTo>
                  <a:lnTo>
                    <a:pt x="861" y="100"/>
                  </a:lnTo>
                  <a:lnTo>
                    <a:pt x="862" y="101"/>
                  </a:lnTo>
                  <a:lnTo>
                    <a:pt x="862" y="103"/>
                  </a:lnTo>
                  <a:lnTo>
                    <a:pt x="863" y="104"/>
                  </a:lnTo>
                  <a:lnTo>
                    <a:pt x="862" y="108"/>
                  </a:lnTo>
                  <a:lnTo>
                    <a:pt x="866" y="112"/>
                  </a:lnTo>
                  <a:lnTo>
                    <a:pt x="867" y="112"/>
                  </a:lnTo>
                  <a:lnTo>
                    <a:pt x="871" y="110"/>
                  </a:lnTo>
                  <a:lnTo>
                    <a:pt x="872" y="110"/>
                  </a:lnTo>
                  <a:lnTo>
                    <a:pt x="875" y="111"/>
                  </a:lnTo>
                  <a:lnTo>
                    <a:pt x="875" y="112"/>
                  </a:lnTo>
                  <a:lnTo>
                    <a:pt x="876" y="112"/>
                  </a:lnTo>
                  <a:lnTo>
                    <a:pt x="875" y="112"/>
                  </a:lnTo>
                  <a:lnTo>
                    <a:pt x="877" y="113"/>
                  </a:lnTo>
                  <a:lnTo>
                    <a:pt x="887" y="113"/>
                  </a:lnTo>
                  <a:lnTo>
                    <a:pt x="888" y="115"/>
                  </a:lnTo>
                  <a:lnTo>
                    <a:pt x="888" y="113"/>
                  </a:lnTo>
                  <a:lnTo>
                    <a:pt x="890" y="117"/>
                  </a:lnTo>
                  <a:lnTo>
                    <a:pt x="890" y="119"/>
                  </a:lnTo>
                  <a:lnTo>
                    <a:pt x="891" y="120"/>
                  </a:lnTo>
                  <a:lnTo>
                    <a:pt x="892" y="120"/>
                  </a:lnTo>
                  <a:lnTo>
                    <a:pt x="893" y="120"/>
                  </a:lnTo>
                  <a:lnTo>
                    <a:pt x="893" y="121"/>
                  </a:lnTo>
                  <a:lnTo>
                    <a:pt x="896" y="123"/>
                  </a:lnTo>
                  <a:lnTo>
                    <a:pt x="897" y="120"/>
                  </a:lnTo>
                  <a:lnTo>
                    <a:pt x="897" y="118"/>
                  </a:lnTo>
                  <a:lnTo>
                    <a:pt x="898" y="118"/>
                  </a:lnTo>
                  <a:lnTo>
                    <a:pt x="899" y="117"/>
                  </a:lnTo>
                  <a:lnTo>
                    <a:pt x="900" y="116"/>
                  </a:lnTo>
                  <a:lnTo>
                    <a:pt x="902" y="116"/>
                  </a:lnTo>
                  <a:lnTo>
                    <a:pt x="902" y="115"/>
                  </a:lnTo>
                  <a:lnTo>
                    <a:pt x="903" y="113"/>
                  </a:lnTo>
                  <a:lnTo>
                    <a:pt x="903" y="112"/>
                  </a:lnTo>
                  <a:lnTo>
                    <a:pt x="905" y="112"/>
                  </a:lnTo>
                  <a:lnTo>
                    <a:pt x="906" y="112"/>
                  </a:lnTo>
                  <a:lnTo>
                    <a:pt x="906" y="111"/>
                  </a:lnTo>
                  <a:lnTo>
                    <a:pt x="907" y="111"/>
                  </a:lnTo>
                  <a:lnTo>
                    <a:pt x="909" y="111"/>
                  </a:lnTo>
                  <a:lnTo>
                    <a:pt x="910" y="110"/>
                  </a:lnTo>
                  <a:lnTo>
                    <a:pt x="911" y="109"/>
                  </a:lnTo>
                  <a:lnTo>
                    <a:pt x="911" y="108"/>
                  </a:lnTo>
                  <a:lnTo>
                    <a:pt x="914" y="107"/>
                  </a:lnTo>
                  <a:lnTo>
                    <a:pt x="914" y="105"/>
                  </a:lnTo>
                  <a:lnTo>
                    <a:pt x="915" y="105"/>
                  </a:lnTo>
                  <a:lnTo>
                    <a:pt x="915" y="103"/>
                  </a:lnTo>
                  <a:lnTo>
                    <a:pt x="917" y="103"/>
                  </a:lnTo>
                  <a:lnTo>
                    <a:pt x="919" y="104"/>
                  </a:lnTo>
                  <a:lnTo>
                    <a:pt x="922" y="105"/>
                  </a:lnTo>
                  <a:lnTo>
                    <a:pt x="920" y="105"/>
                  </a:lnTo>
                  <a:lnTo>
                    <a:pt x="923" y="108"/>
                  </a:lnTo>
                  <a:lnTo>
                    <a:pt x="924" y="110"/>
                  </a:lnTo>
                  <a:lnTo>
                    <a:pt x="923" y="110"/>
                  </a:lnTo>
                  <a:lnTo>
                    <a:pt x="925" y="112"/>
                  </a:lnTo>
                  <a:lnTo>
                    <a:pt x="925" y="115"/>
                  </a:lnTo>
                  <a:lnTo>
                    <a:pt x="925" y="116"/>
                  </a:lnTo>
                  <a:lnTo>
                    <a:pt x="925" y="118"/>
                  </a:lnTo>
                  <a:lnTo>
                    <a:pt x="926" y="119"/>
                  </a:lnTo>
                  <a:lnTo>
                    <a:pt x="926" y="120"/>
                  </a:lnTo>
                  <a:lnTo>
                    <a:pt x="927" y="121"/>
                  </a:lnTo>
                  <a:lnTo>
                    <a:pt x="929" y="121"/>
                  </a:lnTo>
                  <a:lnTo>
                    <a:pt x="929" y="120"/>
                  </a:lnTo>
                  <a:lnTo>
                    <a:pt x="931" y="120"/>
                  </a:lnTo>
                  <a:lnTo>
                    <a:pt x="932" y="119"/>
                  </a:lnTo>
                  <a:lnTo>
                    <a:pt x="933" y="119"/>
                  </a:lnTo>
                  <a:lnTo>
                    <a:pt x="934" y="118"/>
                  </a:lnTo>
                  <a:lnTo>
                    <a:pt x="935" y="117"/>
                  </a:lnTo>
                  <a:lnTo>
                    <a:pt x="936" y="117"/>
                  </a:lnTo>
                  <a:lnTo>
                    <a:pt x="937" y="117"/>
                  </a:lnTo>
                  <a:lnTo>
                    <a:pt x="941" y="120"/>
                  </a:lnTo>
                  <a:lnTo>
                    <a:pt x="943" y="125"/>
                  </a:lnTo>
                  <a:lnTo>
                    <a:pt x="945" y="136"/>
                  </a:lnTo>
                  <a:lnTo>
                    <a:pt x="945" y="137"/>
                  </a:lnTo>
                  <a:lnTo>
                    <a:pt x="946" y="137"/>
                  </a:lnTo>
                  <a:lnTo>
                    <a:pt x="949" y="137"/>
                  </a:lnTo>
                  <a:lnTo>
                    <a:pt x="952" y="136"/>
                  </a:lnTo>
                  <a:lnTo>
                    <a:pt x="956" y="136"/>
                  </a:lnTo>
                  <a:lnTo>
                    <a:pt x="958" y="135"/>
                  </a:lnTo>
                  <a:lnTo>
                    <a:pt x="959" y="135"/>
                  </a:lnTo>
                  <a:lnTo>
                    <a:pt x="959" y="137"/>
                  </a:lnTo>
                  <a:lnTo>
                    <a:pt x="960" y="138"/>
                  </a:lnTo>
                  <a:lnTo>
                    <a:pt x="966" y="138"/>
                  </a:lnTo>
                  <a:lnTo>
                    <a:pt x="967" y="138"/>
                  </a:lnTo>
                  <a:lnTo>
                    <a:pt x="970" y="140"/>
                  </a:lnTo>
                  <a:lnTo>
                    <a:pt x="972" y="144"/>
                  </a:lnTo>
                  <a:lnTo>
                    <a:pt x="975" y="146"/>
                  </a:lnTo>
                  <a:lnTo>
                    <a:pt x="975" y="149"/>
                  </a:lnTo>
                  <a:lnTo>
                    <a:pt x="976" y="151"/>
                  </a:lnTo>
                  <a:lnTo>
                    <a:pt x="979" y="152"/>
                  </a:lnTo>
                  <a:lnTo>
                    <a:pt x="979" y="153"/>
                  </a:lnTo>
                  <a:lnTo>
                    <a:pt x="983" y="155"/>
                  </a:lnTo>
                  <a:lnTo>
                    <a:pt x="982" y="159"/>
                  </a:lnTo>
                  <a:lnTo>
                    <a:pt x="984" y="159"/>
                  </a:lnTo>
                  <a:lnTo>
                    <a:pt x="985" y="159"/>
                  </a:lnTo>
                  <a:lnTo>
                    <a:pt x="986" y="158"/>
                  </a:lnTo>
                  <a:lnTo>
                    <a:pt x="985" y="155"/>
                  </a:lnTo>
                  <a:lnTo>
                    <a:pt x="985" y="154"/>
                  </a:lnTo>
                  <a:lnTo>
                    <a:pt x="986" y="154"/>
                  </a:lnTo>
                  <a:lnTo>
                    <a:pt x="987" y="153"/>
                  </a:lnTo>
                  <a:lnTo>
                    <a:pt x="988" y="151"/>
                  </a:lnTo>
                  <a:lnTo>
                    <a:pt x="991" y="151"/>
                  </a:lnTo>
                  <a:lnTo>
                    <a:pt x="991" y="150"/>
                  </a:lnTo>
                  <a:lnTo>
                    <a:pt x="994" y="150"/>
                  </a:lnTo>
                  <a:lnTo>
                    <a:pt x="995" y="151"/>
                  </a:lnTo>
                  <a:lnTo>
                    <a:pt x="997" y="154"/>
                  </a:lnTo>
                  <a:lnTo>
                    <a:pt x="1000" y="157"/>
                  </a:lnTo>
                  <a:lnTo>
                    <a:pt x="1001" y="155"/>
                  </a:lnTo>
                  <a:lnTo>
                    <a:pt x="1002" y="153"/>
                  </a:lnTo>
                  <a:lnTo>
                    <a:pt x="1005" y="152"/>
                  </a:lnTo>
                  <a:lnTo>
                    <a:pt x="1008" y="154"/>
                  </a:lnTo>
                  <a:lnTo>
                    <a:pt x="1010" y="153"/>
                  </a:lnTo>
                  <a:lnTo>
                    <a:pt x="1011" y="154"/>
                  </a:lnTo>
                  <a:lnTo>
                    <a:pt x="1013" y="155"/>
                  </a:lnTo>
                  <a:lnTo>
                    <a:pt x="1015" y="155"/>
                  </a:lnTo>
                  <a:lnTo>
                    <a:pt x="1017" y="155"/>
                  </a:lnTo>
                  <a:lnTo>
                    <a:pt x="1019" y="157"/>
                  </a:lnTo>
                  <a:lnTo>
                    <a:pt x="1020" y="158"/>
                  </a:lnTo>
                  <a:lnTo>
                    <a:pt x="1020" y="160"/>
                  </a:lnTo>
                  <a:lnTo>
                    <a:pt x="1021" y="160"/>
                  </a:lnTo>
                  <a:lnTo>
                    <a:pt x="1022" y="161"/>
                  </a:lnTo>
                  <a:lnTo>
                    <a:pt x="1028" y="161"/>
                  </a:lnTo>
                  <a:lnTo>
                    <a:pt x="1029" y="162"/>
                  </a:lnTo>
                  <a:lnTo>
                    <a:pt x="1031" y="163"/>
                  </a:lnTo>
                  <a:lnTo>
                    <a:pt x="1035" y="168"/>
                  </a:lnTo>
                  <a:lnTo>
                    <a:pt x="1037" y="169"/>
                  </a:lnTo>
                  <a:lnTo>
                    <a:pt x="1038" y="171"/>
                  </a:lnTo>
                  <a:lnTo>
                    <a:pt x="1037" y="172"/>
                  </a:lnTo>
                  <a:lnTo>
                    <a:pt x="1036" y="174"/>
                  </a:lnTo>
                  <a:lnTo>
                    <a:pt x="1036" y="175"/>
                  </a:lnTo>
                  <a:lnTo>
                    <a:pt x="1038" y="174"/>
                  </a:lnTo>
                  <a:lnTo>
                    <a:pt x="1041" y="175"/>
                  </a:lnTo>
                  <a:lnTo>
                    <a:pt x="1044" y="175"/>
                  </a:lnTo>
                  <a:lnTo>
                    <a:pt x="1046" y="176"/>
                  </a:lnTo>
                  <a:lnTo>
                    <a:pt x="1051" y="176"/>
                  </a:lnTo>
                  <a:lnTo>
                    <a:pt x="1054" y="176"/>
                  </a:lnTo>
                  <a:lnTo>
                    <a:pt x="1055" y="178"/>
                  </a:lnTo>
                  <a:lnTo>
                    <a:pt x="1057" y="179"/>
                  </a:lnTo>
                  <a:lnTo>
                    <a:pt x="1058" y="178"/>
                  </a:lnTo>
                  <a:lnTo>
                    <a:pt x="1061" y="179"/>
                  </a:lnTo>
                  <a:lnTo>
                    <a:pt x="1063" y="180"/>
                  </a:lnTo>
                  <a:lnTo>
                    <a:pt x="1066" y="183"/>
                  </a:lnTo>
                  <a:lnTo>
                    <a:pt x="1070" y="186"/>
                  </a:lnTo>
                  <a:lnTo>
                    <a:pt x="1070" y="187"/>
                  </a:lnTo>
                  <a:lnTo>
                    <a:pt x="1069" y="187"/>
                  </a:lnTo>
                  <a:lnTo>
                    <a:pt x="1070" y="191"/>
                  </a:lnTo>
                  <a:lnTo>
                    <a:pt x="1071" y="192"/>
                  </a:lnTo>
                  <a:lnTo>
                    <a:pt x="1073" y="192"/>
                  </a:lnTo>
                  <a:lnTo>
                    <a:pt x="1074" y="193"/>
                  </a:lnTo>
                  <a:lnTo>
                    <a:pt x="1072" y="197"/>
                  </a:lnTo>
                  <a:lnTo>
                    <a:pt x="1072" y="196"/>
                  </a:lnTo>
                  <a:lnTo>
                    <a:pt x="1069" y="195"/>
                  </a:lnTo>
                  <a:lnTo>
                    <a:pt x="1064" y="195"/>
                  </a:lnTo>
                  <a:lnTo>
                    <a:pt x="1060" y="197"/>
                  </a:lnTo>
                  <a:lnTo>
                    <a:pt x="1058" y="197"/>
                  </a:lnTo>
                  <a:lnTo>
                    <a:pt x="1060" y="201"/>
                  </a:lnTo>
                  <a:lnTo>
                    <a:pt x="1057" y="202"/>
                  </a:lnTo>
                  <a:lnTo>
                    <a:pt x="1058" y="207"/>
                  </a:lnTo>
                  <a:lnTo>
                    <a:pt x="1055" y="208"/>
                  </a:lnTo>
                  <a:lnTo>
                    <a:pt x="1054" y="210"/>
                  </a:lnTo>
                  <a:lnTo>
                    <a:pt x="1047" y="211"/>
                  </a:lnTo>
                  <a:lnTo>
                    <a:pt x="1048" y="212"/>
                  </a:lnTo>
                  <a:lnTo>
                    <a:pt x="1049" y="216"/>
                  </a:lnTo>
                  <a:lnTo>
                    <a:pt x="1051" y="217"/>
                  </a:lnTo>
                  <a:lnTo>
                    <a:pt x="1051" y="218"/>
                  </a:lnTo>
                  <a:lnTo>
                    <a:pt x="1052" y="219"/>
                  </a:lnTo>
                  <a:lnTo>
                    <a:pt x="1053" y="220"/>
                  </a:lnTo>
                  <a:lnTo>
                    <a:pt x="1053" y="222"/>
                  </a:lnTo>
                  <a:lnTo>
                    <a:pt x="1051" y="227"/>
                  </a:lnTo>
                  <a:lnTo>
                    <a:pt x="1052" y="229"/>
                  </a:lnTo>
                  <a:lnTo>
                    <a:pt x="1055" y="232"/>
                  </a:lnTo>
                  <a:lnTo>
                    <a:pt x="1058" y="232"/>
                  </a:lnTo>
                  <a:lnTo>
                    <a:pt x="1061" y="233"/>
                  </a:lnTo>
                  <a:lnTo>
                    <a:pt x="1063" y="233"/>
                  </a:lnTo>
                  <a:lnTo>
                    <a:pt x="1064" y="234"/>
                  </a:lnTo>
                  <a:lnTo>
                    <a:pt x="1064" y="236"/>
                  </a:lnTo>
                  <a:lnTo>
                    <a:pt x="1067" y="241"/>
                  </a:lnTo>
                  <a:lnTo>
                    <a:pt x="1069" y="243"/>
                  </a:lnTo>
                  <a:lnTo>
                    <a:pt x="1070" y="245"/>
                  </a:lnTo>
                  <a:lnTo>
                    <a:pt x="1071" y="246"/>
                  </a:lnTo>
                  <a:lnTo>
                    <a:pt x="1070" y="247"/>
                  </a:lnTo>
                  <a:lnTo>
                    <a:pt x="1070" y="249"/>
                  </a:lnTo>
                  <a:lnTo>
                    <a:pt x="1071" y="249"/>
                  </a:lnTo>
                  <a:lnTo>
                    <a:pt x="1072" y="250"/>
                  </a:lnTo>
                  <a:lnTo>
                    <a:pt x="1074" y="249"/>
                  </a:lnTo>
                  <a:lnTo>
                    <a:pt x="1077" y="251"/>
                  </a:lnTo>
                  <a:lnTo>
                    <a:pt x="1079" y="253"/>
                  </a:lnTo>
                  <a:lnTo>
                    <a:pt x="1080" y="253"/>
                  </a:lnTo>
                  <a:lnTo>
                    <a:pt x="1082" y="252"/>
                  </a:lnTo>
                  <a:lnTo>
                    <a:pt x="1083" y="253"/>
                  </a:lnTo>
                  <a:lnTo>
                    <a:pt x="1086" y="255"/>
                  </a:lnTo>
                  <a:lnTo>
                    <a:pt x="1084" y="257"/>
                  </a:lnTo>
                  <a:lnTo>
                    <a:pt x="1086" y="259"/>
                  </a:lnTo>
                  <a:lnTo>
                    <a:pt x="1087" y="260"/>
                  </a:lnTo>
                  <a:lnTo>
                    <a:pt x="1089" y="260"/>
                  </a:lnTo>
                  <a:lnTo>
                    <a:pt x="1088" y="263"/>
                  </a:lnTo>
                  <a:lnTo>
                    <a:pt x="1088" y="264"/>
                  </a:lnTo>
                  <a:lnTo>
                    <a:pt x="1086" y="266"/>
                  </a:lnTo>
                  <a:lnTo>
                    <a:pt x="1084" y="268"/>
                  </a:lnTo>
                  <a:lnTo>
                    <a:pt x="1083" y="269"/>
                  </a:lnTo>
                  <a:lnTo>
                    <a:pt x="1081" y="270"/>
                  </a:lnTo>
                  <a:lnTo>
                    <a:pt x="1081" y="271"/>
                  </a:lnTo>
                  <a:lnTo>
                    <a:pt x="1078" y="271"/>
                  </a:lnTo>
                  <a:lnTo>
                    <a:pt x="1077" y="274"/>
                  </a:lnTo>
                  <a:lnTo>
                    <a:pt x="1074" y="275"/>
                  </a:lnTo>
                  <a:lnTo>
                    <a:pt x="1074" y="278"/>
                  </a:lnTo>
                  <a:lnTo>
                    <a:pt x="1073" y="278"/>
                  </a:lnTo>
                  <a:lnTo>
                    <a:pt x="1073" y="279"/>
                  </a:lnTo>
                  <a:lnTo>
                    <a:pt x="1074" y="279"/>
                  </a:lnTo>
                  <a:lnTo>
                    <a:pt x="1077" y="279"/>
                  </a:lnTo>
                  <a:lnTo>
                    <a:pt x="1078" y="278"/>
                  </a:lnTo>
                  <a:lnTo>
                    <a:pt x="1078" y="277"/>
                  </a:lnTo>
                  <a:lnTo>
                    <a:pt x="1080" y="276"/>
                  </a:lnTo>
                  <a:lnTo>
                    <a:pt x="1081" y="275"/>
                  </a:lnTo>
                  <a:lnTo>
                    <a:pt x="1083" y="274"/>
                  </a:lnTo>
                  <a:lnTo>
                    <a:pt x="1086" y="275"/>
                  </a:lnTo>
                  <a:lnTo>
                    <a:pt x="1088" y="275"/>
                  </a:lnTo>
                  <a:lnTo>
                    <a:pt x="1090" y="277"/>
                  </a:lnTo>
                  <a:lnTo>
                    <a:pt x="1092" y="277"/>
                  </a:lnTo>
                  <a:lnTo>
                    <a:pt x="1093" y="277"/>
                  </a:lnTo>
                  <a:lnTo>
                    <a:pt x="1095" y="278"/>
                  </a:lnTo>
                  <a:lnTo>
                    <a:pt x="1097" y="279"/>
                  </a:lnTo>
                  <a:lnTo>
                    <a:pt x="1097" y="286"/>
                  </a:lnTo>
                  <a:lnTo>
                    <a:pt x="1096" y="288"/>
                  </a:lnTo>
                  <a:lnTo>
                    <a:pt x="1095" y="289"/>
                  </a:lnTo>
                  <a:lnTo>
                    <a:pt x="1095" y="292"/>
                  </a:lnTo>
                  <a:lnTo>
                    <a:pt x="1093" y="293"/>
                  </a:lnTo>
                  <a:lnTo>
                    <a:pt x="1092" y="296"/>
                  </a:lnTo>
                  <a:lnTo>
                    <a:pt x="1092" y="299"/>
                  </a:lnTo>
                  <a:lnTo>
                    <a:pt x="1092" y="302"/>
                  </a:lnTo>
                  <a:lnTo>
                    <a:pt x="1091" y="302"/>
                  </a:lnTo>
                  <a:lnTo>
                    <a:pt x="1091" y="303"/>
                  </a:lnTo>
                  <a:lnTo>
                    <a:pt x="1091" y="304"/>
                  </a:lnTo>
                  <a:lnTo>
                    <a:pt x="1092" y="305"/>
                  </a:lnTo>
                  <a:lnTo>
                    <a:pt x="1091" y="305"/>
                  </a:lnTo>
                  <a:lnTo>
                    <a:pt x="1091" y="308"/>
                  </a:lnTo>
                  <a:lnTo>
                    <a:pt x="1092" y="309"/>
                  </a:lnTo>
                  <a:lnTo>
                    <a:pt x="1091" y="311"/>
                  </a:lnTo>
                  <a:lnTo>
                    <a:pt x="1091" y="312"/>
                  </a:lnTo>
                  <a:lnTo>
                    <a:pt x="1091" y="313"/>
                  </a:lnTo>
                  <a:lnTo>
                    <a:pt x="1092" y="314"/>
                  </a:lnTo>
                  <a:lnTo>
                    <a:pt x="1090" y="316"/>
                  </a:lnTo>
                  <a:lnTo>
                    <a:pt x="1090" y="317"/>
                  </a:lnTo>
                  <a:lnTo>
                    <a:pt x="1089" y="319"/>
                  </a:lnTo>
                  <a:lnTo>
                    <a:pt x="1089" y="320"/>
                  </a:lnTo>
                  <a:lnTo>
                    <a:pt x="1088" y="322"/>
                  </a:lnTo>
                  <a:lnTo>
                    <a:pt x="1088" y="327"/>
                  </a:lnTo>
                  <a:lnTo>
                    <a:pt x="1091" y="328"/>
                  </a:lnTo>
                  <a:lnTo>
                    <a:pt x="1092" y="327"/>
                  </a:lnTo>
                  <a:lnTo>
                    <a:pt x="1093" y="326"/>
                  </a:lnTo>
                  <a:lnTo>
                    <a:pt x="1096" y="326"/>
                  </a:lnTo>
                  <a:lnTo>
                    <a:pt x="1103" y="328"/>
                  </a:lnTo>
                  <a:lnTo>
                    <a:pt x="1105" y="327"/>
                  </a:lnTo>
                  <a:lnTo>
                    <a:pt x="1107" y="327"/>
                  </a:lnTo>
                  <a:lnTo>
                    <a:pt x="1107" y="328"/>
                  </a:lnTo>
                  <a:lnTo>
                    <a:pt x="1109" y="330"/>
                  </a:lnTo>
                  <a:lnTo>
                    <a:pt x="1109" y="331"/>
                  </a:lnTo>
                  <a:lnTo>
                    <a:pt x="1108" y="334"/>
                  </a:lnTo>
                  <a:lnTo>
                    <a:pt x="1108" y="336"/>
                  </a:lnTo>
                  <a:lnTo>
                    <a:pt x="1108" y="337"/>
                  </a:lnTo>
                  <a:lnTo>
                    <a:pt x="1109" y="339"/>
                  </a:lnTo>
                  <a:lnTo>
                    <a:pt x="1108" y="343"/>
                  </a:lnTo>
                  <a:lnTo>
                    <a:pt x="1108" y="345"/>
                  </a:lnTo>
                  <a:lnTo>
                    <a:pt x="1108" y="346"/>
                  </a:lnTo>
                  <a:lnTo>
                    <a:pt x="1109" y="346"/>
                  </a:lnTo>
                  <a:lnTo>
                    <a:pt x="1109" y="347"/>
                  </a:lnTo>
                  <a:lnTo>
                    <a:pt x="1109" y="350"/>
                  </a:lnTo>
                  <a:lnTo>
                    <a:pt x="1110" y="351"/>
                  </a:lnTo>
                  <a:lnTo>
                    <a:pt x="1110" y="358"/>
                  </a:lnTo>
                  <a:lnTo>
                    <a:pt x="1112" y="360"/>
                  </a:lnTo>
                  <a:lnTo>
                    <a:pt x="1110" y="366"/>
                  </a:lnTo>
                  <a:lnTo>
                    <a:pt x="1112" y="369"/>
                  </a:lnTo>
                  <a:lnTo>
                    <a:pt x="1112" y="371"/>
                  </a:lnTo>
                  <a:lnTo>
                    <a:pt x="1110" y="372"/>
                  </a:lnTo>
                  <a:lnTo>
                    <a:pt x="1112" y="375"/>
                  </a:lnTo>
                  <a:lnTo>
                    <a:pt x="1113" y="377"/>
                  </a:lnTo>
                  <a:lnTo>
                    <a:pt x="1109" y="378"/>
                  </a:lnTo>
                  <a:lnTo>
                    <a:pt x="1107" y="380"/>
                  </a:lnTo>
                  <a:lnTo>
                    <a:pt x="1106" y="383"/>
                  </a:lnTo>
                  <a:lnTo>
                    <a:pt x="1103" y="384"/>
                  </a:lnTo>
                  <a:lnTo>
                    <a:pt x="1101" y="385"/>
                  </a:lnTo>
                  <a:lnTo>
                    <a:pt x="1101" y="391"/>
                  </a:lnTo>
                  <a:lnTo>
                    <a:pt x="1105" y="393"/>
                  </a:lnTo>
                  <a:lnTo>
                    <a:pt x="1104" y="393"/>
                  </a:lnTo>
                  <a:lnTo>
                    <a:pt x="1103" y="395"/>
                  </a:lnTo>
                  <a:lnTo>
                    <a:pt x="1101" y="395"/>
                  </a:lnTo>
                  <a:lnTo>
                    <a:pt x="1100" y="396"/>
                  </a:lnTo>
                  <a:lnTo>
                    <a:pt x="1099" y="395"/>
                  </a:lnTo>
                  <a:lnTo>
                    <a:pt x="1098" y="395"/>
                  </a:lnTo>
                  <a:lnTo>
                    <a:pt x="1099" y="396"/>
                  </a:lnTo>
                  <a:lnTo>
                    <a:pt x="1097" y="398"/>
                  </a:lnTo>
                  <a:lnTo>
                    <a:pt x="1096" y="400"/>
                  </a:lnTo>
                  <a:lnTo>
                    <a:pt x="1095" y="403"/>
                  </a:lnTo>
                  <a:lnTo>
                    <a:pt x="1095" y="404"/>
                  </a:lnTo>
                  <a:lnTo>
                    <a:pt x="1093" y="405"/>
                  </a:lnTo>
                  <a:lnTo>
                    <a:pt x="1095" y="408"/>
                  </a:lnTo>
                  <a:lnTo>
                    <a:pt x="1097" y="408"/>
                  </a:lnTo>
                  <a:lnTo>
                    <a:pt x="1098" y="409"/>
                  </a:lnTo>
                  <a:lnTo>
                    <a:pt x="1099" y="408"/>
                  </a:lnTo>
                  <a:lnTo>
                    <a:pt x="1100" y="412"/>
                  </a:lnTo>
                  <a:lnTo>
                    <a:pt x="1101" y="412"/>
                  </a:lnTo>
                  <a:lnTo>
                    <a:pt x="1101" y="413"/>
                  </a:lnTo>
                  <a:lnTo>
                    <a:pt x="1100" y="414"/>
                  </a:lnTo>
                  <a:lnTo>
                    <a:pt x="1100" y="416"/>
                  </a:lnTo>
                  <a:lnTo>
                    <a:pt x="1105" y="418"/>
                  </a:lnTo>
                  <a:lnTo>
                    <a:pt x="1105" y="420"/>
                  </a:lnTo>
                  <a:lnTo>
                    <a:pt x="1099" y="418"/>
                  </a:lnTo>
                  <a:lnTo>
                    <a:pt x="1097" y="416"/>
                  </a:lnTo>
                  <a:lnTo>
                    <a:pt x="1090" y="400"/>
                  </a:lnTo>
                  <a:lnTo>
                    <a:pt x="1087" y="397"/>
                  </a:lnTo>
                  <a:lnTo>
                    <a:pt x="1084" y="396"/>
                  </a:lnTo>
                  <a:lnTo>
                    <a:pt x="1074" y="395"/>
                  </a:lnTo>
                  <a:lnTo>
                    <a:pt x="1070" y="396"/>
                  </a:lnTo>
                  <a:lnTo>
                    <a:pt x="1067" y="397"/>
                  </a:lnTo>
                  <a:lnTo>
                    <a:pt x="1067" y="398"/>
                  </a:lnTo>
                  <a:lnTo>
                    <a:pt x="1066" y="398"/>
                  </a:lnTo>
                  <a:lnTo>
                    <a:pt x="1064" y="398"/>
                  </a:lnTo>
                  <a:lnTo>
                    <a:pt x="1063" y="398"/>
                  </a:lnTo>
                  <a:lnTo>
                    <a:pt x="1062" y="396"/>
                  </a:lnTo>
                  <a:lnTo>
                    <a:pt x="1061" y="395"/>
                  </a:lnTo>
                  <a:lnTo>
                    <a:pt x="1058" y="396"/>
                  </a:lnTo>
                  <a:lnTo>
                    <a:pt x="1053" y="400"/>
                  </a:lnTo>
                  <a:lnTo>
                    <a:pt x="1048" y="400"/>
                  </a:lnTo>
                  <a:lnTo>
                    <a:pt x="1046" y="401"/>
                  </a:lnTo>
                  <a:lnTo>
                    <a:pt x="1046" y="404"/>
                  </a:lnTo>
                  <a:lnTo>
                    <a:pt x="1047" y="411"/>
                  </a:lnTo>
                  <a:lnTo>
                    <a:pt x="1046" y="412"/>
                  </a:lnTo>
                  <a:lnTo>
                    <a:pt x="1044" y="417"/>
                  </a:lnTo>
                  <a:lnTo>
                    <a:pt x="1043" y="419"/>
                  </a:lnTo>
                  <a:lnTo>
                    <a:pt x="1040" y="423"/>
                  </a:lnTo>
                  <a:lnTo>
                    <a:pt x="1038" y="425"/>
                  </a:lnTo>
                  <a:lnTo>
                    <a:pt x="1037" y="426"/>
                  </a:lnTo>
                  <a:lnTo>
                    <a:pt x="1032" y="429"/>
                  </a:lnTo>
                  <a:lnTo>
                    <a:pt x="1030" y="429"/>
                  </a:lnTo>
                  <a:lnTo>
                    <a:pt x="1023" y="429"/>
                  </a:lnTo>
                  <a:lnTo>
                    <a:pt x="1014" y="434"/>
                  </a:lnTo>
                  <a:lnTo>
                    <a:pt x="1008" y="435"/>
                  </a:lnTo>
                  <a:lnTo>
                    <a:pt x="1003" y="437"/>
                  </a:lnTo>
                  <a:lnTo>
                    <a:pt x="1000" y="438"/>
                  </a:lnTo>
                  <a:lnTo>
                    <a:pt x="992" y="441"/>
                  </a:lnTo>
                  <a:lnTo>
                    <a:pt x="991" y="441"/>
                  </a:lnTo>
                  <a:lnTo>
                    <a:pt x="988" y="442"/>
                  </a:lnTo>
                  <a:lnTo>
                    <a:pt x="982" y="438"/>
                  </a:lnTo>
                  <a:lnTo>
                    <a:pt x="980" y="437"/>
                  </a:lnTo>
                  <a:lnTo>
                    <a:pt x="976" y="437"/>
                  </a:lnTo>
                  <a:lnTo>
                    <a:pt x="975" y="439"/>
                  </a:lnTo>
                  <a:lnTo>
                    <a:pt x="971" y="445"/>
                  </a:lnTo>
                  <a:lnTo>
                    <a:pt x="972" y="446"/>
                  </a:lnTo>
                  <a:lnTo>
                    <a:pt x="971" y="450"/>
                  </a:lnTo>
                  <a:lnTo>
                    <a:pt x="967" y="453"/>
                  </a:lnTo>
                  <a:lnTo>
                    <a:pt x="963" y="454"/>
                  </a:lnTo>
                  <a:lnTo>
                    <a:pt x="957" y="451"/>
                  </a:lnTo>
                  <a:lnTo>
                    <a:pt x="950" y="446"/>
                  </a:lnTo>
                  <a:lnTo>
                    <a:pt x="950" y="445"/>
                  </a:lnTo>
                  <a:lnTo>
                    <a:pt x="950" y="444"/>
                  </a:lnTo>
                  <a:lnTo>
                    <a:pt x="942" y="442"/>
                  </a:lnTo>
                  <a:lnTo>
                    <a:pt x="941" y="441"/>
                  </a:lnTo>
                  <a:lnTo>
                    <a:pt x="936" y="437"/>
                  </a:lnTo>
                  <a:lnTo>
                    <a:pt x="933" y="431"/>
                  </a:lnTo>
                  <a:lnTo>
                    <a:pt x="931" y="429"/>
                  </a:lnTo>
                  <a:lnTo>
                    <a:pt x="926" y="427"/>
                  </a:lnTo>
                  <a:lnTo>
                    <a:pt x="925" y="426"/>
                  </a:lnTo>
                  <a:lnTo>
                    <a:pt x="916" y="413"/>
                  </a:lnTo>
                  <a:lnTo>
                    <a:pt x="915" y="409"/>
                  </a:lnTo>
                  <a:lnTo>
                    <a:pt x="910" y="405"/>
                  </a:lnTo>
                  <a:lnTo>
                    <a:pt x="899" y="400"/>
                  </a:lnTo>
                  <a:lnTo>
                    <a:pt x="887" y="395"/>
                  </a:lnTo>
                  <a:lnTo>
                    <a:pt x="880" y="395"/>
                  </a:lnTo>
                  <a:lnTo>
                    <a:pt x="876" y="397"/>
                  </a:lnTo>
                  <a:lnTo>
                    <a:pt x="867" y="403"/>
                  </a:lnTo>
                  <a:lnTo>
                    <a:pt x="864" y="406"/>
                  </a:lnTo>
                  <a:lnTo>
                    <a:pt x="859" y="422"/>
                  </a:lnTo>
                  <a:lnTo>
                    <a:pt x="859" y="427"/>
                  </a:lnTo>
                  <a:lnTo>
                    <a:pt x="861" y="431"/>
                  </a:lnTo>
                  <a:lnTo>
                    <a:pt x="859" y="436"/>
                  </a:lnTo>
                  <a:lnTo>
                    <a:pt x="861" y="439"/>
                  </a:lnTo>
                  <a:lnTo>
                    <a:pt x="862" y="442"/>
                  </a:lnTo>
                  <a:lnTo>
                    <a:pt x="861" y="445"/>
                  </a:lnTo>
                  <a:lnTo>
                    <a:pt x="858" y="453"/>
                  </a:lnTo>
                  <a:lnTo>
                    <a:pt x="855" y="456"/>
                  </a:lnTo>
                  <a:lnTo>
                    <a:pt x="854" y="461"/>
                  </a:lnTo>
                  <a:lnTo>
                    <a:pt x="854" y="462"/>
                  </a:lnTo>
                  <a:lnTo>
                    <a:pt x="858" y="468"/>
                  </a:lnTo>
                  <a:lnTo>
                    <a:pt x="859" y="470"/>
                  </a:lnTo>
                  <a:lnTo>
                    <a:pt x="858" y="473"/>
                  </a:lnTo>
                  <a:lnTo>
                    <a:pt x="855" y="479"/>
                  </a:lnTo>
                  <a:lnTo>
                    <a:pt x="854" y="481"/>
                  </a:lnTo>
                  <a:lnTo>
                    <a:pt x="856" y="483"/>
                  </a:lnTo>
                  <a:lnTo>
                    <a:pt x="858" y="483"/>
                  </a:lnTo>
                  <a:lnTo>
                    <a:pt x="865" y="486"/>
                  </a:lnTo>
                  <a:lnTo>
                    <a:pt x="867" y="488"/>
                  </a:lnTo>
                  <a:lnTo>
                    <a:pt x="867" y="490"/>
                  </a:lnTo>
                  <a:lnTo>
                    <a:pt x="865" y="492"/>
                  </a:lnTo>
                  <a:lnTo>
                    <a:pt x="859" y="495"/>
                  </a:lnTo>
                  <a:lnTo>
                    <a:pt x="855" y="498"/>
                  </a:lnTo>
                  <a:lnTo>
                    <a:pt x="850" y="505"/>
                  </a:lnTo>
                  <a:lnTo>
                    <a:pt x="849" y="506"/>
                  </a:lnTo>
                  <a:lnTo>
                    <a:pt x="849" y="508"/>
                  </a:lnTo>
                  <a:lnTo>
                    <a:pt x="850" y="509"/>
                  </a:lnTo>
                  <a:lnTo>
                    <a:pt x="855" y="508"/>
                  </a:lnTo>
                  <a:lnTo>
                    <a:pt x="856" y="509"/>
                  </a:lnTo>
                  <a:lnTo>
                    <a:pt x="855" y="510"/>
                  </a:lnTo>
                  <a:lnTo>
                    <a:pt x="854" y="512"/>
                  </a:lnTo>
                  <a:lnTo>
                    <a:pt x="849" y="512"/>
                  </a:lnTo>
                  <a:lnTo>
                    <a:pt x="848" y="513"/>
                  </a:lnTo>
                  <a:lnTo>
                    <a:pt x="848" y="514"/>
                  </a:lnTo>
                  <a:lnTo>
                    <a:pt x="850" y="518"/>
                  </a:lnTo>
                  <a:lnTo>
                    <a:pt x="850" y="520"/>
                  </a:lnTo>
                  <a:lnTo>
                    <a:pt x="847" y="525"/>
                  </a:lnTo>
                  <a:lnTo>
                    <a:pt x="851" y="527"/>
                  </a:lnTo>
                  <a:lnTo>
                    <a:pt x="850" y="530"/>
                  </a:lnTo>
                  <a:lnTo>
                    <a:pt x="850" y="535"/>
                  </a:lnTo>
                  <a:lnTo>
                    <a:pt x="849" y="537"/>
                  </a:lnTo>
                  <a:lnTo>
                    <a:pt x="849" y="538"/>
                  </a:lnTo>
                  <a:lnTo>
                    <a:pt x="850" y="539"/>
                  </a:lnTo>
                  <a:lnTo>
                    <a:pt x="849" y="540"/>
                  </a:lnTo>
                  <a:lnTo>
                    <a:pt x="850" y="540"/>
                  </a:lnTo>
                  <a:lnTo>
                    <a:pt x="850" y="542"/>
                  </a:lnTo>
                  <a:lnTo>
                    <a:pt x="851" y="543"/>
                  </a:lnTo>
                  <a:lnTo>
                    <a:pt x="853" y="543"/>
                  </a:lnTo>
                  <a:lnTo>
                    <a:pt x="854" y="544"/>
                  </a:lnTo>
                  <a:lnTo>
                    <a:pt x="856" y="544"/>
                  </a:lnTo>
                  <a:lnTo>
                    <a:pt x="855" y="547"/>
                  </a:lnTo>
                  <a:lnTo>
                    <a:pt x="857" y="548"/>
                  </a:lnTo>
                  <a:lnTo>
                    <a:pt x="857" y="551"/>
                  </a:lnTo>
                  <a:lnTo>
                    <a:pt x="858" y="551"/>
                  </a:lnTo>
                  <a:lnTo>
                    <a:pt x="858" y="553"/>
                  </a:lnTo>
                  <a:lnTo>
                    <a:pt x="859" y="554"/>
                  </a:lnTo>
                  <a:lnTo>
                    <a:pt x="861" y="555"/>
                  </a:lnTo>
                  <a:lnTo>
                    <a:pt x="861" y="556"/>
                  </a:lnTo>
                  <a:lnTo>
                    <a:pt x="862" y="557"/>
                  </a:lnTo>
                  <a:lnTo>
                    <a:pt x="864" y="560"/>
                  </a:lnTo>
                  <a:lnTo>
                    <a:pt x="864" y="561"/>
                  </a:lnTo>
                  <a:lnTo>
                    <a:pt x="865" y="563"/>
                  </a:lnTo>
                  <a:lnTo>
                    <a:pt x="867" y="564"/>
                  </a:lnTo>
                  <a:lnTo>
                    <a:pt x="867" y="565"/>
                  </a:lnTo>
                  <a:lnTo>
                    <a:pt x="867" y="567"/>
                  </a:lnTo>
                  <a:lnTo>
                    <a:pt x="868" y="569"/>
                  </a:lnTo>
                  <a:lnTo>
                    <a:pt x="868" y="571"/>
                  </a:lnTo>
                  <a:lnTo>
                    <a:pt x="868" y="572"/>
                  </a:lnTo>
                  <a:lnTo>
                    <a:pt x="868" y="573"/>
                  </a:lnTo>
                  <a:lnTo>
                    <a:pt x="868" y="575"/>
                  </a:lnTo>
                  <a:lnTo>
                    <a:pt x="870" y="575"/>
                  </a:lnTo>
                  <a:lnTo>
                    <a:pt x="871" y="575"/>
                  </a:lnTo>
                  <a:lnTo>
                    <a:pt x="872" y="576"/>
                  </a:lnTo>
                  <a:lnTo>
                    <a:pt x="874" y="577"/>
                  </a:lnTo>
                  <a:lnTo>
                    <a:pt x="875" y="577"/>
                  </a:lnTo>
                  <a:lnTo>
                    <a:pt x="876" y="577"/>
                  </a:lnTo>
                  <a:lnTo>
                    <a:pt x="879" y="578"/>
                  </a:lnTo>
                  <a:lnTo>
                    <a:pt x="881" y="578"/>
                  </a:lnTo>
                  <a:lnTo>
                    <a:pt x="882" y="578"/>
                  </a:lnTo>
                  <a:lnTo>
                    <a:pt x="885" y="579"/>
                  </a:lnTo>
                  <a:lnTo>
                    <a:pt x="887" y="579"/>
                  </a:lnTo>
                  <a:lnTo>
                    <a:pt x="887" y="580"/>
                  </a:lnTo>
                  <a:lnTo>
                    <a:pt x="888" y="580"/>
                  </a:lnTo>
                  <a:lnTo>
                    <a:pt x="889" y="580"/>
                  </a:lnTo>
                  <a:lnTo>
                    <a:pt x="891" y="582"/>
                  </a:lnTo>
                  <a:lnTo>
                    <a:pt x="892" y="582"/>
                  </a:lnTo>
                  <a:lnTo>
                    <a:pt x="893" y="584"/>
                  </a:lnTo>
                  <a:lnTo>
                    <a:pt x="894" y="585"/>
                  </a:lnTo>
                  <a:lnTo>
                    <a:pt x="897" y="585"/>
                  </a:lnTo>
                  <a:lnTo>
                    <a:pt x="898" y="586"/>
                  </a:lnTo>
                  <a:lnTo>
                    <a:pt x="899" y="586"/>
                  </a:lnTo>
                  <a:lnTo>
                    <a:pt x="899" y="587"/>
                  </a:lnTo>
                  <a:lnTo>
                    <a:pt x="899" y="588"/>
                  </a:lnTo>
                  <a:lnTo>
                    <a:pt x="901" y="590"/>
                  </a:lnTo>
                  <a:lnTo>
                    <a:pt x="902" y="592"/>
                  </a:lnTo>
                  <a:lnTo>
                    <a:pt x="906" y="592"/>
                  </a:lnTo>
                  <a:lnTo>
                    <a:pt x="907" y="592"/>
                  </a:lnTo>
                  <a:lnTo>
                    <a:pt x="908" y="593"/>
                  </a:lnTo>
                  <a:lnTo>
                    <a:pt x="909" y="594"/>
                  </a:lnTo>
                  <a:lnTo>
                    <a:pt x="910" y="594"/>
                  </a:lnTo>
                  <a:lnTo>
                    <a:pt x="911" y="594"/>
                  </a:lnTo>
                  <a:lnTo>
                    <a:pt x="913" y="595"/>
                  </a:lnTo>
                  <a:lnTo>
                    <a:pt x="915" y="596"/>
                  </a:lnTo>
                  <a:lnTo>
                    <a:pt x="915" y="597"/>
                  </a:lnTo>
                  <a:lnTo>
                    <a:pt x="916" y="600"/>
                  </a:lnTo>
                  <a:lnTo>
                    <a:pt x="918" y="602"/>
                  </a:lnTo>
                  <a:lnTo>
                    <a:pt x="919" y="602"/>
                  </a:lnTo>
                  <a:lnTo>
                    <a:pt x="920" y="604"/>
                  </a:lnTo>
                  <a:lnTo>
                    <a:pt x="923" y="605"/>
                  </a:lnTo>
                  <a:lnTo>
                    <a:pt x="924" y="607"/>
                  </a:lnTo>
                  <a:lnTo>
                    <a:pt x="926" y="610"/>
                  </a:lnTo>
                  <a:lnTo>
                    <a:pt x="928" y="610"/>
                  </a:lnTo>
                  <a:lnTo>
                    <a:pt x="929" y="610"/>
                  </a:lnTo>
                  <a:lnTo>
                    <a:pt x="929" y="611"/>
                  </a:lnTo>
                  <a:lnTo>
                    <a:pt x="929" y="610"/>
                  </a:lnTo>
                  <a:lnTo>
                    <a:pt x="933" y="611"/>
                  </a:lnTo>
                  <a:lnTo>
                    <a:pt x="934" y="613"/>
                  </a:lnTo>
                  <a:lnTo>
                    <a:pt x="935" y="614"/>
                  </a:lnTo>
                  <a:lnTo>
                    <a:pt x="937" y="614"/>
                  </a:lnTo>
                  <a:lnTo>
                    <a:pt x="940" y="613"/>
                  </a:lnTo>
                  <a:lnTo>
                    <a:pt x="945" y="613"/>
                  </a:lnTo>
                  <a:lnTo>
                    <a:pt x="946" y="614"/>
                  </a:lnTo>
                  <a:lnTo>
                    <a:pt x="948" y="615"/>
                  </a:lnTo>
                  <a:lnTo>
                    <a:pt x="950" y="615"/>
                  </a:lnTo>
                  <a:lnTo>
                    <a:pt x="951" y="615"/>
                  </a:lnTo>
                  <a:lnTo>
                    <a:pt x="952" y="615"/>
                  </a:lnTo>
                  <a:lnTo>
                    <a:pt x="954" y="617"/>
                  </a:lnTo>
                  <a:lnTo>
                    <a:pt x="956" y="618"/>
                  </a:lnTo>
                  <a:lnTo>
                    <a:pt x="958" y="620"/>
                  </a:lnTo>
                  <a:lnTo>
                    <a:pt x="959" y="619"/>
                  </a:lnTo>
                  <a:lnTo>
                    <a:pt x="960" y="621"/>
                  </a:lnTo>
                  <a:lnTo>
                    <a:pt x="962" y="621"/>
                  </a:lnTo>
                  <a:lnTo>
                    <a:pt x="963" y="622"/>
                  </a:lnTo>
                  <a:lnTo>
                    <a:pt x="965" y="623"/>
                  </a:lnTo>
                  <a:lnTo>
                    <a:pt x="967" y="623"/>
                  </a:lnTo>
                  <a:lnTo>
                    <a:pt x="969" y="625"/>
                  </a:lnTo>
                  <a:lnTo>
                    <a:pt x="971" y="625"/>
                  </a:lnTo>
                  <a:lnTo>
                    <a:pt x="974" y="627"/>
                  </a:lnTo>
                  <a:lnTo>
                    <a:pt x="976" y="625"/>
                  </a:lnTo>
                  <a:lnTo>
                    <a:pt x="977" y="621"/>
                  </a:lnTo>
                  <a:lnTo>
                    <a:pt x="982" y="621"/>
                  </a:lnTo>
                  <a:lnTo>
                    <a:pt x="983" y="620"/>
                  </a:lnTo>
                  <a:lnTo>
                    <a:pt x="984" y="619"/>
                  </a:lnTo>
                  <a:lnTo>
                    <a:pt x="986" y="619"/>
                  </a:lnTo>
                  <a:lnTo>
                    <a:pt x="987" y="622"/>
                  </a:lnTo>
                  <a:lnTo>
                    <a:pt x="987" y="627"/>
                  </a:lnTo>
                  <a:lnTo>
                    <a:pt x="987" y="628"/>
                  </a:lnTo>
                  <a:lnTo>
                    <a:pt x="992" y="630"/>
                  </a:lnTo>
                  <a:lnTo>
                    <a:pt x="993" y="632"/>
                  </a:lnTo>
                  <a:lnTo>
                    <a:pt x="994" y="632"/>
                  </a:lnTo>
                  <a:lnTo>
                    <a:pt x="996" y="638"/>
                  </a:lnTo>
                  <a:lnTo>
                    <a:pt x="1000" y="640"/>
                  </a:lnTo>
                  <a:lnTo>
                    <a:pt x="1000" y="642"/>
                  </a:lnTo>
                  <a:lnTo>
                    <a:pt x="1002" y="644"/>
                  </a:lnTo>
                  <a:lnTo>
                    <a:pt x="1002" y="647"/>
                  </a:lnTo>
                  <a:lnTo>
                    <a:pt x="1006" y="652"/>
                  </a:lnTo>
                  <a:lnTo>
                    <a:pt x="1009" y="656"/>
                  </a:lnTo>
                  <a:lnTo>
                    <a:pt x="1008" y="660"/>
                  </a:lnTo>
                  <a:lnTo>
                    <a:pt x="1006" y="661"/>
                  </a:lnTo>
                  <a:lnTo>
                    <a:pt x="1006" y="662"/>
                  </a:lnTo>
                  <a:lnTo>
                    <a:pt x="1005" y="662"/>
                  </a:lnTo>
                  <a:lnTo>
                    <a:pt x="1005" y="664"/>
                  </a:lnTo>
                  <a:lnTo>
                    <a:pt x="1004" y="665"/>
                  </a:lnTo>
                  <a:lnTo>
                    <a:pt x="1002" y="668"/>
                  </a:lnTo>
                  <a:lnTo>
                    <a:pt x="1002" y="669"/>
                  </a:lnTo>
                  <a:lnTo>
                    <a:pt x="1000" y="670"/>
                  </a:lnTo>
                  <a:lnTo>
                    <a:pt x="991" y="672"/>
                  </a:lnTo>
                  <a:lnTo>
                    <a:pt x="988" y="674"/>
                  </a:lnTo>
                  <a:lnTo>
                    <a:pt x="985" y="676"/>
                  </a:lnTo>
                  <a:lnTo>
                    <a:pt x="984" y="678"/>
                  </a:lnTo>
                  <a:lnTo>
                    <a:pt x="980" y="679"/>
                  </a:lnTo>
                  <a:lnTo>
                    <a:pt x="978" y="682"/>
                  </a:lnTo>
                  <a:lnTo>
                    <a:pt x="979" y="686"/>
                  </a:lnTo>
                  <a:lnTo>
                    <a:pt x="984" y="687"/>
                  </a:lnTo>
                  <a:lnTo>
                    <a:pt x="986" y="689"/>
                  </a:lnTo>
                  <a:lnTo>
                    <a:pt x="985" y="690"/>
                  </a:lnTo>
                  <a:lnTo>
                    <a:pt x="984" y="690"/>
                  </a:lnTo>
                  <a:lnTo>
                    <a:pt x="984" y="694"/>
                  </a:lnTo>
                  <a:lnTo>
                    <a:pt x="985" y="696"/>
                  </a:lnTo>
                  <a:lnTo>
                    <a:pt x="983" y="698"/>
                  </a:lnTo>
                  <a:lnTo>
                    <a:pt x="982" y="698"/>
                  </a:lnTo>
                  <a:lnTo>
                    <a:pt x="978" y="703"/>
                  </a:lnTo>
                  <a:lnTo>
                    <a:pt x="978" y="705"/>
                  </a:lnTo>
                  <a:lnTo>
                    <a:pt x="980" y="710"/>
                  </a:lnTo>
                  <a:lnTo>
                    <a:pt x="985" y="713"/>
                  </a:lnTo>
                  <a:lnTo>
                    <a:pt x="986" y="715"/>
                  </a:lnTo>
                  <a:lnTo>
                    <a:pt x="989" y="716"/>
                  </a:lnTo>
                  <a:lnTo>
                    <a:pt x="989" y="719"/>
                  </a:lnTo>
                  <a:lnTo>
                    <a:pt x="989" y="720"/>
                  </a:lnTo>
                  <a:lnTo>
                    <a:pt x="988" y="721"/>
                  </a:lnTo>
                  <a:lnTo>
                    <a:pt x="986" y="723"/>
                  </a:lnTo>
                  <a:lnTo>
                    <a:pt x="983" y="724"/>
                  </a:lnTo>
                  <a:lnTo>
                    <a:pt x="979" y="727"/>
                  </a:lnTo>
                  <a:lnTo>
                    <a:pt x="983" y="734"/>
                  </a:lnTo>
                  <a:lnTo>
                    <a:pt x="984" y="738"/>
                  </a:lnTo>
                  <a:lnTo>
                    <a:pt x="985" y="739"/>
                  </a:lnTo>
                  <a:lnTo>
                    <a:pt x="985" y="740"/>
                  </a:lnTo>
                  <a:lnTo>
                    <a:pt x="985" y="743"/>
                  </a:lnTo>
                  <a:lnTo>
                    <a:pt x="986" y="745"/>
                  </a:lnTo>
                  <a:lnTo>
                    <a:pt x="987" y="745"/>
                  </a:lnTo>
                  <a:lnTo>
                    <a:pt x="988" y="745"/>
                  </a:lnTo>
                  <a:lnTo>
                    <a:pt x="991" y="748"/>
                  </a:lnTo>
                  <a:lnTo>
                    <a:pt x="993" y="751"/>
                  </a:lnTo>
                  <a:lnTo>
                    <a:pt x="996" y="751"/>
                  </a:lnTo>
                  <a:lnTo>
                    <a:pt x="997" y="753"/>
                  </a:lnTo>
                  <a:lnTo>
                    <a:pt x="995" y="754"/>
                  </a:lnTo>
                  <a:lnTo>
                    <a:pt x="995" y="755"/>
                  </a:lnTo>
                  <a:lnTo>
                    <a:pt x="994" y="757"/>
                  </a:lnTo>
                  <a:lnTo>
                    <a:pt x="987" y="753"/>
                  </a:lnTo>
                  <a:lnTo>
                    <a:pt x="985" y="753"/>
                  </a:lnTo>
                  <a:lnTo>
                    <a:pt x="982" y="749"/>
                  </a:lnTo>
                  <a:lnTo>
                    <a:pt x="980" y="748"/>
                  </a:lnTo>
                  <a:lnTo>
                    <a:pt x="977" y="749"/>
                  </a:lnTo>
                  <a:lnTo>
                    <a:pt x="976" y="748"/>
                  </a:lnTo>
                  <a:lnTo>
                    <a:pt x="975" y="746"/>
                  </a:lnTo>
                  <a:lnTo>
                    <a:pt x="974" y="746"/>
                  </a:lnTo>
                  <a:lnTo>
                    <a:pt x="972" y="745"/>
                  </a:lnTo>
                  <a:lnTo>
                    <a:pt x="971" y="746"/>
                  </a:lnTo>
                  <a:lnTo>
                    <a:pt x="970" y="748"/>
                  </a:lnTo>
                  <a:lnTo>
                    <a:pt x="968" y="751"/>
                  </a:lnTo>
                  <a:lnTo>
                    <a:pt x="967" y="755"/>
                  </a:lnTo>
                  <a:lnTo>
                    <a:pt x="965" y="759"/>
                  </a:lnTo>
                  <a:lnTo>
                    <a:pt x="963" y="760"/>
                  </a:lnTo>
                  <a:lnTo>
                    <a:pt x="963" y="761"/>
                  </a:lnTo>
                  <a:lnTo>
                    <a:pt x="962" y="762"/>
                  </a:lnTo>
                  <a:lnTo>
                    <a:pt x="960" y="764"/>
                  </a:lnTo>
                  <a:lnTo>
                    <a:pt x="957" y="765"/>
                  </a:lnTo>
                  <a:lnTo>
                    <a:pt x="954" y="765"/>
                  </a:lnTo>
                  <a:lnTo>
                    <a:pt x="953" y="765"/>
                  </a:lnTo>
                  <a:lnTo>
                    <a:pt x="951" y="766"/>
                  </a:lnTo>
                  <a:lnTo>
                    <a:pt x="949" y="772"/>
                  </a:lnTo>
                  <a:lnTo>
                    <a:pt x="948" y="773"/>
                  </a:lnTo>
                  <a:lnTo>
                    <a:pt x="949" y="776"/>
                  </a:lnTo>
                  <a:lnTo>
                    <a:pt x="948" y="776"/>
                  </a:lnTo>
                  <a:lnTo>
                    <a:pt x="946" y="774"/>
                  </a:lnTo>
                  <a:lnTo>
                    <a:pt x="942" y="774"/>
                  </a:lnTo>
                  <a:lnTo>
                    <a:pt x="942" y="776"/>
                  </a:lnTo>
                  <a:lnTo>
                    <a:pt x="941" y="776"/>
                  </a:lnTo>
                  <a:lnTo>
                    <a:pt x="940" y="773"/>
                  </a:lnTo>
                  <a:lnTo>
                    <a:pt x="940" y="774"/>
                  </a:lnTo>
                  <a:lnTo>
                    <a:pt x="939" y="773"/>
                  </a:lnTo>
                  <a:lnTo>
                    <a:pt x="937" y="773"/>
                  </a:lnTo>
                  <a:lnTo>
                    <a:pt x="933" y="772"/>
                  </a:lnTo>
                  <a:lnTo>
                    <a:pt x="932" y="772"/>
                  </a:lnTo>
                  <a:lnTo>
                    <a:pt x="929" y="774"/>
                  </a:lnTo>
                  <a:lnTo>
                    <a:pt x="926" y="774"/>
                  </a:lnTo>
                  <a:lnTo>
                    <a:pt x="927" y="773"/>
                  </a:lnTo>
                  <a:lnTo>
                    <a:pt x="926" y="773"/>
                  </a:lnTo>
                  <a:lnTo>
                    <a:pt x="925" y="774"/>
                  </a:lnTo>
                  <a:lnTo>
                    <a:pt x="924" y="776"/>
                  </a:lnTo>
                  <a:lnTo>
                    <a:pt x="923" y="778"/>
                  </a:lnTo>
                  <a:lnTo>
                    <a:pt x="922" y="777"/>
                  </a:lnTo>
                  <a:lnTo>
                    <a:pt x="920" y="778"/>
                  </a:lnTo>
                  <a:lnTo>
                    <a:pt x="920" y="779"/>
                  </a:lnTo>
                  <a:lnTo>
                    <a:pt x="918" y="781"/>
                  </a:lnTo>
                  <a:lnTo>
                    <a:pt x="916" y="781"/>
                  </a:lnTo>
                  <a:lnTo>
                    <a:pt x="915" y="782"/>
                  </a:lnTo>
                  <a:lnTo>
                    <a:pt x="914" y="782"/>
                  </a:lnTo>
                  <a:lnTo>
                    <a:pt x="910" y="784"/>
                  </a:lnTo>
                  <a:lnTo>
                    <a:pt x="909" y="782"/>
                  </a:lnTo>
                  <a:lnTo>
                    <a:pt x="908" y="784"/>
                  </a:lnTo>
                  <a:lnTo>
                    <a:pt x="905" y="781"/>
                  </a:lnTo>
                  <a:lnTo>
                    <a:pt x="901" y="781"/>
                  </a:lnTo>
                  <a:lnTo>
                    <a:pt x="900" y="781"/>
                  </a:lnTo>
                  <a:lnTo>
                    <a:pt x="893" y="786"/>
                  </a:lnTo>
                  <a:lnTo>
                    <a:pt x="891" y="786"/>
                  </a:lnTo>
                  <a:lnTo>
                    <a:pt x="890" y="788"/>
                  </a:lnTo>
                  <a:lnTo>
                    <a:pt x="889" y="789"/>
                  </a:lnTo>
                  <a:lnTo>
                    <a:pt x="888" y="790"/>
                  </a:lnTo>
                  <a:lnTo>
                    <a:pt x="887" y="790"/>
                  </a:lnTo>
                  <a:lnTo>
                    <a:pt x="885" y="793"/>
                  </a:lnTo>
                  <a:lnTo>
                    <a:pt x="887" y="794"/>
                  </a:lnTo>
                  <a:lnTo>
                    <a:pt x="887" y="795"/>
                  </a:lnTo>
                  <a:lnTo>
                    <a:pt x="889" y="799"/>
                  </a:lnTo>
                  <a:lnTo>
                    <a:pt x="888" y="801"/>
                  </a:lnTo>
                  <a:lnTo>
                    <a:pt x="889" y="802"/>
                  </a:lnTo>
                  <a:lnTo>
                    <a:pt x="887" y="805"/>
                  </a:lnTo>
                  <a:lnTo>
                    <a:pt x="884" y="808"/>
                  </a:lnTo>
                  <a:lnTo>
                    <a:pt x="883" y="810"/>
                  </a:lnTo>
                  <a:lnTo>
                    <a:pt x="880" y="812"/>
                  </a:lnTo>
                  <a:lnTo>
                    <a:pt x="879" y="812"/>
                  </a:lnTo>
                  <a:lnTo>
                    <a:pt x="876" y="812"/>
                  </a:lnTo>
                  <a:lnTo>
                    <a:pt x="874" y="812"/>
                  </a:lnTo>
                  <a:lnTo>
                    <a:pt x="874" y="811"/>
                  </a:lnTo>
                  <a:lnTo>
                    <a:pt x="870" y="810"/>
                  </a:lnTo>
                  <a:lnTo>
                    <a:pt x="868" y="811"/>
                  </a:lnTo>
                  <a:lnTo>
                    <a:pt x="866" y="811"/>
                  </a:lnTo>
                  <a:lnTo>
                    <a:pt x="864" y="814"/>
                  </a:lnTo>
                  <a:lnTo>
                    <a:pt x="863" y="815"/>
                  </a:lnTo>
                  <a:lnTo>
                    <a:pt x="861" y="819"/>
                  </a:lnTo>
                  <a:lnTo>
                    <a:pt x="858" y="819"/>
                  </a:lnTo>
                  <a:lnTo>
                    <a:pt x="853" y="822"/>
                  </a:lnTo>
                  <a:lnTo>
                    <a:pt x="850" y="823"/>
                  </a:lnTo>
                  <a:lnTo>
                    <a:pt x="849" y="829"/>
                  </a:lnTo>
                  <a:lnTo>
                    <a:pt x="847" y="830"/>
                  </a:lnTo>
                  <a:lnTo>
                    <a:pt x="844" y="832"/>
                  </a:lnTo>
                  <a:lnTo>
                    <a:pt x="837" y="831"/>
                  </a:lnTo>
                  <a:lnTo>
                    <a:pt x="836" y="829"/>
                  </a:lnTo>
                  <a:lnTo>
                    <a:pt x="824" y="832"/>
                  </a:lnTo>
                  <a:lnTo>
                    <a:pt x="822" y="836"/>
                  </a:lnTo>
                  <a:lnTo>
                    <a:pt x="823" y="844"/>
                  </a:lnTo>
                  <a:lnTo>
                    <a:pt x="821" y="845"/>
                  </a:lnTo>
                  <a:lnTo>
                    <a:pt x="819" y="846"/>
                  </a:lnTo>
                  <a:lnTo>
                    <a:pt x="818" y="846"/>
                  </a:lnTo>
                  <a:lnTo>
                    <a:pt x="815" y="846"/>
                  </a:lnTo>
                  <a:lnTo>
                    <a:pt x="811" y="849"/>
                  </a:lnTo>
                  <a:lnTo>
                    <a:pt x="810" y="849"/>
                  </a:lnTo>
                  <a:lnTo>
                    <a:pt x="808" y="849"/>
                  </a:lnTo>
                  <a:lnTo>
                    <a:pt x="807" y="851"/>
                  </a:lnTo>
                  <a:lnTo>
                    <a:pt x="805" y="851"/>
                  </a:lnTo>
                  <a:lnTo>
                    <a:pt x="794" y="857"/>
                  </a:lnTo>
                  <a:lnTo>
                    <a:pt x="793" y="858"/>
                  </a:lnTo>
                  <a:lnTo>
                    <a:pt x="793" y="860"/>
                  </a:lnTo>
                  <a:lnTo>
                    <a:pt x="789" y="866"/>
                  </a:lnTo>
                  <a:lnTo>
                    <a:pt x="786" y="865"/>
                  </a:lnTo>
                  <a:lnTo>
                    <a:pt x="782" y="866"/>
                  </a:lnTo>
                  <a:lnTo>
                    <a:pt x="781" y="868"/>
                  </a:lnTo>
                  <a:lnTo>
                    <a:pt x="780" y="866"/>
                  </a:lnTo>
                  <a:lnTo>
                    <a:pt x="777" y="865"/>
                  </a:lnTo>
                  <a:lnTo>
                    <a:pt x="776" y="865"/>
                  </a:lnTo>
                  <a:lnTo>
                    <a:pt x="773" y="866"/>
                  </a:lnTo>
                  <a:lnTo>
                    <a:pt x="769" y="864"/>
                  </a:lnTo>
                  <a:lnTo>
                    <a:pt x="767" y="861"/>
                  </a:lnTo>
                  <a:lnTo>
                    <a:pt x="758" y="864"/>
                  </a:lnTo>
                  <a:lnTo>
                    <a:pt x="753" y="863"/>
                  </a:lnTo>
                  <a:lnTo>
                    <a:pt x="752" y="860"/>
                  </a:lnTo>
                  <a:lnTo>
                    <a:pt x="751" y="858"/>
                  </a:lnTo>
                  <a:lnTo>
                    <a:pt x="743" y="852"/>
                  </a:lnTo>
                  <a:lnTo>
                    <a:pt x="736" y="841"/>
                  </a:lnTo>
                  <a:lnTo>
                    <a:pt x="742" y="835"/>
                  </a:lnTo>
                  <a:lnTo>
                    <a:pt x="734" y="835"/>
                  </a:lnTo>
                  <a:lnTo>
                    <a:pt x="728" y="833"/>
                  </a:lnTo>
                  <a:lnTo>
                    <a:pt x="725" y="836"/>
                  </a:lnTo>
                  <a:lnTo>
                    <a:pt x="721" y="839"/>
                  </a:lnTo>
                  <a:lnTo>
                    <a:pt x="718" y="839"/>
                  </a:lnTo>
                  <a:lnTo>
                    <a:pt x="716" y="844"/>
                  </a:lnTo>
                  <a:lnTo>
                    <a:pt x="713" y="845"/>
                  </a:lnTo>
                  <a:lnTo>
                    <a:pt x="712" y="845"/>
                  </a:lnTo>
                  <a:lnTo>
                    <a:pt x="709" y="843"/>
                  </a:lnTo>
                  <a:lnTo>
                    <a:pt x="707" y="844"/>
                  </a:lnTo>
                  <a:lnTo>
                    <a:pt x="704" y="846"/>
                  </a:lnTo>
                  <a:lnTo>
                    <a:pt x="703" y="846"/>
                  </a:lnTo>
                  <a:lnTo>
                    <a:pt x="701" y="845"/>
                  </a:lnTo>
                  <a:lnTo>
                    <a:pt x="701" y="846"/>
                  </a:lnTo>
                  <a:lnTo>
                    <a:pt x="698" y="845"/>
                  </a:lnTo>
                  <a:lnTo>
                    <a:pt x="694" y="847"/>
                  </a:lnTo>
                  <a:lnTo>
                    <a:pt x="693" y="848"/>
                  </a:lnTo>
                  <a:lnTo>
                    <a:pt x="691" y="851"/>
                  </a:lnTo>
                  <a:lnTo>
                    <a:pt x="686" y="853"/>
                  </a:lnTo>
                  <a:lnTo>
                    <a:pt x="681" y="853"/>
                  </a:lnTo>
                  <a:lnTo>
                    <a:pt x="676" y="855"/>
                  </a:lnTo>
                  <a:lnTo>
                    <a:pt x="676" y="856"/>
                  </a:lnTo>
                  <a:lnTo>
                    <a:pt x="673" y="856"/>
                  </a:lnTo>
                  <a:lnTo>
                    <a:pt x="672" y="858"/>
                  </a:lnTo>
                  <a:lnTo>
                    <a:pt x="668" y="858"/>
                  </a:lnTo>
                  <a:lnTo>
                    <a:pt x="667" y="858"/>
                  </a:lnTo>
                  <a:lnTo>
                    <a:pt x="666" y="858"/>
                  </a:lnTo>
                  <a:lnTo>
                    <a:pt x="665" y="858"/>
                  </a:lnTo>
                  <a:lnTo>
                    <a:pt x="663" y="861"/>
                  </a:lnTo>
                  <a:lnTo>
                    <a:pt x="657" y="862"/>
                  </a:lnTo>
                  <a:lnTo>
                    <a:pt x="655" y="860"/>
                  </a:lnTo>
                  <a:lnTo>
                    <a:pt x="650" y="861"/>
                  </a:lnTo>
                  <a:lnTo>
                    <a:pt x="650" y="858"/>
                  </a:lnTo>
                  <a:lnTo>
                    <a:pt x="651" y="857"/>
                  </a:lnTo>
                  <a:lnTo>
                    <a:pt x="652" y="855"/>
                  </a:lnTo>
                  <a:lnTo>
                    <a:pt x="651" y="854"/>
                  </a:lnTo>
                  <a:lnTo>
                    <a:pt x="648" y="854"/>
                  </a:lnTo>
                  <a:lnTo>
                    <a:pt x="649" y="846"/>
                  </a:lnTo>
                  <a:lnTo>
                    <a:pt x="652" y="823"/>
                  </a:lnTo>
                  <a:lnTo>
                    <a:pt x="648" y="818"/>
                  </a:lnTo>
                  <a:lnTo>
                    <a:pt x="643" y="814"/>
                  </a:lnTo>
                  <a:lnTo>
                    <a:pt x="634" y="806"/>
                  </a:lnTo>
                  <a:lnTo>
                    <a:pt x="630" y="798"/>
                  </a:lnTo>
                  <a:lnTo>
                    <a:pt x="625" y="797"/>
                  </a:lnTo>
                  <a:lnTo>
                    <a:pt x="622" y="798"/>
                  </a:lnTo>
                  <a:lnTo>
                    <a:pt x="622" y="799"/>
                  </a:lnTo>
                  <a:lnTo>
                    <a:pt x="617" y="801"/>
                  </a:lnTo>
                  <a:lnTo>
                    <a:pt x="616" y="802"/>
                  </a:lnTo>
                  <a:lnTo>
                    <a:pt x="612" y="798"/>
                  </a:lnTo>
                  <a:lnTo>
                    <a:pt x="612" y="799"/>
                  </a:lnTo>
                  <a:lnTo>
                    <a:pt x="608" y="796"/>
                  </a:lnTo>
                  <a:lnTo>
                    <a:pt x="600" y="793"/>
                  </a:lnTo>
                  <a:lnTo>
                    <a:pt x="597" y="793"/>
                  </a:lnTo>
                  <a:lnTo>
                    <a:pt x="591" y="793"/>
                  </a:lnTo>
                  <a:lnTo>
                    <a:pt x="585" y="796"/>
                  </a:lnTo>
                  <a:lnTo>
                    <a:pt x="578" y="791"/>
                  </a:lnTo>
                  <a:lnTo>
                    <a:pt x="575" y="787"/>
                  </a:lnTo>
                  <a:lnTo>
                    <a:pt x="575" y="786"/>
                  </a:lnTo>
                  <a:lnTo>
                    <a:pt x="572" y="787"/>
                  </a:lnTo>
                  <a:lnTo>
                    <a:pt x="568" y="784"/>
                  </a:lnTo>
                  <a:lnTo>
                    <a:pt x="565" y="782"/>
                  </a:lnTo>
                  <a:lnTo>
                    <a:pt x="563" y="784"/>
                  </a:lnTo>
                  <a:lnTo>
                    <a:pt x="563" y="780"/>
                  </a:lnTo>
                  <a:lnTo>
                    <a:pt x="561" y="780"/>
                  </a:lnTo>
                  <a:lnTo>
                    <a:pt x="561" y="781"/>
                  </a:lnTo>
                  <a:lnTo>
                    <a:pt x="559" y="782"/>
                  </a:lnTo>
                  <a:lnTo>
                    <a:pt x="554" y="779"/>
                  </a:lnTo>
                  <a:lnTo>
                    <a:pt x="555" y="780"/>
                  </a:lnTo>
                  <a:lnTo>
                    <a:pt x="552" y="787"/>
                  </a:lnTo>
                  <a:lnTo>
                    <a:pt x="549" y="789"/>
                  </a:lnTo>
                  <a:lnTo>
                    <a:pt x="544" y="786"/>
                  </a:lnTo>
                  <a:lnTo>
                    <a:pt x="536" y="788"/>
                  </a:lnTo>
                  <a:lnTo>
                    <a:pt x="523" y="789"/>
                  </a:lnTo>
                  <a:lnTo>
                    <a:pt x="520" y="790"/>
                  </a:lnTo>
                  <a:lnTo>
                    <a:pt x="516" y="788"/>
                  </a:lnTo>
                  <a:lnTo>
                    <a:pt x="514" y="787"/>
                  </a:lnTo>
                  <a:lnTo>
                    <a:pt x="513" y="786"/>
                  </a:lnTo>
                  <a:lnTo>
                    <a:pt x="513" y="787"/>
                  </a:lnTo>
                  <a:lnTo>
                    <a:pt x="512" y="789"/>
                  </a:lnTo>
                  <a:lnTo>
                    <a:pt x="510" y="791"/>
                  </a:lnTo>
                  <a:lnTo>
                    <a:pt x="508" y="795"/>
                  </a:lnTo>
                  <a:lnTo>
                    <a:pt x="504" y="798"/>
                  </a:lnTo>
                  <a:lnTo>
                    <a:pt x="502" y="799"/>
                  </a:lnTo>
                  <a:lnTo>
                    <a:pt x="501" y="801"/>
                  </a:lnTo>
                  <a:lnTo>
                    <a:pt x="501" y="803"/>
                  </a:lnTo>
                  <a:lnTo>
                    <a:pt x="500" y="803"/>
                  </a:lnTo>
                  <a:lnTo>
                    <a:pt x="499" y="810"/>
                  </a:lnTo>
                  <a:lnTo>
                    <a:pt x="493" y="811"/>
                  </a:lnTo>
                  <a:lnTo>
                    <a:pt x="492" y="812"/>
                  </a:lnTo>
                  <a:lnTo>
                    <a:pt x="491" y="811"/>
                  </a:lnTo>
                  <a:lnTo>
                    <a:pt x="492" y="815"/>
                  </a:lnTo>
                  <a:lnTo>
                    <a:pt x="493" y="818"/>
                  </a:lnTo>
                  <a:lnTo>
                    <a:pt x="493" y="819"/>
                  </a:lnTo>
                  <a:lnTo>
                    <a:pt x="492" y="820"/>
                  </a:lnTo>
                  <a:lnTo>
                    <a:pt x="487" y="820"/>
                  </a:lnTo>
                  <a:lnTo>
                    <a:pt x="486" y="822"/>
                  </a:lnTo>
                  <a:lnTo>
                    <a:pt x="483" y="822"/>
                  </a:lnTo>
                  <a:lnTo>
                    <a:pt x="480" y="824"/>
                  </a:lnTo>
                  <a:lnTo>
                    <a:pt x="477" y="827"/>
                  </a:lnTo>
                  <a:lnTo>
                    <a:pt x="478" y="831"/>
                  </a:lnTo>
                  <a:lnTo>
                    <a:pt x="478" y="832"/>
                  </a:lnTo>
                  <a:lnTo>
                    <a:pt x="477" y="836"/>
                  </a:lnTo>
                  <a:lnTo>
                    <a:pt x="476" y="840"/>
                  </a:lnTo>
                  <a:lnTo>
                    <a:pt x="474" y="845"/>
                  </a:lnTo>
                  <a:lnTo>
                    <a:pt x="474" y="848"/>
                  </a:lnTo>
                  <a:lnTo>
                    <a:pt x="471" y="851"/>
                  </a:lnTo>
                  <a:lnTo>
                    <a:pt x="473" y="851"/>
                  </a:lnTo>
                  <a:lnTo>
                    <a:pt x="471" y="857"/>
                  </a:lnTo>
                  <a:lnTo>
                    <a:pt x="474" y="873"/>
                  </a:lnTo>
                  <a:lnTo>
                    <a:pt x="474" y="876"/>
                  </a:lnTo>
                  <a:lnTo>
                    <a:pt x="473" y="878"/>
                  </a:lnTo>
                  <a:lnTo>
                    <a:pt x="473" y="879"/>
                  </a:lnTo>
                  <a:lnTo>
                    <a:pt x="470" y="883"/>
                  </a:lnTo>
                  <a:lnTo>
                    <a:pt x="471" y="885"/>
                  </a:lnTo>
                  <a:lnTo>
                    <a:pt x="471" y="887"/>
                  </a:lnTo>
                  <a:lnTo>
                    <a:pt x="471" y="888"/>
                  </a:lnTo>
                  <a:lnTo>
                    <a:pt x="471" y="890"/>
                  </a:lnTo>
                  <a:lnTo>
                    <a:pt x="476" y="888"/>
                  </a:lnTo>
                  <a:lnTo>
                    <a:pt x="478" y="889"/>
                  </a:lnTo>
                  <a:lnTo>
                    <a:pt x="480" y="890"/>
                  </a:lnTo>
                  <a:lnTo>
                    <a:pt x="480" y="891"/>
                  </a:lnTo>
                  <a:lnTo>
                    <a:pt x="480" y="893"/>
                  </a:lnTo>
                  <a:lnTo>
                    <a:pt x="492" y="891"/>
                  </a:lnTo>
                  <a:lnTo>
                    <a:pt x="495" y="897"/>
                  </a:lnTo>
                  <a:lnTo>
                    <a:pt x="502" y="910"/>
                  </a:lnTo>
                  <a:lnTo>
                    <a:pt x="503" y="915"/>
                  </a:lnTo>
                  <a:lnTo>
                    <a:pt x="499" y="916"/>
                  </a:lnTo>
                  <a:lnTo>
                    <a:pt x="497" y="918"/>
                  </a:lnTo>
                  <a:lnTo>
                    <a:pt x="501" y="929"/>
                  </a:lnTo>
                  <a:lnTo>
                    <a:pt x="505" y="933"/>
                  </a:lnTo>
                  <a:lnTo>
                    <a:pt x="500" y="948"/>
                  </a:lnTo>
                  <a:lnTo>
                    <a:pt x="493" y="953"/>
                  </a:lnTo>
                  <a:lnTo>
                    <a:pt x="490" y="956"/>
                  </a:lnTo>
                  <a:lnTo>
                    <a:pt x="486" y="961"/>
                  </a:lnTo>
                  <a:lnTo>
                    <a:pt x="485" y="964"/>
                  </a:lnTo>
                  <a:lnTo>
                    <a:pt x="484" y="969"/>
                  </a:lnTo>
                  <a:lnTo>
                    <a:pt x="486" y="978"/>
                  </a:lnTo>
                  <a:lnTo>
                    <a:pt x="483" y="978"/>
                  </a:lnTo>
                  <a:lnTo>
                    <a:pt x="482" y="978"/>
                  </a:lnTo>
                  <a:lnTo>
                    <a:pt x="480" y="977"/>
                  </a:lnTo>
                  <a:lnTo>
                    <a:pt x="477" y="977"/>
                  </a:lnTo>
                  <a:lnTo>
                    <a:pt x="459" y="977"/>
                  </a:lnTo>
                  <a:lnTo>
                    <a:pt x="444" y="974"/>
                  </a:lnTo>
                  <a:lnTo>
                    <a:pt x="440" y="974"/>
                  </a:lnTo>
                  <a:lnTo>
                    <a:pt x="437" y="973"/>
                  </a:lnTo>
                  <a:lnTo>
                    <a:pt x="437" y="972"/>
                  </a:lnTo>
                  <a:lnTo>
                    <a:pt x="434" y="971"/>
                  </a:lnTo>
                  <a:lnTo>
                    <a:pt x="434" y="970"/>
                  </a:lnTo>
                  <a:lnTo>
                    <a:pt x="433" y="970"/>
                  </a:lnTo>
                  <a:lnTo>
                    <a:pt x="432" y="970"/>
                  </a:lnTo>
                  <a:lnTo>
                    <a:pt x="430" y="967"/>
                  </a:lnTo>
                  <a:lnTo>
                    <a:pt x="428" y="967"/>
                  </a:lnTo>
                  <a:lnTo>
                    <a:pt x="427" y="967"/>
                  </a:lnTo>
                  <a:lnTo>
                    <a:pt x="425" y="969"/>
                  </a:lnTo>
                  <a:lnTo>
                    <a:pt x="424" y="969"/>
                  </a:lnTo>
                  <a:lnTo>
                    <a:pt x="423" y="967"/>
                  </a:lnTo>
                  <a:lnTo>
                    <a:pt x="419" y="970"/>
                  </a:lnTo>
                  <a:lnTo>
                    <a:pt x="417" y="969"/>
                  </a:lnTo>
                  <a:lnTo>
                    <a:pt x="415" y="967"/>
                  </a:lnTo>
                  <a:lnTo>
                    <a:pt x="411" y="965"/>
                  </a:lnTo>
                  <a:lnTo>
                    <a:pt x="410" y="964"/>
                  </a:lnTo>
                  <a:lnTo>
                    <a:pt x="408" y="963"/>
                  </a:lnTo>
                  <a:lnTo>
                    <a:pt x="405" y="962"/>
                  </a:lnTo>
                  <a:lnTo>
                    <a:pt x="404" y="960"/>
                  </a:lnTo>
                  <a:lnTo>
                    <a:pt x="401" y="960"/>
                  </a:lnTo>
                  <a:lnTo>
                    <a:pt x="398" y="957"/>
                  </a:lnTo>
                  <a:lnTo>
                    <a:pt x="395" y="956"/>
                  </a:lnTo>
                  <a:lnTo>
                    <a:pt x="391" y="954"/>
                  </a:lnTo>
                  <a:lnTo>
                    <a:pt x="391" y="953"/>
                  </a:lnTo>
                  <a:lnTo>
                    <a:pt x="384" y="954"/>
                  </a:lnTo>
                  <a:lnTo>
                    <a:pt x="382" y="952"/>
                  </a:lnTo>
                  <a:lnTo>
                    <a:pt x="381" y="947"/>
                  </a:lnTo>
                  <a:lnTo>
                    <a:pt x="375" y="940"/>
                  </a:lnTo>
                  <a:lnTo>
                    <a:pt x="372" y="939"/>
                  </a:lnTo>
                  <a:lnTo>
                    <a:pt x="369" y="939"/>
                  </a:lnTo>
                  <a:lnTo>
                    <a:pt x="367" y="935"/>
                  </a:lnTo>
                  <a:lnTo>
                    <a:pt x="365" y="932"/>
                  </a:lnTo>
                  <a:lnTo>
                    <a:pt x="365" y="931"/>
                  </a:lnTo>
                  <a:lnTo>
                    <a:pt x="364" y="930"/>
                  </a:lnTo>
                  <a:lnTo>
                    <a:pt x="362" y="927"/>
                  </a:lnTo>
                  <a:lnTo>
                    <a:pt x="362" y="925"/>
                  </a:lnTo>
                  <a:lnTo>
                    <a:pt x="363" y="923"/>
                  </a:lnTo>
                  <a:lnTo>
                    <a:pt x="363" y="922"/>
                  </a:lnTo>
                  <a:lnTo>
                    <a:pt x="363" y="918"/>
                  </a:lnTo>
                  <a:lnTo>
                    <a:pt x="362" y="918"/>
                  </a:lnTo>
                  <a:lnTo>
                    <a:pt x="363" y="916"/>
                  </a:lnTo>
                  <a:lnTo>
                    <a:pt x="363" y="914"/>
                  </a:lnTo>
                  <a:lnTo>
                    <a:pt x="365" y="913"/>
                  </a:lnTo>
                  <a:lnTo>
                    <a:pt x="366" y="910"/>
                  </a:lnTo>
                  <a:lnTo>
                    <a:pt x="365" y="907"/>
                  </a:lnTo>
                  <a:lnTo>
                    <a:pt x="366" y="906"/>
                  </a:lnTo>
                  <a:lnTo>
                    <a:pt x="365" y="905"/>
                  </a:lnTo>
                  <a:lnTo>
                    <a:pt x="364" y="904"/>
                  </a:lnTo>
                  <a:lnTo>
                    <a:pt x="363" y="898"/>
                  </a:lnTo>
                  <a:lnTo>
                    <a:pt x="370" y="893"/>
                  </a:lnTo>
                  <a:lnTo>
                    <a:pt x="373" y="889"/>
                  </a:lnTo>
                  <a:lnTo>
                    <a:pt x="376" y="888"/>
                  </a:lnTo>
                  <a:lnTo>
                    <a:pt x="378" y="885"/>
                  </a:lnTo>
                  <a:lnTo>
                    <a:pt x="376" y="879"/>
                  </a:lnTo>
                  <a:lnTo>
                    <a:pt x="378" y="878"/>
                  </a:lnTo>
                  <a:lnTo>
                    <a:pt x="378" y="874"/>
                  </a:lnTo>
                  <a:lnTo>
                    <a:pt x="381" y="869"/>
                  </a:lnTo>
                  <a:lnTo>
                    <a:pt x="381" y="866"/>
                  </a:lnTo>
                  <a:lnTo>
                    <a:pt x="382" y="866"/>
                  </a:lnTo>
                  <a:lnTo>
                    <a:pt x="385" y="861"/>
                  </a:lnTo>
                  <a:lnTo>
                    <a:pt x="384" y="857"/>
                  </a:lnTo>
                  <a:lnTo>
                    <a:pt x="384" y="856"/>
                  </a:lnTo>
                  <a:lnTo>
                    <a:pt x="383" y="856"/>
                  </a:lnTo>
                  <a:lnTo>
                    <a:pt x="383" y="854"/>
                  </a:lnTo>
                  <a:lnTo>
                    <a:pt x="380" y="852"/>
                  </a:lnTo>
                  <a:lnTo>
                    <a:pt x="380" y="851"/>
                  </a:lnTo>
                  <a:lnTo>
                    <a:pt x="376" y="853"/>
                  </a:lnTo>
                  <a:lnTo>
                    <a:pt x="375" y="854"/>
                  </a:lnTo>
                  <a:lnTo>
                    <a:pt x="374" y="853"/>
                  </a:lnTo>
                  <a:lnTo>
                    <a:pt x="373" y="852"/>
                  </a:lnTo>
                  <a:lnTo>
                    <a:pt x="369" y="853"/>
                  </a:lnTo>
                  <a:lnTo>
                    <a:pt x="366" y="849"/>
                  </a:lnTo>
                  <a:lnTo>
                    <a:pt x="366" y="847"/>
                  </a:lnTo>
                  <a:lnTo>
                    <a:pt x="366" y="844"/>
                  </a:lnTo>
                  <a:lnTo>
                    <a:pt x="367" y="844"/>
                  </a:lnTo>
                  <a:lnTo>
                    <a:pt x="369" y="843"/>
                  </a:lnTo>
                  <a:lnTo>
                    <a:pt x="369" y="840"/>
                  </a:lnTo>
                  <a:lnTo>
                    <a:pt x="371" y="837"/>
                  </a:lnTo>
                  <a:lnTo>
                    <a:pt x="374" y="831"/>
                  </a:lnTo>
                  <a:lnTo>
                    <a:pt x="374" y="827"/>
                  </a:lnTo>
                  <a:lnTo>
                    <a:pt x="373" y="824"/>
                  </a:lnTo>
                  <a:lnTo>
                    <a:pt x="376" y="821"/>
                  </a:lnTo>
                  <a:lnTo>
                    <a:pt x="379" y="818"/>
                  </a:lnTo>
                  <a:lnTo>
                    <a:pt x="380" y="818"/>
                  </a:lnTo>
                  <a:lnTo>
                    <a:pt x="382" y="819"/>
                  </a:lnTo>
                  <a:lnTo>
                    <a:pt x="385" y="815"/>
                  </a:lnTo>
                  <a:lnTo>
                    <a:pt x="388" y="815"/>
                  </a:lnTo>
                  <a:lnTo>
                    <a:pt x="390" y="813"/>
                  </a:lnTo>
                  <a:lnTo>
                    <a:pt x="390" y="808"/>
                  </a:lnTo>
                  <a:lnTo>
                    <a:pt x="391" y="804"/>
                  </a:lnTo>
                  <a:lnTo>
                    <a:pt x="393" y="802"/>
                  </a:lnTo>
                  <a:lnTo>
                    <a:pt x="396" y="801"/>
                  </a:lnTo>
                  <a:lnTo>
                    <a:pt x="397" y="798"/>
                  </a:lnTo>
                  <a:lnTo>
                    <a:pt x="397" y="797"/>
                  </a:lnTo>
                  <a:lnTo>
                    <a:pt x="398" y="794"/>
                  </a:lnTo>
                  <a:lnTo>
                    <a:pt x="398" y="793"/>
                  </a:lnTo>
                  <a:lnTo>
                    <a:pt x="399" y="791"/>
                  </a:lnTo>
                  <a:lnTo>
                    <a:pt x="399" y="790"/>
                  </a:lnTo>
                  <a:lnTo>
                    <a:pt x="398" y="790"/>
                  </a:lnTo>
                  <a:lnTo>
                    <a:pt x="389" y="787"/>
                  </a:lnTo>
                  <a:lnTo>
                    <a:pt x="387" y="788"/>
                  </a:lnTo>
                  <a:lnTo>
                    <a:pt x="384" y="787"/>
                  </a:lnTo>
                  <a:lnTo>
                    <a:pt x="382" y="786"/>
                  </a:lnTo>
                  <a:lnTo>
                    <a:pt x="380" y="786"/>
                  </a:lnTo>
                  <a:lnTo>
                    <a:pt x="379" y="787"/>
                  </a:lnTo>
                  <a:lnTo>
                    <a:pt x="376" y="787"/>
                  </a:lnTo>
                  <a:lnTo>
                    <a:pt x="375" y="786"/>
                  </a:lnTo>
                  <a:lnTo>
                    <a:pt x="376" y="786"/>
                  </a:lnTo>
                  <a:lnTo>
                    <a:pt x="376" y="785"/>
                  </a:lnTo>
                  <a:lnTo>
                    <a:pt x="373" y="784"/>
                  </a:lnTo>
                  <a:lnTo>
                    <a:pt x="371" y="784"/>
                  </a:lnTo>
                  <a:lnTo>
                    <a:pt x="366" y="784"/>
                  </a:lnTo>
                  <a:lnTo>
                    <a:pt x="362" y="782"/>
                  </a:lnTo>
                  <a:lnTo>
                    <a:pt x="355" y="779"/>
                  </a:lnTo>
                  <a:lnTo>
                    <a:pt x="341" y="772"/>
                  </a:lnTo>
                  <a:lnTo>
                    <a:pt x="342" y="768"/>
                  </a:lnTo>
                  <a:lnTo>
                    <a:pt x="342" y="765"/>
                  </a:lnTo>
                  <a:lnTo>
                    <a:pt x="345" y="763"/>
                  </a:lnTo>
                  <a:lnTo>
                    <a:pt x="344" y="762"/>
                  </a:lnTo>
                  <a:lnTo>
                    <a:pt x="346" y="756"/>
                  </a:lnTo>
                  <a:lnTo>
                    <a:pt x="345" y="754"/>
                  </a:lnTo>
                  <a:lnTo>
                    <a:pt x="347" y="747"/>
                  </a:lnTo>
                  <a:lnTo>
                    <a:pt x="353" y="743"/>
                  </a:lnTo>
                  <a:lnTo>
                    <a:pt x="356" y="736"/>
                  </a:lnTo>
                  <a:lnTo>
                    <a:pt x="359" y="737"/>
                  </a:lnTo>
                  <a:lnTo>
                    <a:pt x="363" y="739"/>
                  </a:lnTo>
                  <a:lnTo>
                    <a:pt x="366" y="739"/>
                  </a:lnTo>
                  <a:lnTo>
                    <a:pt x="370" y="740"/>
                  </a:lnTo>
                  <a:lnTo>
                    <a:pt x="373" y="743"/>
                  </a:lnTo>
                  <a:lnTo>
                    <a:pt x="374" y="744"/>
                  </a:lnTo>
                  <a:lnTo>
                    <a:pt x="376" y="745"/>
                  </a:lnTo>
                  <a:lnTo>
                    <a:pt x="378" y="745"/>
                  </a:lnTo>
                  <a:lnTo>
                    <a:pt x="380" y="745"/>
                  </a:lnTo>
                  <a:lnTo>
                    <a:pt x="381" y="747"/>
                  </a:lnTo>
                  <a:lnTo>
                    <a:pt x="385" y="745"/>
                  </a:lnTo>
                  <a:lnTo>
                    <a:pt x="387" y="745"/>
                  </a:lnTo>
                  <a:lnTo>
                    <a:pt x="391" y="744"/>
                  </a:lnTo>
                  <a:lnTo>
                    <a:pt x="392" y="740"/>
                  </a:lnTo>
                  <a:lnTo>
                    <a:pt x="393" y="739"/>
                  </a:lnTo>
                  <a:lnTo>
                    <a:pt x="389" y="732"/>
                  </a:lnTo>
                  <a:lnTo>
                    <a:pt x="388" y="730"/>
                  </a:lnTo>
                  <a:lnTo>
                    <a:pt x="387" y="731"/>
                  </a:lnTo>
                  <a:lnTo>
                    <a:pt x="388" y="728"/>
                  </a:lnTo>
                  <a:lnTo>
                    <a:pt x="384" y="728"/>
                  </a:lnTo>
                  <a:lnTo>
                    <a:pt x="382" y="729"/>
                  </a:lnTo>
                  <a:lnTo>
                    <a:pt x="379" y="728"/>
                  </a:lnTo>
                  <a:lnTo>
                    <a:pt x="378" y="729"/>
                  </a:lnTo>
                  <a:lnTo>
                    <a:pt x="378" y="731"/>
                  </a:lnTo>
                  <a:lnTo>
                    <a:pt x="378" y="732"/>
                  </a:lnTo>
                  <a:lnTo>
                    <a:pt x="375" y="734"/>
                  </a:lnTo>
                  <a:lnTo>
                    <a:pt x="373" y="734"/>
                  </a:lnTo>
                  <a:lnTo>
                    <a:pt x="371" y="731"/>
                  </a:lnTo>
                  <a:lnTo>
                    <a:pt x="370" y="732"/>
                  </a:lnTo>
                  <a:lnTo>
                    <a:pt x="369" y="734"/>
                  </a:lnTo>
                  <a:lnTo>
                    <a:pt x="366" y="732"/>
                  </a:lnTo>
                  <a:lnTo>
                    <a:pt x="366" y="731"/>
                  </a:lnTo>
                  <a:lnTo>
                    <a:pt x="365" y="727"/>
                  </a:lnTo>
                  <a:lnTo>
                    <a:pt x="364" y="726"/>
                  </a:lnTo>
                  <a:lnTo>
                    <a:pt x="365" y="724"/>
                  </a:lnTo>
                  <a:lnTo>
                    <a:pt x="363" y="726"/>
                  </a:lnTo>
                  <a:lnTo>
                    <a:pt x="361" y="724"/>
                  </a:lnTo>
                  <a:lnTo>
                    <a:pt x="357" y="723"/>
                  </a:lnTo>
                  <a:lnTo>
                    <a:pt x="356" y="723"/>
                  </a:lnTo>
                  <a:lnTo>
                    <a:pt x="355" y="723"/>
                  </a:lnTo>
                  <a:lnTo>
                    <a:pt x="352" y="723"/>
                  </a:lnTo>
                  <a:lnTo>
                    <a:pt x="349" y="722"/>
                  </a:lnTo>
                  <a:lnTo>
                    <a:pt x="348" y="723"/>
                  </a:lnTo>
                  <a:lnTo>
                    <a:pt x="347" y="724"/>
                  </a:lnTo>
                  <a:lnTo>
                    <a:pt x="345" y="724"/>
                  </a:lnTo>
                  <a:lnTo>
                    <a:pt x="340" y="726"/>
                  </a:lnTo>
                  <a:lnTo>
                    <a:pt x="339" y="726"/>
                  </a:lnTo>
                  <a:lnTo>
                    <a:pt x="336" y="726"/>
                  </a:lnTo>
                  <a:lnTo>
                    <a:pt x="332" y="727"/>
                  </a:lnTo>
                  <a:lnTo>
                    <a:pt x="327" y="727"/>
                  </a:lnTo>
                  <a:lnTo>
                    <a:pt x="324" y="726"/>
                  </a:lnTo>
                  <a:lnTo>
                    <a:pt x="322" y="728"/>
                  </a:lnTo>
                  <a:lnTo>
                    <a:pt x="321" y="729"/>
                  </a:lnTo>
                  <a:lnTo>
                    <a:pt x="320" y="730"/>
                  </a:lnTo>
                  <a:lnTo>
                    <a:pt x="318" y="730"/>
                  </a:lnTo>
                  <a:lnTo>
                    <a:pt x="318" y="729"/>
                  </a:lnTo>
                  <a:lnTo>
                    <a:pt x="318" y="728"/>
                  </a:lnTo>
                  <a:lnTo>
                    <a:pt x="311" y="726"/>
                  </a:lnTo>
                  <a:lnTo>
                    <a:pt x="307" y="724"/>
                  </a:lnTo>
                  <a:lnTo>
                    <a:pt x="306" y="722"/>
                  </a:lnTo>
                  <a:lnTo>
                    <a:pt x="300" y="719"/>
                  </a:lnTo>
                  <a:lnTo>
                    <a:pt x="297" y="715"/>
                  </a:lnTo>
                  <a:lnTo>
                    <a:pt x="296" y="716"/>
                  </a:lnTo>
                  <a:lnTo>
                    <a:pt x="295" y="716"/>
                  </a:lnTo>
                  <a:lnTo>
                    <a:pt x="294" y="716"/>
                  </a:lnTo>
                  <a:lnTo>
                    <a:pt x="293" y="715"/>
                  </a:lnTo>
                  <a:lnTo>
                    <a:pt x="288" y="716"/>
                  </a:lnTo>
                  <a:lnTo>
                    <a:pt x="279" y="716"/>
                  </a:lnTo>
                  <a:lnTo>
                    <a:pt x="278" y="710"/>
                  </a:lnTo>
                  <a:lnTo>
                    <a:pt x="276" y="711"/>
                  </a:lnTo>
                  <a:lnTo>
                    <a:pt x="276" y="709"/>
                  </a:lnTo>
                  <a:lnTo>
                    <a:pt x="272" y="707"/>
                  </a:lnTo>
                  <a:lnTo>
                    <a:pt x="270" y="707"/>
                  </a:lnTo>
                  <a:lnTo>
                    <a:pt x="268" y="707"/>
                  </a:lnTo>
                  <a:lnTo>
                    <a:pt x="268" y="704"/>
                  </a:lnTo>
                  <a:lnTo>
                    <a:pt x="267" y="703"/>
                  </a:lnTo>
                  <a:lnTo>
                    <a:pt x="267" y="699"/>
                  </a:lnTo>
                  <a:lnTo>
                    <a:pt x="268" y="699"/>
                  </a:lnTo>
                  <a:lnTo>
                    <a:pt x="268" y="694"/>
                  </a:lnTo>
                  <a:lnTo>
                    <a:pt x="266" y="695"/>
                  </a:lnTo>
                  <a:lnTo>
                    <a:pt x="266" y="692"/>
                  </a:lnTo>
                  <a:lnTo>
                    <a:pt x="268" y="692"/>
                  </a:lnTo>
                  <a:lnTo>
                    <a:pt x="269" y="689"/>
                  </a:lnTo>
                  <a:lnTo>
                    <a:pt x="269" y="687"/>
                  </a:lnTo>
                  <a:lnTo>
                    <a:pt x="268" y="686"/>
                  </a:lnTo>
                  <a:lnTo>
                    <a:pt x="268" y="685"/>
                  </a:lnTo>
                  <a:lnTo>
                    <a:pt x="267" y="685"/>
                  </a:lnTo>
                  <a:lnTo>
                    <a:pt x="269" y="684"/>
                  </a:lnTo>
                  <a:lnTo>
                    <a:pt x="271" y="684"/>
                  </a:lnTo>
                  <a:lnTo>
                    <a:pt x="270" y="680"/>
                  </a:lnTo>
                  <a:lnTo>
                    <a:pt x="270" y="678"/>
                  </a:lnTo>
                  <a:lnTo>
                    <a:pt x="268" y="676"/>
                  </a:lnTo>
                  <a:lnTo>
                    <a:pt x="268" y="674"/>
                  </a:lnTo>
                  <a:lnTo>
                    <a:pt x="266" y="672"/>
                  </a:lnTo>
                  <a:lnTo>
                    <a:pt x="266" y="671"/>
                  </a:lnTo>
                  <a:lnTo>
                    <a:pt x="264" y="670"/>
                  </a:lnTo>
                  <a:lnTo>
                    <a:pt x="263" y="669"/>
                  </a:lnTo>
                  <a:lnTo>
                    <a:pt x="261" y="669"/>
                  </a:lnTo>
                  <a:lnTo>
                    <a:pt x="262" y="663"/>
                  </a:lnTo>
                  <a:lnTo>
                    <a:pt x="259" y="662"/>
                  </a:lnTo>
                  <a:lnTo>
                    <a:pt x="259" y="657"/>
                  </a:lnTo>
                  <a:lnTo>
                    <a:pt x="261" y="655"/>
                  </a:lnTo>
                  <a:lnTo>
                    <a:pt x="262" y="656"/>
                  </a:lnTo>
                  <a:lnTo>
                    <a:pt x="263" y="655"/>
                  </a:lnTo>
                  <a:lnTo>
                    <a:pt x="264" y="652"/>
                  </a:lnTo>
                  <a:lnTo>
                    <a:pt x="263" y="651"/>
                  </a:lnTo>
                  <a:lnTo>
                    <a:pt x="264" y="648"/>
                  </a:lnTo>
                  <a:lnTo>
                    <a:pt x="263" y="646"/>
                  </a:lnTo>
                  <a:lnTo>
                    <a:pt x="264" y="644"/>
                  </a:lnTo>
                  <a:lnTo>
                    <a:pt x="264" y="642"/>
                  </a:lnTo>
                  <a:lnTo>
                    <a:pt x="264" y="640"/>
                  </a:lnTo>
                  <a:lnTo>
                    <a:pt x="263" y="638"/>
                  </a:lnTo>
                  <a:lnTo>
                    <a:pt x="262" y="636"/>
                  </a:lnTo>
                  <a:lnTo>
                    <a:pt x="264" y="635"/>
                  </a:lnTo>
                  <a:lnTo>
                    <a:pt x="264" y="634"/>
                  </a:lnTo>
                  <a:lnTo>
                    <a:pt x="264" y="632"/>
                  </a:lnTo>
                  <a:lnTo>
                    <a:pt x="267" y="630"/>
                  </a:lnTo>
                  <a:lnTo>
                    <a:pt x="266" y="628"/>
                  </a:lnTo>
                  <a:lnTo>
                    <a:pt x="264" y="623"/>
                  </a:lnTo>
                  <a:lnTo>
                    <a:pt x="264" y="621"/>
                  </a:lnTo>
                  <a:lnTo>
                    <a:pt x="264" y="619"/>
                  </a:lnTo>
                  <a:lnTo>
                    <a:pt x="262" y="618"/>
                  </a:lnTo>
                  <a:lnTo>
                    <a:pt x="262" y="614"/>
                  </a:lnTo>
                  <a:lnTo>
                    <a:pt x="263" y="613"/>
                  </a:lnTo>
                  <a:lnTo>
                    <a:pt x="264" y="612"/>
                  </a:lnTo>
                  <a:lnTo>
                    <a:pt x="263" y="611"/>
                  </a:lnTo>
                  <a:lnTo>
                    <a:pt x="267" y="609"/>
                  </a:lnTo>
                  <a:lnTo>
                    <a:pt x="268" y="607"/>
                  </a:lnTo>
                  <a:lnTo>
                    <a:pt x="269" y="606"/>
                  </a:lnTo>
                  <a:lnTo>
                    <a:pt x="271" y="606"/>
                  </a:lnTo>
                  <a:lnTo>
                    <a:pt x="272" y="605"/>
                  </a:lnTo>
                  <a:lnTo>
                    <a:pt x="276" y="603"/>
                  </a:lnTo>
                  <a:lnTo>
                    <a:pt x="277" y="604"/>
                  </a:lnTo>
                  <a:lnTo>
                    <a:pt x="280" y="609"/>
                  </a:lnTo>
                  <a:lnTo>
                    <a:pt x="288" y="610"/>
                  </a:lnTo>
                  <a:lnTo>
                    <a:pt x="290" y="611"/>
                  </a:lnTo>
                  <a:lnTo>
                    <a:pt x="292" y="611"/>
                  </a:lnTo>
                  <a:lnTo>
                    <a:pt x="294" y="613"/>
                  </a:lnTo>
                  <a:lnTo>
                    <a:pt x="293" y="615"/>
                  </a:lnTo>
                  <a:lnTo>
                    <a:pt x="293" y="619"/>
                  </a:lnTo>
                  <a:lnTo>
                    <a:pt x="294" y="619"/>
                  </a:lnTo>
                  <a:lnTo>
                    <a:pt x="296" y="618"/>
                  </a:lnTo>
                  <a:lnTo>
                    <a:pt x="298" y="620"/>
                  </a:lnTo>
                  <a:lnTo>
                    <a:pt x="301" y="621"/>
                  </a:lnTo>
                  <a:lnTo>
                    <a:pt x="303" y="622"/>
                  </a:lnTo>
                  <a:lnTo>
                    <a:pt x="303" y="619"/>
                  </a:lnTo>
                  <a:lnTo>
                    <a:pt x="305" y="619"/>
                  </a:lnTo>
                  <a:lnTo>
                    <a:pt x="304" y="618"/>
                  </a:lnTo>
                  <a:lnTo>
                    <a:pt x="305" y="617"/>
                  </a:lnTo>
                  <a:lnTo>
                    <a:pt x="304" y="614"/>
                  </a:lnTo>
                  <a:lnTo>
                    <a:pt x="304" y="612"/>
                  </a:lnTo>
                  <a:lnTo>
                    <a:pt x="304" y="610"/>
                  </a:lnTo>
                  <a:lnTo>
                    <a:pt x="305" y="609"/>
                  </a:lnTo>
                  <a:lnTo>
                    <a:pt x="307" y="609"/>
                  </a:lnTo>
                  <a:lnTo>
                    <a:pt x="306" y="606"/>
                  </a:lnTo>
                  <a:lnTo>
                    <a:pt x="310" y="602"/>
                  </a:lnTo>
                  <a:lnTo>
                    <a:pt x="309" y="598"/>
                  </a:lnTo>
                  <a:lnTo>
                    <a:pt x="310" y="597"/>
                  </a:lnTo>
                  <a:lnTo>
                    <a:pt x="309" y="594"/>
                  </a:lnTo>
                  <a:lnTo>
                    <a:pt x="307" y="595"/>
                  </a:lnTo>
                  <a:lnTo>
                    <a:pt x="304" y="593"/>
                  </a:lnTo>
                  <a:lnTo>
                    <a:pt x="303" y="594"/>
                  </a:lnTo>
                  <a:lnTo>
                    <a:pt x="301" y="593"/>
                  </a:lnTo>
                  <a:lnTo>
                    <a:pt x="298" y="593"/>
                  </a:lnTo>
                  <a:lnTo>
                    <a:pt x="296" y="589"/>
                  </a:lnTo>
                  <a:lnTo>
                    <a:pt x="294" y="589"/>
                  </a:lnTo>
                  <a:lnTo>
                    <a:pt x="293" y="588"/>
                  </a:lnTo>
                  <a:lnTo>
                    <a:pt x="292" y="586"/>
                  </a:lnTo>
                  <a:lnTo>
                    <a:pt x="289" y="586"/>
                  </a:lnTo>
                  <a:lnTo>
                    <a:pt x="288" y="585"/>
                  </a:lnTo>
                  <a:lnTo>
                    <a:pt x="286" y="582"/>
                  </a:lnTo>
                  <a:lnTo>
                    <a:pt x="285" y="584"/>
                  </a:lnTo>
                  <a:lnTo>
                    <a:pt x="284" y="582"/>
                  </a:lnTo>
                  <a:lnTo>
                    <a:pt x="280" y="582"/>
                  </a:lnTo>
                  <a:lnTo>
                    <a:pt x="278" y="582"/>
                  </a:lnTo>
                  <a:lnTo>
                    <a:pt x="278" y="580"/>
                  </a:lnTo>
                  <a:lnTo>
                    <a:pt x="277" y="581"/>
                  </a:lnTo>
                  <a:lnTo>
                    <a:pt x="277" y="580"/>
                  </a:lnTo>
                  <a:lnTo>
                    <a:pt x="275" y="580"/>
                  </a:lnTo>
                  <a:lnTo>
                    <a:pt x="273" y="578"/>
                  </a:lnTo>
                  <a:lnTo>
                    <a:pt x="273" y="576"/>
                  </a:lnTo>
                  <a:lnTo>
                    <a:pt x="272" y="575"/>
                  </a:lnTo>
                  <a:lnTo>
                    <a:pt x="276" y="575"/>
                  </a:lnTo>
                  <a:lnTo>
                    <a:pt x="275" y="571"/>
                  </a:lnTo>
                  <a:lnTo>
                    <a:pt x="276" y="571"/>
                  </a:lnTo>
                  <a:lnTo>
                    <a:pt x="276" y="570"/>
                  </a:lnTo>
                  <a:lnTo>
                    <a:pt x="273" y="569"/>
                  </a:lnTo>
                  <a:lnTo>
                    <a:pt x="271" y="569"/>
                  </a:lnTo>
                  <a:lnTo>
                    <a:pt x="271" y="571"/>
                  </a:lnTo>
                  <a:lnTo>
                    <a:pt x="270" y="570"/>
                  </a:lnTo>
                  <a:lnTo>
                    <a:pt x="269" y="570"/>
                  </a:lnTo>
                  <a:lnTo>
                    <a:pt x="268" y="570"/>
                  </a:lnTo>
                  <a:lnTo>
                    <a:pt x="267" y="570"/>
                  </a:lnTo>
                  <a:lnTo>
                    <a:pt x="266" y="571"/>
                  </a:lnTo>
                  <a:lnTo>
                    <a:pt x="264" y="573"/>
                  </a:lnTo>
                  <a:lnTo>
                    <a:pt x="264" y="575"/>
                  </a:lnTo>
                  <a:lnTo>
                    <a:pt x="263" y="576"/>
                  </a:lnTo>
                  <a:lnTo>
                    <a:pt x="264" y="578"/>
                  </a:lnTo>
                  <a:lnTo>
                    <a:pt x="264" y="579"/>
                  </a:lnTo>
                  <a:lnTo>
                    <a:pt x="262" y="579"/>
                  </a:lnTo>
                  <a:lnTo>
                    <a:pt x="261" y="578"/>
                  </a:lnTo>
                  <a:lnTo>
                    <a:pt x="259" y="580"/>
                  </a:lnTo>
                  <a:lnTo>
                    <a:pt x="258" y="580"/>
                  </a:lnTo>
                  <a:lnTo>
                    <a:pt x="258" y="581"/>
                  </a:lnTo>
                  <a:lnTo>
                    <a:pt x="257" y="581"/>
                  </a:lnTo>
                  <a:lnTo>
                    <a:pt x="253" y="582"/>
                  </a:lnTo>
                  <a:lnTo>
                    <a:pt x="252" y="582"/>
                  </a:lnTo>
                  <a:lnTo>
                    <a:pt x="252" y="584"/>
                  </a:lnTo>
                  <a:lnTo>
                    <a:pt x="251" y="582"/>
                  </a:lnTo>
                  <a:lnTo>
                    <a:pt x="249" y="582"/>
                  </a:lnTo>
                  <a:lnTo>
                    <a:pt x="249" y="584"/>
                  </a:lnTo>
                  <a:lnTo>
                    <a:pt x="247" y="584"/>
                  </a:lnTo>
                  <a:lnTo>
                    <a:pt x="247" y="585"/>
                  </a:lnTo>
                  <a:lnTo>
                    <a:pt x="246" y="582"/>
                  </a:lnTo>
                  <a:lnTo>
                    <a:pt x="245" y="582"/>
                  </a:lnTo>
                  <a:lnTo>
                    <a:pt x="244" y="584"/>
                  </a:lnTo>
                  <a:lnTo>
                    <a:pt x="242" y="585"/>
                  </a:lnTo>
                  <a:lnTo>
                    <a:pt x="241" y="585"/>
                  </a:lnTo>
                  <a:lnTo>
                    <a:pt x="241" y="586"/>
                  </a:lnTo>
                  <a:lnTo>
                    <a:pt x="240" y="586"/>
                  </a:lnTo>
                  <a:lnTo>
                    <a:pt x="238" y="586"/>
                  </a:lnTo>
                  <a:lnTo>
                    <a:pt x="236" y="586"/>
                  </a:lnTo>
                  <a:lnTo>
                    <a:pt x="236" y="588"/>
                  </a:lnTo>
                  <a:lnTo>
                    <a:pt x="234" y="589"/>
                  </a:lnTo>
                  <a:lnTo>
                    <a:pt x="233" y="589"/>
                  </a:lnTo>
                  <a:lnTo>
                    <a:pt x="232" y="590"/>
                  </a:lnTo>
                  <a:lnTo>
                    <a:pt x="231" y="589"/>
                  </a:lnTo>
                  <a:lnTo>
                    <a:pt x="229" y="590"/>
                  </a:lnTo>
                  <a:lnTo>
                    <a:pt x="229" y="592"/>
                  </a:lnTo>
                  <a:lnTo>
                    <a:pt x="228" y="593"/>
                  </a:lnTo>
                  <a:lnTo>
                    <a:pt x="227" y="593"/>
                  </a:lnTo>
                  <a:lnTo>
                    <a:pt x="225" y="594"/>
                  </a:lnTo>
                  <a:lnTo>
                    <a:pt x="223" y="595"/>
                  </a:lnTo>
                  <a:lnTo>
                    <a:pt x="223" y="596"/>
                  </a:lnTo>
                  <a:lnTo>
                    <a:pt x="220" y="596"/>
                  </a:lnTo>
                  <a:lnTo>
                    <a:pt x="216" y="597"/>
                  </a:lnTo>
                  <a:lnTo>
                    <a:pt x="212" y="596"/>
                  </a:lnTo>
                  <a:lnTo>
                    <a:pt x="209" y="596"/>
                  </a:lnTo>
                  <a:lnTo>
                    <a:pt x="207" y="596"/>
                  </a:lnTo>
                  <a:lnTo>
                    <a:pt x="207" y="595"/>
                  </a:lnTo>
                  <a:lnTo>
                    <a:pt x="203" y="596"/>
                  </a:lnTo>
                  <a:lnTo>
                    <a:pt x="202" y="596"/>
                  </a:lnTo>
                  <a:lnTo>
                    <a:pt x="201" y="597"/>
                  </a:lnTo>
                  <a:lnTo>
                    <a:pt x="200" y="598"/>
                  </a:lnTo>
                  <a:lnTo>
                    <a:pt x="198" y="600"/>
                  </a:lnTo>
                  <a:lnTo>
                    <a:pt x="197" y="600"/>
                  </a:lnTo>
                  <a:lnTo>
                    <a:pt x="198" y="596"/>
                  </a:lnTo>
                  <a:lnTo>
                    <a:pt x="197" y="596"/>
                  </a:lnTo>
                  <a:lnTo>
                    <a:pt x="195" y="595"/>
                  </a:lnTo>
                  <a:lnTo>
                    <a:pt x="198" y="594"/>
                  </a:lnTo>
                  <a:lnTo>
                    <a:pt x="197" y="594"/>
                  </a:lnTo>
                  <a:lnTo>
                    <a:pt x="195" y="593"/>
                  </a:lnTo>
                  <a:lnTo>
                    <a:pt x="194" y="593"/>
                  </a:lnTo>
                  <a:lnTo>
                    <a:pt x="194" y="590"/>
                  </a:lnTo>
                  <a:lnTo>
                    <a:pt x="194" y="588"/>
                  </a:lnTo>
                  <a:lnTo>
                    <a:pt x="197" y="587"/>
                  </a:lnTo>
                  <a:lnTo>
                    <a:pt x="197" y="585"/>
                  </a:lnTo>
                  <a:lnTo>
                    <a:pt x="199" y="582"/>
                  </a:lnTo>
                  <a:lnTo>
                    <a:pt x="199" y="581"/>
                  </a:lnTo>
                  <a:lnTo>
                    <a:pt x="198" y="580"/>
                  </a:lnTo>
                  <a:lnTo>
                    <a:pt x="194" y="581"/>
                  </a:lnTo>
                  <a:lnTo>
                    <a:pt x="194" y="582"/>
                  </a:lnTo>
                  <a:lnTo>
                    <a:pt x="190" y="584"/>
                  </a:lnTo>
                  <a:lnTo>
                    <a:pt x="190" y="585"/>
                  </a:lnTo>
                  <a:lnTo>
                    <a:pt x="189" y="586"/>
                  </a:lnTo>
                  <a:lnTo>
                    <a:pt x="185" y="585"/>
                  </a:lnTo>
                  <a:lnTo>
                    <a:pt x="184" y="585"/>
                  </a:lnTo>
                  <a:lnTo>
                    <a:pt x="186" y="579"/>
                  </a:lnTo>
                  <a:lnTo>
                    <a:pt x="185" y="580"/>
                  </a:lnTo>
                  <a:lnTo>
                    <a:pt x="184" y="580"/>
                  </a:lnTo>
                  <a:lnTo>
                    <a:pt x="183" y="580"/>
                  </a:lnTo>
                  <a:lnTo>
                    <a:pt x="181" y="581"/>
                  </a:lnTo>
                  <a:lnTo>
                    <a:pt x="178" y="579"/>
                  </a:lnTo>
                  <a:lnTo>
                    <a:pt x="177" y="580"/>
                  </a:lnTo>
                  <a:lnTo>
                    <a:pt x="177" y="579"/>
                  </a:lnTo>
                  <a:lnTo>
                    <a:pt x="176" y="579"/>
                  </a:lnTo>
                  <a:lnTo>
                    <a:pt x="175" y="578"/>
                  </a:lnTo>
                  <a:lnTo>
                    <a:pt x="173" y="578"/>
                  </a:lnTo>
                  <a:lnTo>
                    <a:pt x="171" y="580"/>
                  </a:lnTo>
                  <a:lnTo>
                    <a:pt x="171" y="579"/>
                  </a:lnTo>
                  <a:lnTo>
                    <a:pt x="168" y="577"/>
                  </a:lnTo>
                  <a:lnTo>
                    <a:pt x="169" y="576"/>
                  </a:lnTo>
                  <a:lnTo>
                    <a:pt x="168" y="573"/>
                  </a:lnTo>
                  <a:lnTo>
                    <a:pt x="167" y="575"/>
                  </a:lnTo>
                  <a:lnTo>
                    <a:pt x="166" y="572"/>
                  </a:lnTo>
                  <a:lnTo>
                    <a:pt x="166" y="573"/>
                  </a:lnTo>
                  <a:lnTo>
                    <a:pt x="167" y="575"/>
                  </a:lnTo>
                  <a:lnTo>
                    <a:pt x="166" y="575"/>
                  </a:lnTo>
                  <a:lnTo>
                    <a:pt x="165" y="575"/>
                  </a:lnTo>
                  <a:lnTo>
                    <a:pt x="164" y="573"/>
                  </a:lnTo>
                  <a:lnTo>
                    <a:pt x="164" y="575"/>
                  </a:lnTo>
                  <a:lnTo>
                    <a:pt x="163" y="572"/>
                  </a:lnTo>
                  <a:lnTo>
                    <a:pt x="162" y="573"/>
                  </a:lnTo>
                  <a:lnTo>
                    <a:pt x="160" y="571"/>
                  </a:lnTo>
                  <a:lnTo>
                    <a:pt x="163" y="570"/>
                  </a:lnTo>
                  <a:lnTo>
                    <a:pt x="162" y="569"/>
                  </a:lnTo>
                  <a:lnTo>
                    <a:pt x="163" y="569"/>
                  </a:lnTo>
                  <a:lnTo>
                    <a:pt x="160" y="564"/>
                  </a:lnTo>
                  <a:lnTo>
                    <a:pt x="159" y="565"/>
                  </a:lnTo>
                  <a:lnTo>
                    <a:pt x="156" y="564"/>
                  </a:lnTo>
                  <a:lnTo>
                    <a:pt x="156" y="565"/>
                  </a:lnTo>
                  <a:lnTo>
                    <a:pt x="154" y="567"/>
                  </a:lnTo>
                  <a:lnTo>
                    <a:pt x="152" y="567"/>
                  </a:lnTo>
                  <a:lnTo>
                    <a:pt x="154" y="564"/>
                  </a:lnTo>
                  <a:lnTo>
                    <a:pt x="155" y="563"/>
                  </a:lnTo>
                  <a:lnTo>
                    <a:pt x="155" y="562"/>
                  </a:lnTo>
                  <a:lnTo>
                    <a:pt x="156" y="562"/>
                  </a:lnTo>
                  <a:lnTo>
                    <a:pt x="155" y="561"/>
                  </a:lnTo>
                  <a:lnTo>
                    <a:pt x="152" y="560"/>
                  </a:lnTo>
                  <a:lnTo>
                    <a:pt x="154" y="559"/>
                  </a:lnTo>
                  <a:lnTo>
                    <a:pt x="151" y="557"/>
                  </a:lnTo>
                  <a:lnTo>
                    <a:pt x="152" y="556"/>
                  </a:lnTo>
                  <a:lnTo>
                    <a:pt x="154" y="554"/>
                  </a:lnTo>
                  <a:lnTo>
                    <a:pt x="150" y="554"/>
                  </a:lnTo>
                  <a:lnTo>
                    <a:pt x="149" y="555"/>
                  </a:lnTo>
                  <a:lnTo>
                    <a:pt x="149" y="556"/>
                  </a:lnTo>
                  <a:lnTo>
                    <a:pt x="148" y="556"/>
                  </a:lnTo>
                  <a:lnTo>
                    <a:pt x="146" y="555"/>
                  </a:lnTo>
                  <a:lnTo>
                    <a:pt x="147" y="553"/>
                  </a:lnTo>
                  <a:lnTo>
                    <a:pt x="148" y="551"/>
                  </a:lnTo>
                  <a:lnTo>
                    <a:pt x="148" y="548"/>
                  </a:lnTo>
                  <a:lnTo>
                    <a:pt x="148" y="547"/>
                  </a:lnTo>
                  <a:lnTo>
                    <a:pt x="146" y="546"/>
                  </a:lnTo>
                  <a:lnTo>
                    <a:pt x="143" y="548"/>
                  </a:lnTo>
                  <a:lnTo>
                    <a:pt x="142" y="547"/>
                  </a:lnTo>
                  <a:lnTo>
                    <a:pt x="142" y="548"/>
                  </a:lnTo>
                  <a:lnTo>
                    <a:pt x="141" y="550"/>
                  </a:lnTo>
                  <a:lnTo>
                    <a:pt x="140" y="551"/>
                  </a:lnTo>
                  <a:lnTo>
                    <a:pt x="138" y="552"/>
                  </a:lnTo>
                  <a:lnTo>
                    <a:pt x="136" y="552"/>
                  </a:lnTo>
                  <a:lnTo>
                    <a:pt x="134" y="552"/>
                  </a:lnTo>
                  <a:lnTo>
                    <a:pt x="134" y="551"/>
                  </a:lnTo>
                  <a:lnTo>
                    <a:pt x="132" y="548"/>
                  </a:lnTo>
                  <a:lnTo>
                    <a:pt x="130" y="550"/>
                  </a:lnTo>
                  <a:lnTo>
                    <a:pt x="129" y="550"/>
                  </a:lnTo>
                  <a:lnTo>
                    <a:pt x="129" y="552"/>
                  </a:lnTo>
                  <a:lnTo>
                    <a:pt x="126" y="554"/>
                  </a:lnTo>
                  <a:lnTo>
                    <a:pt x="124" y="555"/>
                  </a:lnTo>
                  <a:lnTo>
                    <a:pt x="122" y="554"/>
                  </a:lnTo>
                  <a:lnTo>
                    <a:pt x="122" y="555"/>
                  </a:lnTo>
                  <a:lnTo>
                    <a:pt x="121" y="555"/>
                  </a:lnTo>
                  <a:lnTo>
                    <a:pt x="120" y="555"/>
                  </a:lnTo>
                  <a:lnTo>
                    <a:pt x="119" y="555"/>
                  </a:lnTo>
                  <a:lnTo>
                    <a:pt x="117" y="555"/>
                  </a:lnTo>
                  <a:lnTo>
                    <a:pt x="113" y="559"/>
                  </a:lnTo>
                  <a:lnTo>
                    <a:pt x="111" y="559"/>
                  </a:lnTo>
                  <a:lnTo>
                    <a:pt x="109" y="559"/>
                  </a:lnTo>
                  <a:lnTo>
                    <a:pt x="105" y="552"/>
                  </a:lnTo>
                  <a:lnTo>
                    <a:pt x="103" y="552"/>
                  </a:lnTo>
                  <a:lnTo>
                    <a:pt x="100" y="550"/>
                  </a:lnTo>
                  <a:lnTo>
                    <a:pt x="99" y="551"/>
                  </a:lnTo>
                  <a:lnTo>
                    <a:pt x="98" y="548"/>
                  </a:lnTo>
                  <a:lnTo>
                    <a:pt x="94" y="550"/>
                  </a:lnTo>
                  <a:lnTo>
                    <a:pt x="91" y="551"/>
                  </a:lnTo>
                  <a:lnTo>
                    <a:pt x="85" y="559"/>
                  </a:lnTo>
                  <a:lnTo>
                    <a:pt x="82" y="560"/>
                  </a:lnTo>
                  <a:lnTo>
                    <a:pt x="81" y="559"/>
                  </a:lnTo>
                  <a:lnTo>
                    <a:pt x="80" y="560"/>
                  </a:lnTo>
                  <a:lnTo>
                    <a:pt x="79" y="563"/>
                  </a:lnTo>
                  <a:lnTo>
                    <a:pt x="77" y="565"/>
                  </a:lnTo>
                  <a:lnTo>
                    <a:pt x="77" y="569"/>
                  </a:lnTo>
                  <a:lnTo>
                    <a:pt x="76" y="571"/>
                  </a:lnTo>
                  <a:lnTo>
                    <a:pt x="73" y="572"/>
                  </a:lnTo>
                  <a:lnTo>
                    <a:pt x="73" y="573"/>
                  </a:lnTo>
                  <a:lnTo>
                    <a:pt x="72" y="573"/>
                  </a:lnTo>
                  <a:lnTo>
                    <a:pt x="73" y="575"/>
                  </a:lnTo>
                  <a:lnTo>
                    <a:pt x="73" y="576"/>
                  </a:lnTo>
                  <a:lnTo>
                    <a:pt x="71" y="578"/>
                  </a:lnTo>
                  <a:lnTo>
                    <a:pt x="71" y="580"/>
                  </a:lnTo>
                  <a:lnTo>
                    <a:pt x="70" y="580"/>
                  </a:lnTo>
                  <a:lnTo>
                    <a:pt x="70" y="582"/>
                  </a:lnTo>
                  <a:lnTo>
                    <a:pt x="69" y="582"/>
                  </a:lnTo>
                  <a:lnTo>
                    <a:pt x="67" y="581"/>
                  </a:lnTo>
                  <a:lnTo>
                    <a:pt x="65" y="581"/>
                  </a:lnTo>
                  <a:lnTo>
                    <a:pt x="65" y="580"/>
                  </a:lnTo>
                  <a:lnTo>
                    <a:pt x="63" y="579"/>
                  </a:lnTo>
                  <a:lnTo>
                    <a:pt x="54" y="579"/>
                  </a:lnTo>
                  <a:lnTo>
                    <a:pt x="53" y="572"/>
                  </a:lnTo>
                  <a:lnTo>
                    <a:pt x="52" y="569"/>
                  </a:lnTo>
                  <a:lnTo>
                    <a:pt x="50" y="563"/>
                  </a:lnTo>
                  <a:lnTo>
                    <a:pt x="42" y="555"/>
                  </a:lnTo>
                  <a:lnTo>
                    <a:pt x="28" y="543"/>
                  </a:lnTo>
                  <a:lnTo>
                    <a:pt x="10" y="527"/>
                  </a:lnTo>
                  <a:lnTo>
                    <a:pt x="5" y="521"/>
                  </a:lnTo>
                  <a:lnTo>
                    <a:pt x="3" y="517"/>
                  </a:lnTo>
                  <a:lnTo>
                    <a:pt x="2" y="513"/>
                  </a:lnTo>
                  <a:lnTo>
                    <a:pt x="0" y="502"/>
                  </a:lnTo>
                  <a:lnTo>
                    <a:pt x="0" y="494"/>
                  </a:lnTo>
                  <a:lnTo>
                    <a:pt x="4" y="487"/>
                  </a:lnTo>
                  <a:lnTo>
                    <a:pt x="4" y="485"/>
                  </a:lnTo>
                  <a:lnTo>
                    <a:pt x="4" y="483"/>
                  </a:lnTo>
                  <a:lnTo>
                    <a:pt x="4" y="481"/>
                  </a:lnTo>
                  <a:lnTo>
                    <a:pt x="8" y="479"/>
                  </a:lnTo>
                  <a:lnTo>
                    <a:pt x="10" y="480"/>
                  </a:lnTo>
                  <a:lnTo>
                    <a:pt x="13" y="481"/>
                  </a:lnTo>
                  <a:lnTo>
                    <a:pt x="16" y="484"/>
                  </a:lnTo>
                  <a:lnTo>
                    <a:pt x="18" y="484"/>
                  </a:lnTo>
                  <a:lnTo>
                    <a:pt x="19" y="483"/>
                  </a:lnTo>
                  <a:lnTo>
                    <a:pt x="21" y="477"/>
                  </a:lnTo>
                  <a:lnTo>
                    <a:pt x="24" y="472"/>
                  </a:lnTo>
                  <a:lnTo>
                    <a:pt x="24" y="468"/>
                  </a:lnTo>
                  <a:lnTo>
                    <a:pt x="25" y="467"/>
                  </a:lnTo>
                  <a:lnTo>
                    <a:pt x="30" y="463"/>
                  </a:lnTo>
                  <a:lnTo>
                    <a:pt x="39" y="462"/>
                  </a:lnTo>
                  <a:lnTo>
                    <a:pt x="42" y="460"/>
                  </a:lnTo>
                  <a:lnTo>
                    <a:pt x="43" y="458"/>
                  </a:lnTo>
                  <a:lnTo>
                    <a:pt x="43" y="454"/>
                  </a:lnTo>
                  <a:lnTo>
                    <a:pt x="43" y="453"/>
                  </a:lnTo>
                  <a:lnTo>
                    <a:pt x="45" y="452"/>
                  </a:lnTo>
                  <a:lnTo>
                    <a:pt x="47" y="452"/>
                  </a:lnTo>
                  <a:lnTo>
                    <a:pt x="50" y="451"/>
                  </a:lnTo>
                  <a:lnTo>
                    <a:pt x="52" y="444"/>
                  </a:lnTo>
                  <a:lnTo>
                    <a:pt x="55" y="438"/>
                  </a:lnTo>
                  <a:lnTo>
                    <a:pt x="57" y="428"/>
                  </a:lnTo>
                  <a:lnTo>
                    <a:pt x="61" y="426"/>
                  </a:lnTo>
                  <a:lnTo>
                    <a:pt x="64" y="425"/>
                  </a:lnTo>
                  <a:lnTo>
                    <a:pt x="77" y="423"/>
                  </a:lnTo>
                  <a:lnTo>
                    <a:pt x="83" y="422"/>
                  </a:lnTo>
                  <a:lnTo>
                    <a:pt x="98" y="422"/>
                  </a:lnTo>
                  <a:lnTo>
                    <a:pt x="103" y="420"/>
                  </a:lnTo>
                  <a:lnTo>
                    <a:pt x="107" y="417"/>
                  </a:lnTo>
                  <a:lnTo>
                    <a:pt x="113" y="411"/>
                  </a:lnTo>
                  <a:lnTo>
                    <a:pt x="124" y="400"/>
                  </a:lnTo>
                  <a:lnTo>
                    <a:pt x="128" y="395"/>
                  </a:lnTo>
                  <a:lnTo>
                    <a:pt x="130" y="389"/>
                  </a:lnTo>
                  <a:lnTo>
                    <a:pt x="132" y="386"/>
                  </a:lnTo>
                  <a:lnTo>
                    <a:pt x="137" y="384"/>
                  </a:lnTo>
                  <a:lnTo>
                    <a:pt x="141" y="383"/>
                  </a:lnTo>
                  <a:lnTo>
                    <a:pt x="151" y="379"/>
                  </a:lnTo>
                  <a:lnTo>
                    <a:pt x="157" y="376"/>
                  </a:lnTo>
                  <a:lnTo>
                    <a:pt x="162" y="371"/>
                  </a:lnTo>
                  <a:lnTo>
                    <a:pt x="166" y="370"/>
                  </a:lnTo>
                  <a:lnTo>
                    <a:pt x="171" y="369"/>
                  </a:lnTo>
                  <a:lnTo>
                    <a:pt x="184" y="370"/>
                  </a:lnTo>
                  <a:lnTo>
                    <a:pt x="190" y="369"/>
                  </a:lnTo>
                  <a:lnTo>
                    <a:pt x="195" y="366"/>
                  </a:lnTo>
                  <a:lnTo>
                    <a:pt x="210" y="359"/>
                  </a:lnTo>
                  <a:lnTo>
                    <a:pt x="216" y="356"/>
                  </a:lnTo>
                  <a:lnTo>
                    <a:pt x="221" y="356"/>
                  </a:lnTo>
                  <a:lnTo>
                    <a:pt x="251" y="359"/>
                  </a:lnTo>
                  <a:lnTo>
                    <a:pt x="254" y="356"/>
                  </a:lnTo>
                  <a:lnTo>
                    <a:pt x="280" y="341"/>
                  </a:lnTo>
                  <a:lnTo>
                    <a:pt x="288" y="336"/>
                  </a:lnTo>
                  <a:lnTo>
                    <a:pt x="294" y="329"/>
                  </a:lnTo>
                  <a:lnTo>
                    <a:pt x="295" y="328"/>
                  </a:lnTo>
                  <a:lnTo>
                    <a:pt x="302" y="320"/>
                  </a:lnTo>
                  <a:lnTo>
                    <a:pt x="303" y="318"/>
                  </a:lnTo>
                  <a:lnTo>
                    <a:pt x="304" y="317"/>
                  </a:lnTo>
                  <a:lnTo>
                    <a:pt x="305" y="316"/>
                  </a:lnTo>
                  <a:lnTo>
                    <a:pt x="306" y="314"/>
                  </a:lnTo>
                  <a:lnTo>
                    <a:pt x="307" y="313"/>
                  </a:lnTo>
                  <a:lnTo>
                    <a:pt x="309" y="312"/>
                  </a:lnTo>
                  <a:lnTo>
                    <a:pt x="311" y="311"/>
                  </a:lnTo>
                  <a:lnTo>
                    <a:pt x="322" y="302"/>
                  </a:lnTo>
                  <a:lnTo>
                    <a:pt x="323" y="302"/>
                  </a:lnTo>
                  <a:lnTo>
                    <a:pt x="326" y="300"/>
                  </a:lnTo>
                  <a:lnTo>
                    <a:pt x="327" y="300"/>
                  </a:lnTo>
                  <a:lnTo>
                    <a:pt x="330" y="295"/>
                  </a:lnTo>
                  <a:lnTo>
                    <a:pt x="332" y="288"/>
                  </a:lnTo>
                  <a:lnTo>
                    <a:pt x="333" y="278"/>
                  </a:lnTo>
                  <a:lnTo>
                    <a:pt x="335" y="272"/>
                  </a:lnTo>
                  <a:lnTo>
                    <a:pt x="341" y="259"/>
                  </a:lnTo>
                  <a:lnTo>
                    <a:pt x="342" y="257"/>
                  </a:lnTo>
                  <a:lnTo>
                    <a:pt x="342" y="253"/>
                  </a:lnTo>
                  <a:lnTo>
                    <a:pt x="341" y="249"/>
                  </a:lnTo>
                  <a:lnTo>
                    <a:pt x="340" y="245"/>
                  </a:lnTo>
                  <a:lnTo>
                    <a:pt x="337" y="241"/>
                  </a:lnTo>
                  <a:lnTo>
                    <a:pt x="337" y="238"/>
                  </a:lnTo>
                  <a:lnTo>
                    <a:pt x="337" y="236"/>
                  </a:lnTo>
                  <a:lnTo>
                    <a:pt x="337" y="234"/>
                  </a:lnTo>
                  <a:lnTo>
                    <a:pt x="339" y="228"/>
                  </a:lnTo>
                  <a:lnTo>
                    <a:pt x="341" y="224"/>
                  </a:lnTo>
                  <a:lnTo>
                    <a:pt x="342" y="220"/>
                  </a:lnTo>
                  <a:lnTo>
                    <a:pt x="345" y="215"/>
                  </a:lnTo>
                  <a:lnTo>
                    <a:pt x="346" y="210"/>
                  </a:lnTo>
                  <a:lnTo>
                    <a:pt x="347" y="208"/>
                  </a:lnTo>
                  <a:lnTo>
                    <a:pt x="352" y="195"/>
                  </a:lnTo>
                  <a:lnTo>
                    <a:pt x="346" y="187"/>
                  </a:lnTo>
                  <a:lnTo>
                    <a:pt x="345" y="183"/>
                  </a:lnTo>
                  <a:lnTo>
                    <a:pt x="346" y="180"/>
                  </a:lnTo>
                  <a:lnTo>
                    <a:pt x="348" y="178"/>
                  </a:lnTo>
                  <a:lnTo>
                    <a:pt x="347" y="175"/>
                  </a:lnTo>
                  <a:lnTo>
                    <a:pt x="344" y="171"/>
                  </a:lnTo>
                  <a:lnTo>
                    <a:pt x="342" y="168"/>
                  </a:lnTo>
                  <a:lnTo>
                    <a:pt x="341" y="163"/>
                  </a:lnTo>
                  <a:lnTo>
                    <a:pt x="342" y="160"/>
                  </a:lnTo>
                  <a:lnTo>
                    <a:pt x="346" y="158"/>
                  </a:lnTo>
                  <a:lnTo>
                    <a:pt x="348" y="157"/>
                  </a:lnTo>
                  <a:lnTo>
                    <a:pt x="350" y="159"/>
                  </a:lnTo>
                  <a:lnTo>
                    <a:pt x="350" y="161"/>
                  </a:lnTo>
                  <a:lnTo>
                    <a:pt x="352" y="162"/>
                  </a:lnTo>
                  <a:lnTo>
                    <a:pt x="354" y="162"/>
                  </a:lnTo>
                  <a:lnTo>
                    <a:pt x="354" y="163"/>
                  </a:lnTo>
                  <a:lnTo>
                    <a:pt x="357" y="163"/>
                  </a:lnTo>
                  <a:lnTo>
                    <a:pt x="361" y="162"/>
                  </a:lnTo>
                  <a:lnTo>
                    <a:pt x="359" y="161"/>
                  </a:lnTo>
                  <a:lnTo>
                    <a:pt x="361" y="160"/>
                  </a:lnTo>
                  <a:lnTo>
                    <a:pt x="359" y="158"/>
                  </a:lnTo>
                  <a:lnTo>
                    <a:pt x="362" y="155"/>
                  </a:lnTo>
                  <a:lnTo>
                    <a:pt x="365" y="158"/>
                  </a:lnTo>
                  <a:lnTo>
                    <a:pt x="365" y="157"/>
                  </a:lnTo>
                  <a:lnTo>
                    <a:pt x="366" y="157"/>
                  </a:lnTo>
                  <a:lnTo>
                    <a:pt x="369" y="155"/>
                  </a:lnTo>
                  <a:lnTo>
                    <a:pt x="369" y="154"/>
                  </a:lnTo>
                  <a:lnTo>
                    <a:pt x="369" y="152"/>
                  </a:lnTo>
                  <a:lnTo>
                    <a:pt x="371" y="152"/>
                  </a:lnTo>
                  <a:lnTo>
                    <a:pt x="373" y="151"/>
                  </a:lnTo>
                  <a:lnTo>
                    <a:pt x="374" y="150"/>
                  </a:lnTo>
                  <a:lnTo>
                    <a:pt x="375" y="146"/>
                  </a:lnTo>
                  <a:lnTo>
                    <a:pt x="375" y="145"/>
                  </a:lnTo>
                  <a:lnTo>
                    <a:pt x="374" y="144"/>
                  </a:lnTo>
                  <a:lnTo>
                    <a:pt x="373" y="144"/>
                  </a:lnTo>
                  <a:lnTo>
                    <a:pt x="375" y="138"/>
                  </a:lnTo>
                  <a:lnTo>
                    <a:pt x="376" y="136"/>
                  </a:lnTo>
                  <a:lnTo>
                    <a:pt x="378" y="136"/>
                  </a:lnTo>
                  <a:lnTo>
                    <a:pt x="382" y="136"/>
                  </a:lnTo>
                  <a:lnTo>
                    <a:pt x="387" y="140"/>
                  </a:lnTo>
                  <a:lnTo>
                    <a:pt x="393" y="147"/>
                  </a:lnTo>
                  <a:lnTo>
                    <a:pt x="398" y="151"/>
                  </a:lnTo>
                  <a:lnTo>
                    <a:pt x="406" y="158"/>
                  </a:lnTo>
                  <a:lnTo>
                    <a:pt x="411" y="160"/>
                  </a:lnTo>
                  <a:lnTo>
                    <a:pt x="414" y="159"/>
                  </a:lnTo>
                  <a:lnTo>
                    <a:pt x="416" y="153"/>
                  </a:lnTo>
                  <a:lnTo>
                    <a:pt x="418" y="152"/>
                  </a:lnTo>
                  <a:lnTo>
                    <a:pt x="421" y="152"/>
                  </a:lnTo>
                  <a:lnTo>
                    <a:pt x="424" y="153"/>
                  </a:lnTo>
                  <a:lnTo>
                    <a:pt x="428" y="159"/>
                  </a:lnTo>
                  <a:lnTo>
                    <a:pt x="434" y="163"/>
                  </a:lnTo>
                  <a:lnTo>
                    <a:pt x="437" y="165"/>
                  </a:lnTo>
                  <a:lnTo>
                    <a:pt x="442" y="165"/>
                  </a:lnTo>
                  <a:lnTo>
                    <a:pt x="447" y="167"/>
                  </a:lnTo>
                  <a:lnTo>
                    <a:pt x="449" y="168"/>
                  </a:lnTo>
                  <a:lnTo>
                    <a:pt x="451" y="176"/>
                  </a:lnTo>
                  <a:lnTo>
                    <a:pt x="453" y="178"/>
                  </a:lnTo>
                  <a:lnTo>
                    <a:pt x="457" y="179"/>
                  </a:lnTo>
                  <a:lnTo>
                    <a:pt x="460" y="180"/>
                  </a:lnTo>
                  <a:lnTo>
                    <a:pt x="464" y="183"/>
                  </a:lnTo>
                  <a:lnTo>
                    <a:pt x="469" y="185"/>
                  </a:lnTo>
                  <a:lnTo>
                    <a:pt x="474" y="191"/>
                  </a:lnTo>
                  <a:lnTo>
                    <a:pt x="478" y="192"/>
                  </a:lnTo>
                  <a:lnTo>
                    <a:pt x="485" y="194"/>
                  </a:lnTo>
                  <a:lnTo>
                    <a:pt x="487" y="192"/>
                  </a:lnTo>
                  <a:lnTo>
                    <a:pt x="486" y="191"/>
                  </a:lnTo>
                  <a:lnTo>
                    <a:pt x="486" y="188"/>
                  </a:lnTo>
                  <a:lnTo>
                    <a:pt x="487" y="187"/>
                  </a:lnTo>
                  <a:lnTo>
                    <a:pt x="487" y="185"/>
                  </a:lnTo>
                  <a:lnTo>
                    <a:pt x="491" y="184"/>
                  </a:lnTo>
                  <a:lnTo>
                    <a:pt x="492" y="183"/>
                  </a:lnTo>
                  <a:lnTo>
                    <a:pt x="494" y="183"/>
                  </a:lnTo>
                  <a:lnTo>
                    <a:pt x="494" y="182"/>
                  </a:lnTo>
                  <a:lnTo>
                    <a:pt x="495" y="180"/>
                  </a:lnTo>
                  <a:lnTo>
                    <a:pt x="495" y="179"/>
                  </a:lnTo>
                  <a:lnTo>
                    <a:pt x="495" y="174"/>
                  </a:lnTo>
                  <a:lnTo>
                    <a:pt x="493" y="174"/>
                  </a:lnTo>
                  <a:lnTo>
                    <a:pt x="493" y="170"/>
                  </a:lnTo>
                  <a:lnTo>
                    <a:pt x="494" y="169"/>
                  </a:lnTo>
                  <a:lnTo>
                    <a:pt x="495" y="168"/>
                  </a:lnTo>
                  <a:lnTo>
                    <a:pt x="496" y="167"/>
                  </a:lnTo>
                  <a:lnTo>
                    <a:pt x="497" y="166"/>
                  </a:lnTo>
                  <a:lnTo>
                    <a:pt x="496" y="165"/>
                  </a:lnTo>
                  <a:lnTo>
                    <a:pt x="494" y="165"/>
                  </a:lnTo>
                  <a:lnTo>
                    <a:pt x="494" y="163"/>
                  </a:lnTo>
                  <a:lnTo>
                    <a:pt x="495" y="163"/>
                  </a:lnTo>
                  <a:lnTo>
                    <a:pt x="495" y="161"/>
                  </a:lnTo>
                  <a:lnTo>
                    <a:pt x="496" y="160"/>
                  </a:lnTo>
                  <a:lnTo>
                    <a:pt x="499" y="155"/>
                  </a:lnTo>
                  <a:lnTo>
                    <a:pt x="501" y="154"/>
                  </a:lnTo>
                  <a:lnTo>
                    <a:pt x="503" y="158"/>
                  </a:lnTo>
                  <a:lnTo>
                    <a:pt x="504" y="160"/>
                  </a:lnTo>
                  <a:lnTo>
                    <a:pt x="504" y="163"/>
                  </a:lnTo>
                  <a:lnTo>
                    <a:pt x="505" y="163"/>
                  </a:lnTo>
                  <a:lnTo>
                    <a:pt x="506" y="162"/>
                  </a:lnTo>
                  <a:lnTo>
                    <a:pt x="506" y="161"/>
                  </a:lnTo>
                  <a:lnTo>
                    <a:pt x="508" y="160"/>
                  </a:lnTo>
                  <a:lnTo>
                    <a:pt x="508" y="159"/>
                  </a:lnTo>
                  <a:lnTo>
                    <a:pt x="511" y="157"/>
                  </a:lnTo>
                  <a:lnTo>
                    <a:pt x="511" y="154"/>
                  </a:lnTo>
                  <a:lnTo>
                    <a:pt x="512" y="153"/>
                  </a:lnTo>
                  <a:lnTo>
                    <a:pt x="514" y="152"/>
                  </a:lnTo>
                  <a:lnTo>
                    <a:pt x="516" y="150"/>
                  </a:lnTo>
                  <a:lnTo>
                    <a:pt x="517" y="149"/>
                  </a:lnTo>
                  <a:lnTo>
                    <a:pt x="518" y="150"/>
                  </a:lnTo>
                  <a:lnTo>
                    <a:pt x="518" y="149"/>
                  </a:lnTo>
                  <a:lnTo>
                    <a:pt x="521" y="149"/>
                  </a:lnTo>
                  <a:lnTo>
                    <a:pt x="522" y="144"/>
                  </a:lnTo>
                  <a:lnTo>
                    <a:pt x="523" y="144"/>
                  </a:lnTo>
                  <a:lnTo>
                    <a:pt x="522" y="143"/>
                  </a:lnTo>
                  <a:lnTo>
                    <a:pt x="523" y="141"/>
                  </a:lnTo>
                  <a:lnTo>
                    <a:pt x="523" y="138"/>
                  </a:lnTo>
                  <a:lnTo>
                    <a:pt x="523" y="137"/>
                  </a:lnTo>
                  <a:lnTo>
                    <a:pt x="522" y="137"/>
                  </a:lnTo>
                  <a:lnTo>
                    <a:pt x="523" y="136"/>
                  </a:lnTo>
                  <a:lnTo>
                    <a:pt x="521" y="134"/>
                  </a:lnTo>
                  <a:lnTo>
                    <a:pt x="520" y="132"/>
                  </a:lnTo>
                  <a:lnTo>
                    <a:pt x="521" y="132"/>
                  </a:lnTo>
                  <a:lnTo>
                    <a:pt x="521" y="130"/>
                  </a:lnTo>
                  <a:lnTo>
                    <a:pt x="525" y="128"/>
                  </a:lnTo>
                  <a:lnTo>
                    <a:pt x="525" y="127"/>
                  </a:lnTo>
                  <a:lnTo>
                    <a:pt x="523" y="125"/>
                  </a:lnTo>
                  <a:lnTo>
                    <a:pt x="525" y="125"/>
                  </a:lnTo>
                  <a:lnTo>
                    <a:pt x="526" y="123"/>
                  </a:lnTo>
                  <a:lnTo>
                    <a:pt x="525" y="123"/>
                  </a:lnTo>
                  <a:lnTo>
                    <a:pt x="527" y="123"/>
                  </a:lnTo>
                  <a:lnTo>
                    <a:pt x="527" y="121"/>
                  </a:lnTo>
                  <a:lnTo>
                    <a:pt x="527" y="119"/>
                  </a:lnTo>
                  <a:lnTo>
                    <a:pt x="528" y="118"/>
                  </a:lnTo>
                  <a:lnTo>
                    <a:pt x="529" y="119"/>
                  </a:lnTo>
                  <a:lnTo>
                    <a:pt x="531" y="118"/>
                  </a:lnTo>
                  <a:lnTo>
                    <a:pt x="531" y="116"/>
                  </a:lnTo>
                  <a:lnTo>
                    <a:pt x="533" y="115"/>
                  </a:lnTo>
                  <a:lnTo>
                    <a:pt x="533" y="112"/>
                  </a:lnTo>
                  <a:lnTo>
                    <a:pt x="531" y="110"/>
                  </a:lnTo>
                  <a:lnTo>
                    <a:pt x="534" y="108"/>
                  </a:lnTo>
                  <a:lnTo>
                    <a:pt x="533" y="105"/>
                  </a:lnTo>
                  <a:lnTo>
                    <a:pt x="533" y="104"/>
                  </a:lnTo>
                  <a:lnTo>
                    <a:pt x="533" y="103"/>
                  </a:lnTo>
                  <a:lnTo>
                    <a:pt x="533" y="101"/>
                  </a:lnTo>
                  <a:lnTo>
                    <a:pt x="530" y="100"/>
                  </a:lnTo>
                  <a:lnTo>
                    <a:pt x="530" y="99"/>
                  </a:lnTo>
                  <a:lnTo>
                    <a:pt x="531" y="98"/>
                  </a:lnTo>
                  <a:lnTo>
                    <a:pt x="529" y="95"/>
                  </a:lnTo>
                  <a:lnTo>
                    <a:pt x="529" y="94"/>
                  </a:lnTo>
                  <a:lnTo>
                    <a:pt x="527" y="92"/>
                  </a:lnTo>
                  <a:lnTo>
                    <a:pt x="527" y="90"/>
                  </a:lnTo>
                  <a:lnTo>
                    <a:pt x="528" y="86"/>
                  </a:lnTo>
                  <a:lnTo>
                    <a:pt x="528" y="85"/>
                  </a:lnTo>
                  <a:lnTo>
                    <a:pt x="528" y="83"/>
                  </a:lnTo>
                  <a:lnTo>
                    <a:pt x="529" y="82"/>
                  </a:lnTo>
                  <a:lnTo>
                    <a:pt x="528" y="79"/>
                  </a:lnTo>
                  <a:lnTo>
                    <a:pt x="529" y="77"/>
                  </a:lnTo>
                  <a:lnTo>
                    <a:pt x="529" y="76"/>
                  </a:lnTo>
                  <a:lnTo>
                    <a:pt x="529" y="74"/>
                  </a:lnTo>
                  <a:lnTo>
                    <a:pt x="529" y="73"/>
                  </a:lnTo>
                  <a:lnTo>
                    <a:pt x="528" y="70"/>
                  </a:lnTo>
                  <a:lnTo>
                    <a:pt x="528" y="69"/>
                  </a:lnTo>
                  <a:lnTo>
                    <a:pt x="528" y="68"/>
                  </a:lnTo>
                  <a:lnTo>
                    <a:pt x="527" y="68"/>
                  </a:lnTo>
                  <a:lnTo>
                    <a:pt x="526" y="67"/>
                  </a:lnTo>
                  <a:lnTo>
                    <a:pt x="527" y="65"/>
                  </a:lnTo>
                  <a:lnTo>
                    <a:pt x="527" y="61"/>
                  </a:lnTo>
                  <a:lnTo>
                    <a:pt x="527" y="59"/>
                  </a:lnTo>
                  <a:lnTo>
                    <a:pt x="528" y="58"/>
                  </a:lnTo>
                  <a:lnTo>
                    <a:pt x="530" y="58"/>
                  </a:lnTo>
                  <a:lnTo>
                    <a:pt x="531" y="59"/>
                  </a:lnTo>
                  <a:lnTo>
                    <a:pt x="533" y="60"/>
                  </a:lnTo>
                  <a:lnTo>
                    <a:pt x="536" y="60"/>
                  </a:lnTo>
                  <a:lnTo>
                    <a:pt x="537" y="57"/>
                  </a:lnTo>
                  <a:lnTo>
                    <a:pt x="538" y="54"/>
                  </a:lnTo>
                  <a:lnTo>
                    <a:pt x="538" y="53"/>
                  </a:lnTo>
                  <a:lnTo>
                    <a:pt x="537" y="54"/>
                  </a:lnTo>
                  <a:lnTo>
                    <a:pt x="536" y="53"/>
                  </a:lnTo>
                  <a:lnTo>
                    <a:pt x="535" y="53"/>
                  </a:lnTo>
                  <a:lnTo>
                    <a:pt x="535" y="54"/>
                  </a:lnTo>
                  <a:lnTo>
                    <a:pt x="534" y="53"/>
                  </a:lnTo>
                  <a:lnTo>
                    <a:pt x="534" y="54"/>
                  </a:lnTo>
                  <a:lnTo>
                    <a:pt x="533" y="53"/>
                  </a:lnTo>
                  <a:lnTo>
                    <a:pt x="531" y="54"/>
                  </a:lnTo>
                  <a:lnTo>
                    <a:pt x="530" y="54"/>
                  </a:lnTo>
                  <a:lnTo>
                    <a:pt x="528" y="53"/>
                  </a:lnTo>
                  <a:lnTo>
                    <a:pt x="527" y="53"/>
                  </a:lnTo>
                  <a:lnTo>
                    <a:pt x="525" y="52"/>
                  </a:lnTo>
                  <a:lnTo>
                    <a:pt x="525" y="51"/>
                  </a:lnTo>
                  <a:lnTo>
                    <a:pt x="526" y="50"/>
                  </a:lnTo>
                  <a:lnTo>
                    <a:pt x="526" y="48"/>
                  </a:lnTo>
                  <a:lnTo>
                    <a:pt x="525" y="48"/>
                  </a:lnTo>
                  <a:lnTo>
                    <a:pt x="521" y="49"/>
                  </a:lnTo>
                  <a:lnTo>
                    <a:pt x="519" y="45"/>
                  </a:lnTo>
                  <a:lnTo>
                    <a:pt x="518" y="44"/>
                  </a:lnTo>
                  <a:lnTo>
                    <a:pt x="517" y="43"/>
                  </a:lnTo>
                  <a:lnTo>
                    <a:pt x="520" y="41"/>
                  </a:lnTo>
                  <a:lnTo>
                    <a:pt x="520" y="40"/>
                  </a:lnTo>
                  <a:lnTo>
                    <a:pt x="521" y="40"/>
                  </a:lnTo>
                  <a:lnTo>
                    <a:pt x="522" y="36"/>
                  </a:lnTo>
                  <a:lnTo>
                    <a:pt x="523" y="36"/>
                  </a:lnTo>
                  <a:lnTo>
                    <a:pt x="523" y="35"/>
                  </a:lnTo>
                  <a:lnTo>
                    <a:pt x="525" y="33"/>
                  </a:lnTo>
                  <a:lnTo>
                    <a:pt x="527" y="33"/>
                  </a:lnTo>
                  <a:lnTo>
                    <a:pt x="527" y="32"/>
                  </a:lnTo>
                  <a:lnTo>
                    <a:pt x="529" y="31"/>
                  </a:lnTo>
                  <a:lnTo>
                    <a:pt x="529" y="29"/>
                  </a:lnTo>
                  <a:lnTo>
                    <a:pt x="528" y="28"/>
                  </a:lnTo>
                  <a:lnTo>
                    <a:pt x="528" y="27"/>
                  </a:lnTo>
                  <a:lnTo>
                    <a:pt x="529" y="25"/>
                  </a:lnTo>
                  <a:lnTo>
                    <a:pt x="530" y="20"/>
                  </a:lnTo>
                  <a:lnTo>
                    <a:pt x="529" y="18"/>
                  </a:lnTo>
                  <a:lnTo>
                    <a:pt x="530" y="17"/>
                  </a:lnTo>
                  <a:lnTo>
                    <a:pt x="529" y="13"/>
                  </a:lnTo>
                  <a:lnTo>
                    <a:pt x="530" y="12"/>
                  </a:lnTo>
                  <a:lnTo>
                    <a:pt x="531" y="11"/>
                  </a:lnTo>
                  <a:lnTo>
                    <a:pt x="533" y="10"/>
                  </a:lnTo>
                  <a:lnTo>
                    <a:pt x="537" y="7"/>
                  </a:lnTo>
                  <a:lnTo>
                    <a:pt x="538" y="4"/>
                  </a:lnTo>
                  <a:lnTo>
                    <a:pt x="538" y="1"/>
                  </a:lnTo>
                  <a:lnTo>
                    <a:pt x="540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1A8F2A47-532F-8E49-BDC1-E92345B43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988" y="2547938"/>
              <a:ext cx="1541463" cy="1298575"/>
            </a:xfrm>
            <a:custGeom>
              <a:avLst/>
              <a:gdLst>
                <a:gd name="T0" fmla="*/ 508 w 971"/>
                <a:gd name="T1" fmla="*/ 24 h 818"/>
                <a:gd name="T2" fmla="*/ 529 w 971"/>
                <a:gd name="T3" fmla="*/ 39 h 818"/>
                <a:gd name="T4" fmla="*/ 552 w 971"/>
                <a:gd name="T5" fmla="*/ 50 h 818"/>
                <a:gd name="T6" fmla="*/ 594 w 971"/>
                <a:gd name="T7" fmla="*/ 38 h 818"/>
                <a:gd name="T8" fmla="*/ 621 w 971"/>
                <a:gd name="T9" fmla="*/ 29 h 818"/>
                <a:gd name="T10" fmla="*/ 651 w 971"/>
                <a:gd name="T11" fmla="*/ 60 h 818"/>
                <a:gd name="T12" fmla="*/ 612 w 971"/>
                <a:gd name="T13" fmla="*/ 63 h 818"/>
                <a:gd name="T14" fmla="*/ 607 w 971"/>
                <a:gd name="T15" fmla="*/ 117 h 818"/>
                <a:gd name="T16" fmla="*/ 621 w 971"/>
                <a:gd name="T17" fmla="*/ 163 h 818"/>
                <a:gd name="T18" fmla="*/ 693 w 971"/>
                <a:gd name="T19" fmla="*/ 177 h 818"/>
                <a:gd name="T20" fmla="*/ 738 w 971"/>
                <a:gd name="T21" fmla="*/ 193 h 818"/>
                <a:gd name="T22" fmla="*/ 716 w 971"/>
                <a:gd name="T23" fmla="*/ 238 h 818"/>
                <a:gd name="T24" fmla="*/ 724 w 971"/>
                <a:gd name="T25" fmla="*/ 272 h 818"/>
                <a:gd name="T26" fmla="*/ 723 w 971"/>
                <a:gd name="T27" fmla="*/ 332 h 818"/>
                <a:gd name="T28" fmla="*/ 726 w 971"/>
                <a:gd name="T29" fmla="*/ 401 h 818"/>
                <a:gd name="T30" fmla="*/ 759 w 971"/>
                <a:gd name="T31" fmla="*/ 446 h 818"/>
                <a:gd name="T32" fmla="*/ 770 w 971"/>
                <a:gd name="T33" fmla="*/ 525 h 818"/>
                <a:gd name="T34" fmla="*/ 807 w 971"/>
                <a:gd name="T35" fmla="*/ 571 h 818"/>
                <a:gd name="T36" fmla="*/ 872 w 971"/>
                <a:gd name="T37" fmla="*/ 560 h 818"/>
                <a:gd name="T38" fmla="*/ 897 w 971"/>
                <a:gd name="T39" fmla="*/ 604 h 818"/>
                <a:gd name="T40" fmla="*/ 940 w 971"/>
                <a:gd name="T41" fmla="*/ 649 h 818"/>
                <a:gd name="T42" fmla="*/ 942 w 971"/>
                <a:gd name="T43" fmla="*/ 674 h 818"/>
                <a:gd name="T44" fmla="*/ 923 w 971"/>
                <a:gd name="T45" fmla="*/ 729 h 818"/>
                <a:gd name="T46" fmla="*/ 876 w 971"/>
                <a:gd name="T47" fmla="*/ 812 h 818"/>
                <a:gd name="T48" fmla="*/ 824 w 971"/>
                <a:gd name="T49" fmla="*/ 778 h 818"/>
                <a:gd name="T50" fmla="*/ 801 w 971"/>
                <a:gd name="T51" fmla="*/ 745 h 818"/>
                <a:gd name="T52" fmla="*/ 714 w 971"/>
                <a:gd name="T53" fmla="*/ 721 h 818"/>
                <a:gd name="T54" fmla="*/ 624 w 971"/>
                <a:gd name="T55" fmla="*/ 711 h 818"/>
                <a:gd name="T56" fmla="*/ 536 w 971"/>
                <a:gd name="T57" fmla="*/ 750 h 818"/>
                <a:gd name="T58" fmla="*/ 453 w 971"/>
                <a:gd name="T59" fmla="*/ 747 h 818"/>
                <a:gd name="T60" fmla="*/ 375 w 971"/>
                <a:gd name="T61" fmla="*/ 703 h 818"/>
                <a:gd name="T62" fmla="*/ 327 w 971"/>
                <a:gd name="T63" fmla="*/ 677 h 818"/>
                <a:gd name="T64" fmla="*/ 297 w 971"/>
                <a:gd name="T65" fmla="*/ 685 h 818"/>
                <a:gd name="T66" fmla="*/ 280 w 971"/>
                <a:gd name="T67" fmla="*/ 692 h 818"/>
                <a:gd name="T68" fmla="*/ 227 w 971"/>
                <a:gd name="T69" fmla="*/ 671 h 818"/>
                <a:gd name="T70" fmla="*/ 115 w 971"/>
                <a:gd name="T71" fmla="*/ 703 h 818"/>
                <a:gd name="T72" fmla="*/ 25 w 971"/>
                <a:gd name="T73" fmla="*/ 693 h 818"/>
                <a:gd name="T74" fmla="*/ 5 w 971"/>
                <a:gd name="T75" fmla="*/ 638 h 818"/>
                <a:gd name="T76" fmla="*/ 12 w 971"/>
                <a:gd name="T77" fmla="*/ 595 h 818"/>
                <a:gd name="T78" fmla="*/ 1 w 971"/>
                <a:gd name="T79" fmla="*/ 566 h 818"/>
                <a:gd name="T80" fmla="*/ 30 w 971"/>
                <a:gd name="T81" fmla="*/ 552 h 818"/>
                <a:gd name="T82" fmla="*/ 72 w 971"/>
                <a:gd name="T83" fmla="*/ 541 h 818"/>
                <a:gd name="T84" fmla="*/ 117 w 971"/>
                <a:gd name="T85" fmla="*/ 526 h 818"/>
                <a:gd name="T86" fmla="*/ 201 w 971"/>
                <a:gd name="T87" fmla="*/ 532 h 818"/>
                <a:gd name="T88" fmla="*/ 217 w 971"/>
                <a:gd name="T89" fmla="*/ 483 h 818"/>
                <a:gd name="T90" fmla="*/ 276 w 971"/>
                <a:gd name="T91" fmla="*/ 464 h 818"/>
                <a:gd name="T92" fmla="*/ 312 w 971"/>
                <a:gd name="T93" fmla="*/ 420 h 818"/>
                <a:gd name="T94" fmla="*/ 294 w 971"/>
                <a:gd name="T95" fmla="*/ 336 h 818"/>
                <a:gd name="T96" fmla="*/ 286 w 971"/>
                <a:gd name="T97" fmla="*/ 273 h 818"/>
                <a:gd name="T98" fmla="*/ 345 w 971"/>
                <a:gd name="T99" fmla="*/ 278 h 818"/>
                <a:gd name="T100" fmla="*/ 380 w 971"/>
                <a:gd name="T101" fmla="*/ 319 h 818"/>
                <a:gd name="T102" fmla="*/ 369 w 971"/>
                <a:gd name="T103" fmla="*/ 365 h 818"/>
                <a:gd name="T104" fmla="*/ 433 w 971"/>
                <a:gd name="T105" fmla="*/ 412 h 818"/>
                <a:gd name="T106" fmla="*/ 478 w 971"/>
                <a:gd name="T107" fmla="*/ 420 h 818"/>
                <a:gd name="T108" fmla="*/ 485 w 971"/>
                <a:gd name="T109" fmla="*/ 374 h 818"/>
                <a:gd name="T110" fmla="*/ 500 w 971"/>
                <a:gd name="T111" fmla="*/ 332 h 818"/>
                <a:gd name="T112" fmla="*/ 500 w 971"/>
                <a:gd name="T113" fmla="*/ 257 h 818"/>
                <a:gd name="T114" fmla="*/ 475 w 971"/>
                <a:gd name="T115" fmla="*/ 238 h 818"/>
                <a:gd name="T116" fmla="*/ 431 w 971"/>
                <a:gd name="T117" fmla="*/ 247 h 818"/>
                <a:gd name="T118" fmla="*/ 441 w 971"/>
                <a:gd name="T119" fmla="*/ 206 h 818"/>
                <a:gd name="T120" fmla="*/ 443 w 971"/>
                <a:gd name="T121" fmla="*/ 90 h 818"/>
                <a:gd name="T122" fmla="*/ 415 w 971"/>
                <a:gd name="T123" fmla="*/ 36 h 818"/>
                <a:gd name="T124" fmla="*/ 464 w 971"/>
                <a:gd name="T125" fmla="*/ 9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71" h="818">
                  <a:moveTo>
                    <a:pt x="493" y="1"/>
                  </a:moveTo>
                  <a:lnTo>
                    <a:pt x="493" y="2"/>
                  </a:lnTo>
                  <a:lnTo>
                    <a:pt x="493" y="5"/>
                  </a:lnTo>
                  <a:lnTo>
                    <a:pt x="492" y="7"/>
                  </a:lnTo>
                  <a:lnTo>
                    <a:pt x="491" y="9"/>
                  </a:lnTo>
                  <a:lnTo>
                    <a:pt x="493" y="10"/>
                  </a:lnTo>
                  <a:lnTo>
                    <a:pt x="494" y="10"/>
                  </a:lnTo>
                  <a:lnTo>
                    <a:pt x="494" y="9"/>
                  </a:lnTo>
                  <a:lnTo>
                    <a:pt x="495" y="8"/>
                  </a:lnTo>
                  <a:lnTo>
                    <a:pt x="499" y="8"/>
                  </a:lnTo>
                  <a:lnTo>
                    <a:pt x="497" y="10"/>
                  </a:lnTo>
                  <a:lnTo>
                    <a:pt x="496" y="11"/>
                  </a:lnTo>
                  <a:lnTo>
                    <a:pt x="499" y="13"/>
                  </a:lnTo>
                  <a:lnTo>
                    <a:pt x="497" y="14"/>
                  </a:lnTo>
                  <a:lnTo>
                    <a:pt x="500" y="15"/>
                  </a:lnTo>
                  <a:lnTo>
                    <a:pt x="501" y="16"/>
                  </a:lnTo>
                  <a:lnTo>
                    <a:pt x="500" y="16"/>
                  </a:lnTo>
                  <a:lnTo>
                    <a:pt x="500" y="17"/>
                  </a:lnTo>
                  <a:lnTo>
                    <a:pt x="499" y="18"/>
                  </a:lnTo>
                  <a:lnTo>
                    <a:pt x="497" y="21"/>
                  </a:lnTo>
                  <a:lnTo>
                    <a:pt x="499" y="21"/>
                  </a:lnTo>
                  <a:lnTo>
                    <a:pt x="501" y="19"/>
                  </a:lnTo>
                  <a:lnTo>
                    <a:pt x="501" y="18"/>
                  </a:lnTo>
                  <a:lnTo>
                    <a:pt x="504" y="19"/>
                  </a:lnTo>
                  <a:lnTo>
                    <a:pt x="505" y="18"/>
                  </a:lnTo>
                  <a:lnTo>
                    <a:pt x="508" y="23"/>
                  </a:lnTo>
                  <a:lnTo>
                    <a:pt x="507" y="23"/>
                  </a:lnTo>
                  <a:lnTo>
                    <a:pt x="508" y="24"/>
                  </a:lnTo>
                  <a:lnTo>
                    <a:pt x="505" y="25"/>
                  </a:lnTo>
                  <a:lnTo>
                    <a:pt x="507" y="27"/>
                  </a:lnTo>
                  <a:lnTo>
                    <a:pt x="508" y="26"/>
                  </a:lnTo>
                  <a:lnTo>
                    <a:pt x="509" y="29"/>
                  </a:lnTo>
                  <a:lnTo>
                    <a:pt x="509" y="27"/>
                  </a:lnTo>
                  <a:lnTo>
                    <a:pt x="510" y="29"/>
                  </a:lnTo>
                  <a:lnTo>
                    <a:pt x="511" y="29"/>
                  </a:lnTo>
                  <a:lnTo>
                    <a:pt x="512" y="29"/>
                  </a:lnTo>
                  <a:lnTo>
                    <a:pt x="511" y="27"/>
                  </a:lnTo>
                  <a:lnTo>
                    <a:pt x="511" y="26"/>
                  </a:lnTo>
                  <a:lnTo>
                    <a:pt x="512" y="29"/>
                  </a:lnTo>
                  <a:lnTo>
                    <a:pt x="513" y="27"/>
                  </a:lnTo>
                  <a:lnTo>
                    <a:pt x="514" y="30"/>
                  </a:lnTo>
                  <a:lnTo>
                    <a:pt x="513" y="31"/>
                  </a:lnTo>
                  <a:lnTo>
                    <a:pt x="516" y="33"/>
                  </a:lnTo>
                  <a:lnTo>
                    <a:pt x="516" y="34"/>
                  </a:lnTo>
                  <a:lnTo>
                    <a:pt x="518" y="32"/>
                  </a:lnTo>
                  <a:lnTo>
                    <a:pt x="520" y="32"/>
                  </a:lnTo>
                  <a:lnTo>
                    <a:pt x="521" y="33"/>
                  </a:lnTo>
                  <a:lnTo>
                    <a:pt x="522" y="33"/>
                  </a:lnTo>
                  <a:lnTo>
                    <a:pt x="522" y="34"/>
                  </a:lnTo>
                  <a:lnTo>
                    <a:pt x="523" y="33"/>
                  </a:lnTo>
                  <a:lnTo>
                    <a:pt x="526" y="35"/>
                  </a:lnTo>
                  <a:lnTo>
                    <a:pt x="528" y="34"/>
                  </a:lnTo>
                  <a:lnTo>
                    <a:pt x="529" y="34"/>
                  </a:lnTo>
                  <a:lnTo>
                    <a:pt x="530" y="34"/>
                  </a:lnTo>
                  <a:lnTo>
                    <a:pt x="531" y="33"/>
                  </a:lnTo>
                  <a:lnTo>
                    <a:pt x="529" y="39"/>
                  </a:lnTo>
                  <a:lnTo>
                    <a:pt x="530" y="39"/>
                  </a:lnTo>
                  <a:lnTo>
                    <a:pt x="534" y="40"/>
                  </a:lnTo>
                  <a:lnTo>
                    <a:pt x="535" y="39"/>
                  </a:lnTo>
                  <a:lnTo>
                    <a:pt x="535" y="38"/>
                  </a:lnTo>
                  <a:lnTo>
                    <a:pt x="539" y="36"/>
                  </a:lnTo>
                  <a:lnTo>
                    <a:pt x="539" y="35"/>
                  </a:lnTo>
                  <a:lnTo>
                    <a:pt x="543" y="34"/>
                  </a:lnTo>
                  <a:lnTo>
                    <a:pt x="544" y="35"/>
                  </a:lnTo>
                  <a:lnTo>
                    <a:pt x="544" y="36"/>
                  </a:lnTo>
                  <a:lnTo>
                    <a:pt x="542" y="39"/>
                  </a:lnTo>
                  <a:lnTo>
                    <a:pt x="542" y="41"/>
                  </a:lnTo>
                  <a:lnTo>
                    <a:pt x="539" y="42"/>
                  </a:lnTo>
                  <a:lnTo>
                    <a:pt x="539" y="44"/>
                  </a:lnTo>
                  <a:lnTo>
                    <a:pt x="539" y="47"/>
                  </a:lnTo>
                  <a:lnTo>
                    <a:pt x="540" y="47"/>
                  </a:lnTo>
                  <a:lnTo>
                    <a:pt x="542" y="48"/>
                  </a:lnTo>
                  <a:lnTo>
                    <a:pt x="543" y="48"/>
                  </a:lnTo>
                  <a:lnTo>
                    <a:pt x="540" y="49"/>
                  </a:lnTo>
                  <a:lnTo>
                    <a:pt x="542" y="50"/>
                  </a:lnTo>
                  <a:lnTo>
                    <a:pt x="543" y="50"/>
                  </a:lnTo>
                  <a:lnTo>
                    <a:pt x="542" y="54"/>
                  </a:lnTo>
                  <a:lnTo>
                    <a:pt x="543" y="54"/>
                  </a:lnTo>
                  <a:lnTo>
                    <a:pt x="545" y="52"/>
                  </a:lnTo>
                  <a:lnTo>
                    <a:pt x="546" y="51"/>
                  </a:lnTo>
                  <a:lnTo>
                    <a:pt x="547" y="50"/>
                  </a:lnTo>
                  <a:lnTo>
                    <a:pt x="548" y="50"/>
                  </a:lnTo>
                  <a:lnTo>
                    <a:pt x="552" y="49"/>
                  </a:lnTo>
                  <a:lnTo>
                    <a:pt x="552" y="50"/>
                  </a:lnTo>
                  <a:lnTo>
                    <a:pt x="554" y="50"/>
                  </a:lnTo>
                  <a:lnTo>
                    <a:pt x="557" y="50"/>
                  </a:lnTo>
                  <a:lnTo>
                    <a:pt x="561" y="51"/>
                  </a:lnTo>
                  <a:lnTo>
                    <a:pt x="565" y="50"/>
                  </a:lnTo>
                  <a:lnTo>
                    <a:pt x="568" y="50"/>
                  </a:lnTo>
                  <a:lnTo>
                    <a:pt x="568" y="49"/>
                  </a:lnTo>
                  <a:lnTo>
                    <a:pt x="570" y="48"/>
                  </a:lnTo>
                  <a:lnTo>
                    <a:pt x="572" y="47"/>
                  </a:lnTo>
                  <a:lnTo>
                    <a:pt x="573" y="47"/>
                  </a:lnTo>
                  <a:lnTo>
                    <a:pt x="574" y="46"/>
                  </a:lnTo>
                  <a:lnTo>
                    <a:pt x="574" y="44"/>
                  </a:lnTo>
                  <a:lnTo>
                    <a:pt x="576" y="43"/>
                  </a:lnTo>
                  <a:lnTo>
                    <a:pt x="577" y="44"/>
                  </a:lnTo>
                  <a:lnTo>
                    <a:pt x="578" y="43"/>
                  </a:lnTo>
                  <a:lnTo>
                    <a:pt x="579" y="43"/>
                  </a:lnTo>
                  <a:lnTo>
                    <a:pt x="581" y="42"/>
                  </a:lnTo>
                  <a:lnTo>
                    <a:pt x="581" y="40"/>
                  </a:lnTo>
                  <a:lnTo>
                    <a:pt x="583" y="40"/>
                  </a:lnTo>
                  <a:lnTo>
                    <a:pt x="585" y="40"/>
                  </a:lnTo>
                  <a:lnTo>
                    <a:pt x="586" y="40"/>
                  </a:lnTo>
                  <a:lnTo>
                    <a:pt x="586" y="39"/>
                  </a:lnTo>
                  <a:lnTo>
                    <a:pt x="587" y="39"/>
                  </a:lnTo>
                  <a:lnTo>
                    <a:pt x="589" y="38"/>
                  </a:lnTo>
                  <a:lnTo>
                    <a:pt x="590" y="36"/>
                  </a:lnTo>
                  <a:lnTo>
                    <a:pt x="591" y="36"/>
                  </a:lnTo>
                  <a:lnTo>
                    <a:pt x="592" y="39"/>
                  </a:lnTo>
                  <a:lnTo>
                    <a:pt x="592" y="38"/>
                  </a:lnTo>
                  <a:lnTo>
                    <a:pt x="594" y="38"/>
                  </a:lnTo>
                  <a:lnTo>
                    <a:pt x="594" y="36"/>
                  </a:lnTo>
                  <a:lnTo>
                    <a:pt x="596" y="36"/>
                  </a:lnTo>
                  <a:lnTo>
                    <a:pt x="597" y="38"/>
                  </a:lnTo>
                  <a:lnTo>
                    <a:pt x="597" y="36"/>
                  </a:lnTo>
                  <a:lnTo>
                    <a:pt x="598" y="36"/>
                  </a:lnTo>
                  <a:lnTo>
                    <a:pt x="602" y="35"/>
                  </a:lnTo>
                  <a:lnTo>
                    <a:pt x="603" y="35"/>
                  </a:lnTo>
                  <a:lnTo>
                    <a:pt x="603" y="34"/>
                  </a:lnTo>
                  <a:lnTo>
                    <a:pt x="604" y="34"/>
                  </a:lnTo>
                  <a:lnTo>
                    <a:pt x="606" y="32"/>
                  </a:lnTo>
                  <a:lnTo>
                    <a:pt x="607" y="33"/>
                  </a:lnTo>
                  <a:lnTo>
                    <a:pt x="609" y="33"/>
                  </a:lnTo>
                  <a:lnTo>
                    <a:pt x="609" y="32"/>
                  </a:lnTo>
                  <a:lnTo>
                    <a:pt x="608" y="30"/>
                  </a:lnTo>
                  <a:lnTo>
                    <a:pt x="609" y="29"/>
                  </a:lnTo>
                  <a:lnTo>
                    <a:pt x="609" y="27"/>
                  </a:lnTo>
                  <a:lnTo>
                    <a:pt x="611" y="25"/>
                  </a:lnTo>
                  <a:lnTo>
                    <a:pt x="612" y="24"/>
                  </a:lnTo>
                  <a:lnTo>
                    <a:pt x="613" y="24"/>
                  </a:lnTo>
                  <a:lnTo>
                    <a:pt x="614" y="24"/>
                  </a:lnTo>
                  <a:lnTo>
                    <a:pt x="615" y="24"/>
                  </a:lnTo>
                  <a:lnTo>
                    <a:pt x="616" y="25"/>
                  </a:lnTo>
                  <a:lnTo>
                    <a:pt x="616" y="23"/>
                  </a:lnTo>
                  <a:lnTo>
                    <a:pt x="618" y="23"/>
                  </a:lnTo>
                  <a:lnTo>
                    <a:pt x="621" y="24"/>
                  </a:lnTo>
                  <a:lnTo>
                    <a:pt x="621" y="25"/>
                  </a:lnTo>
                  <a:lnTo>
                    <a:pt x="620" y="25"/>
                  </a:lnTo>
                  <a:lnTo>
                    <a:pt x="621" y="29"/>
                  </a:lnTo>
                  <a:lnTo>
                    <a:pt x="617" y="29"/>
                  </a:lnTo>
                  <a:lnTo>
                    <a:pt x="618" y="30"/>
                  </a:lnTo>
                  <a:lnTo>
                    <a:pt x="618" y="32"/>
                  </a:lnTo>
                  <a:lnTo>
                    <a:pt x="620" y="34"/>
                  </a:lnTo>
                  <a:lnTo>
                    <a:pt x="622" y="34"/>
                  </a:lnTo>
                  <a:lnTo>
                    <a:pt x="622" y="35"/>
                  </a:lnTo>
                  <a:lnTo>
                    <a:pt x="623" y="34"/>
                  </a:lnTo>
                  <a:lnTo>
                    <a:pt x="623" y="36"/>
                  </a:lnTo>
                  <a:lnTo>
                    <a:pt x="625" y="36"/>
                  </a:lnTo>
                  <a:lnTo>
                    <a:pt x="629" y="36"/>
                  </a:lnTo>
                  <a:lnTo>
                    <a:pt x="630" y="38"/>
                  </a:lnTo>
                  <a:lnTo>
                    <a:pt x="631" y="36"/>
                  </a:lnTo>
                  <a:lnTo>
                    <a:pt x="633" y="39"/>
                  </a:lnTo>
                  <a:lnTo>
                    <a:pt x="634" y="40"/>
                  </a:lnTo>
                  <a:lnTo>
                    <a:pt x="637" y="40"/>
                  </a:lnTo>
                  <a:lnTo>
                    <a:pt x="638" y="42"/>
                  </a:lnTo>
                  <a:lnTo>
                    <a:pt x="639" y="43"/>
                  </a:lnTo>
                  <a:lnTo>
                    <a:pt x="641" y="43"/>
                  </a:lnTo>
                  <a:lnTo>
                    <a:pt x="643" y="47"/>
                  </a:lnTo>
                  <a:lnTo>
                    <a:pt x="646" y="47"/>
                  </a:lnTo>
                  <a:lnTo>
                    <a:pt x="648" y="48"/>
                  </a:lnTo>
                  <a:lnTo>
                    <a:pt x="649" y="47"/>
                  </a:lnTo>
                  <a:lnTo>
                    <a:pt x="652" y="49"/>
                  </a:lnTo>
                  <a:lnTo>
                    <a:pt x="654" y="48"/>
                  </a:lnTo>
                  <a:lnTo>
                    <a:pt x="655" y="51"/>
                  </a:lnTo>
                  <a:lnTo>
                    <a:pt x="654" y="52"/>
                  </a:lnTo>
                  <a:lnTo>
                    <a:pt x="655" y="56"/>
                  </a:lnTo>
                  <a:lnTo>
                    <a:pt x="651" y="60"/>
                  </a:lnTo>
                  <a:lnTo>
                    <a:pt x="652" y="63"/>
                  </a:lnTo>
                  <a:lnTo>
                    <a:pt x="650" y="63"/>
                  </a:lnTo>
                  <a:lnTo>
                    <a:pt x="649" y="64"/>
                  </a:lnTo>
                  <a:lnTo>
                    <a:pt x="649" y="66"/>
                  </a:lnTo>
                  <a:lnTo>
                    <a:pt x="649" y="68"/>
                  </a:lnTo>
                  <a:lnTo>
                    <a:pt x="650" y="71"/>
                  </a:lnTo>
                  <a:lnTo>
                    <a:pt x="649" y="72"/>
                  </a:lnTo>
                  <a:lnTo>
                    <a:pt x="650" y="73"/>
                  </a:lnTo>
                  <a:lnTo>
                    <a:pt x="648" y="73"/>
                  </a:lnTo>
                  <a:lnTo>
                    <a:pt x="648" y="76"/>
                  </a:lnTo>
                  <a:lnTo>
                    <a:pt x="646" y="75"/>
                  </a:lnTo>
                  <a:lnTo>
                    <a:pt x="643" y="74"/>
                  </a:lnTo>
                  <a:lnTo>
                    <a:pt x="641" y="72"/>
                  </a:lnTo>
                  <a:lnTo>
                    <a:pt x="639" y="73"/>
                  </a:lnTo>
                  <a:lnTo>
                    <a:pt x="638" y="73"/>
                  </a:lnTo>
                  <a:lnTo>
                    <a:pt x="638" y="69"/>
                  </a:lnTo>
                  <a:lnTo>
                    <a:pt x="639" y="67"/>
                  </a:lnTo>
                  <a:lnTo>
                    <a:pt x="637" y="65"/>
                  </a:lnTo>
                  <a:lnTo>
                    <a:pt x="635" y="65"/>
                  </a:lnTo>
                  <a:lnTo>
                    <a:pt x="633" y="64"/>
                  </a:lnTo>
                  <a:lnTo>
                    <a:pt x="625" y="63"/>
                  </a:lnTo>
                  <a:lnTo>
                    <a:pt x="622" y="58"/>
                  </a:lnTo>
                  <a:lnTo>
                    <a:pt x="621" y="57"/>
                  </a:lnTo>
                  <a:lnTo>
                    <a:pt x="617" y="59"/>
                  </a:lnTo>
                  <a:lnTo>
                    <a:pt x="616" y="60"/>
                  </a:lnTo>
                  <a:lnTo>
                    <a:pt x="614" y="60"/>
                  </a:lnTo>
                  <a:lnTo>
                    <a:pt x="613" y="61"/>
                  </a:lnTo>
                  <a:lnTo>
                    <a:pt x="612" y="63"/>
                  </a:lnTo>
                  <a:lnTo>
                    <a:pt x="608" y="65"/>
                  </a:lnTo>
                  <a:lnTo>
                    <a:pt x="609" y="66"/>
                  </a:lnTo>
                  <a:lnTo>
                    <a:pt x="608" y="67"/>
                  </a:lnTo>
                  <a:lnTo>
                    <a:pt x="607" y="68"/>
                  </a:lnTo>
                  <a:lnTo>
                    <a:pt x="607" y="72"/>
                  </a:lnTo>
                  <a:lnTo>
                    <a:pt x="609" y="73"/>
                  </a:lnTo>
                  <a:lnTo>
                    <a:pt x="609" y="75"/>
                  </a:lnTo>
                  <a:lnTo>
                    <a:pt x="609" y="77"/>
                  </a:lnTo>
                  <a:lnTo>
                    <a:pt x="611" y="82"/>
                  </a:lnTo>
                  <a:lnTo>
                    <a:pt x="612" y="84"/>
                  </a:lnTo>
                  <a:lnTo>
                    <a:pt x="609" y="86"/>
                  </a:lnTo>
                  <a:lnTo>
                    <a:pt x="609" y="88"/>
                  </a:lnTo>
                  <a:lnTo>
                    <a:pt x="609" y="89"/>
                  </a:lnTo>
                  <a:lnTo>
                    <a:pt x="607" y="90"/>
                  </a:lnTo>
                  <a:lnTo>
                    <a:pt x="608" y="92"/>
                  </a:lnTo>
                  <a:lnTo>
                    <a:pt x="609" y="94"/>
                  </a:lnTo>
                  <a:lnTo>
                    <a:pt x="609" y="96"/>
                  </a:lnTo>
                  <a:lnTo>
                    <a:pt x="609" y="98"/>
                  </a:lnTo>
                  <a:lnTo>
                    <a:pt x="608" y="100"/>
                  </a:lnTo>
                  <a:lnTo>
                    <a:pt x="609" y="102"/>
                  </a:lnTo>
                  <a:lnTo>
                    <a:pt x="608" y="105"/>
                  </a:lnTo>
                  <a:lnTo>
                    <a:pt x="609" y="106"/>
                  </a:lnTo>
                  <a:lnTo>
                    <a:pt x="608" y="109"/>
                  </a:lnTo>
                  <a:lnTo>
                    <a:pt x="607" y="110"/>
                  </a:lnTo>
                  <a:lnTo>
                    <a:pt x="606" y="109"/>
                  </a:lnTo>
                  <a:lnTo>
                    <a:pt x="604" y="111"/>
                  </a:lnTo>
                  <a:lnTo>
                    <a:pt x="604" y="116"/>
                  </a:lnTo>
                  <a:lnTo>
                    <a:pt x="607" y="117"/>
                  </a:lnTo>
                  <a:lnTo>
                    <a:pt x="606" y="123"/>
                  </a:lnTo>
                  <a:lnTo>
                    <a:pt x="608" y="123"/>
                  </a:lnTo>
                  <a:lnTo>
                    <a:pt x="609" y="124"/>
                  </a:lnTo>
                  <a:lnTo>
                    <a:pt x="611" y="125"/>
                  </a:lnTo>
                  <a:lnTo>
                    <a:pt x="611" y="126"/>
                  </a:lnTo>
                  <a:lnTo>
                    <a:pt x="613" y="128"/>
                  </a:lnTo>
                  <a:lnTo>
                    <a:pt x="613" y="130"/>
                  </a:lnTo>
                  <a:lnTo>
                    <a:pt x="615" y="132"/>
                  </a:lnTo>
                  <a:lnTo>
                    <a:pt x="615" y="134"/>
                  </a:lnTo>
                  <a:lnTo>
                    <a:pt x="616" y="138"/>
                  </a:lnTo>
                  <a:lnTo>
                    <a:pt x="614" y="138"/>
                  </a:lnTo>
                  <a:lnTo>
                    <a:pt x="612" y="139"/>
                  </a:lnTo>
                  <a:lnTo>
                    <a:pt x="613" y="139"/>
                  </a:lnTo>
                  <a:lnTo>
                    <a:pt x="613" y="140"/>
                  </a:lnTo>
                  <a:lnTo>
                    <a:pt x="614" y="141"/>
                  </a:lnTo>
                  <a:lnTo>
                    <a:pt x="614" y="143"/>
                  </a:lnTo>
                  <a:lnTo>
                    <a:pt x="613" y="146"/>
                  </a:lnTo>
                  <a:lnTo>
                    <a:pt x="611" y="146"/>
                  </a:lnTo>
                  <a:lnTo>
                    <a:pt x="611" y="149"/>
                  </a:lnTo>
                  <a:lnTo>
                    <a:pt x="613" y="148"/>
                  </a:lnTo>
                  <a:lnTo>
                    <a:pt x="613" y="153"/>
                  </a:lnTo>
                  <a:lnTo>
                    <a:pt x="612" y="153"/>
                  </a:lnTo>
                  <a:lnTo>
                    <a:pt x="612" y="157"/>
                  </a:lnTo>
                  <a:lnTo>
                    <a:pt x="613" y="158"/>
                  </a:lnTo>
                  <a:lnTo>
                    <a:pt x="613" y="161"/>
                  </a:lnTo>
                  <a:lnTo>
                    <a:pt x="615" y="161"/>
                  </a:lnTo>
                  <a:lnTo>
                    <a:pt x="617" y="161"/>
                  </a:lnTo>
                  <a:lnTo>
                    <a:pt x="621" y="163"/>
                  </a:lnTo>
                  <a:lnTo>
                    <a:pt x="621" y="165"/>
                  </a:lnTo>
                  <a:lnTo>
                    <a:pt x="623" y="164"/>
                  </a:lnTo>
                  <a:lnTo>
                    <a:pt x="624" y="170"/>
                  </a:lnTo>
                  <a:lnTo>
                    <a:pt x="633" y="170"/>
                  </a:lnTo>
                  <a:lnTo>
                    <a:pt x="638" y="169"/>
                  </a:lnTo>
                  <a:lnTo>
                    <a:pt x="639" y="170"/>
                  </a:lnTo>
                  <a:lnTo>
                    <a:pt x="640" y="170"/>
                  </a:lnTo>
                  <a:lnTo>
                    <a:pt x="641" y="170"/>
                  </a:lnTo>
                  <a:lnTo>
                    <a:pt x="642" y="169"/>
                  </a:lnTo>
                  <a:lnTo>
                    <a:pt x="645" y="173"/>
                  </a:lnTo>
                  <a:lnTo>
                    <a:pt x="651" y="176"/>
                  </a:lnTo>
                  <a:lnTo>
                    <a:pt x="652" y="178"/>
                  </a:lnTo>
                  <a:lnTo>
                    <a:pt x="656" y="180"/>
                  </a:lnTo>
                  <a:lnTo>
                    <a:pt x="663" y="182"/>
                  </a:lnTo>
                  <a:lnTo>
                    <a:pt x="663" y="183"/>
                  </a:lnTo>
                  <a:lnTo>
                    <a:pt x="663" y="184"/>
                  </a:lnTo>
                  <a:lnTo>
                    <a:pt x="665" y="184"/>
                  </a:lnTo>
                  <a:lnTo>
                    <a:pt x="666" y="183"/>
                  </a:lnTo>
                  <a:lnTo>
                    <a:pt x="667" y="182"/>
                  </a:lnTo>
                  <a:lnTo>
                    <a:pt x="669" y="180"/>
                  </a:lnTo>
                  <a:lnTo>
                    <a:pt x="672" y="181"/>
                  </a:lnTo>
                  <a:lnTo>
                    <a:pt x="677" y="181"/>
                  </a:lnTo>
                  <a:lnTo>
                    <a:pt x="681" y="180"/>
                  </a:lnTo>
                  <a:lnTo>
                    <a:pt x="684" y="180"/>
                  </a:lnTo>
                  <a:lnTo>
                    <a:pt x="685" y="180"/>
                  </a:lnTo>
                  <a:lnTo>
                    <a:pt x="690" y="178"/>
                  </a:lnTo>
                  <a:lnTo>
                    <a:pt x="692" y="178"/>
                  </a:lnTo>
                  <a:lnTo>
                    <a:pt x="693" y="177"/>
                  </a:lnTo>
                  <a:lnTo>
                    <a:pt x="694" y="176"/>
                  </a:lnTo>
                  <a:lnTo>
                    <a:pt x="697" y="177"/>
                  </a:lnTo>
                  <a:lnTo>
                    <a:pt x="700" y="177"/>
                  </a:lnTo>
                  <a:lnTo>
                    <a:pt x="701" y="177"/>
                  </a:lnTo>
                  <a:lnTo>
                    <a:pt x="702" y="177"/>
                  </a:lnTo>
                  <a:lnTo>
                    <a:pt x="706" y="178"/>
                  </a:lnTo>
                  <a:lnTo>
                    <a:pt x="708" y="180"/>
                  </a:lnTo>
                  <a:lnTo>
                    <a:pt x="710" y="178"/>
                  </a:lnTo>
                  <a:lnTo>
                    <a:pt x="709" y="180"/>
                  </a:lnTo>
                  <a:lnTo>
                    <a:pt x="710" y="181"/>
                  </a:lnTo>
                  <a:lnTo>
                    <a:pt x="711" y="185"/>
                  </a:lnTo>
                  <a:lnTo>
                    <a:pt x="711" y="186"/>
                  </a:lnTo>
                  <a:lnTo>
                    <a:pt x="714" y="188"/>
                  </a:lnTo>
                  <a:lnTo>
                    <a:pt x="715" y="186"/>
                  </a:lnTo>
                  <a:lnTo>
                    <a:pt x="716" y="185"/>
                  </a:lnTo>
                  <a:lnTo>
                    <a:pt x="718" y="188"/>
                  </a:lnTo>
                  <a:lnTo>
                    <a:pt x="720" y="188"/>
                  </a:lnTo>
                  <a:lnTo>
                    <a:pt x="723" y="186"/>
                  </a:lnTo>
                  <a:lnTo>
                    <a:pt x="723" y="185"/>
                  </a:lnTo>
                  <a:lnTo>
                    <a:pt x="723" y="183"/>
                  </a:lnTo>
                  <a:lnTo>
                    <a:pt x="724" y="182"/>
                  </a:lnTo>
                  <a:lnTo>
                    <a:pt x="727" y="183"/>
                  </a:lnTo>
                  <a:lnTo>
                    <a:pt x="729" y="182"/>
                  </a:lnTo>
                  <a:lnTo>
                    <a:pt x="733" y="182"/>
                  </a:lnTo>
                  <a:lnTo>
                    <a:pt x="732" y="185"/>
                  </a:lnTo>
                  <a:lnTo>
                    <a:pt x="733" y="184"/>
                  </a:lnTo>
                  <a:lnTo>
                    <a:pt x="734" y="186"/>
                  </a:lnTo>
                  <a:lnTo>
                    <a:pt x="738" y="193"/>
                  </a:lnTo>
                  <a:lnTo>
                    <a:pt x="737" y="194"/>
                  </a:lnTo>
                  <a:lnTo>
                    <a:pt x="736" y="198"/>
                  </a:lnTo>
                  <a:lnTo>
                    <a:pt x="732" y="199"/>
                  </a:lnTo>
                  <a:lnTo>
                    <a:pt x="730" y="199"/>
                  </a:lnTo>
                  <a:lnTo>
                    <a:pt x="726" y="201"/>
                  </a:lnTo>
                  <a:lnTo>
                    <a:pt x="725" y="199"/>
                  </a:lnTo>
                  <a:lnTo>
                    <a:pt x="723" y="199"/>
                  </a:lnTo>
                  <a:lnTo>
                    <a:pt x="721" y="199"/>
                  </a:lnTo>
                  <a:lnTo>
                    <a:pt x="719" y="198"/>
                  </a:lnTo>
                  <a:lnTo>
                    <a:pt x="718" y="197"/>
                  </a:lnTo>
                  <a:lnTo>
                    <a:pt x="715" y="194"/>
                  </a:lnTo>
                  <a:lnTo>
                    <a:pt x="711" y="193"/>
                  </a:lnTo>
                  <a:lnTo>
                    <a:pt x="708" y="193"/>
                  </a:lnTo>
                  <a:lnTo>
                    <a:pt x="704" y="191"/>
                  </a:lnTo>
                  <a:lnTo>
                    <a:pt x="701" y="190"/>
                  </a:lnTo>
                  <a:lnTo>
                    <a:pt x="698" y="197"/>
                  </a:lnTo>
                  <a:lnTo>
                    <a:pt x="692" y="201"/>
                  </a:lnTo>
                  <a:lnTo>
                    <a:pt x="690" y="208"/>
                  </a:lnTo>
                  <a:lnTo>
                    <a:pt x="691" y="210"/>
                  </a:lnTo>
                  <a:lnTo>
                    <a:pt x="689" y="216"/>
                  </a:lnTo>
                  <a:lnTo>
                    <a:pt x="690" y="217"/>
                  </a:lnTo>
                  <a:lnTo>
                    <a:pt x="687" y="219"/>
                  </a:lnTo>
                  <a:lnTo>
                    <a:pt x="687" y="222"/>
                  </a:lnTo>
                  <a:lnTo>
                    <a:pt x="686" y="226"/>
                  </a:lnTo>
                  <a:lnTo>
                    <a:pt x="700" y="233"/>
                  </a:lnTo>
                  <a:lnTo>
                    <a:pt x="707" y="236"/>
                  </a:lnTo>
                  <a:lnTo>
                    <a:pt x="711" y="238"/>
                  </a:lnTo>
                  <a:lnTo>
                    <a:pt x="716" y="238"/>
                  </a:lnTo>
                  <a:lnTo>
                    <a:pt x="718" y="238"/>
                  </a:lnTo>
                  <a:lnTo>
                    <a:pt x="721" y="239"/>
                  </a:lnTo>
                  <a:lnTo>
                    <a:pt x="721" y="240"/>
                  </a:lnTo>
                  <a:lnTo>
                    <a:pt x="720" y="240"/>
                  </a:lnTo>
                  <a:lnTo>
                    <a:pt x="721" y="241"/>
                  </a:lnTo>
                  <a:lnTo>
                    <a:pt x="724" y="241"/>
                  </a:lnTo>
                  <a:lnTo>
                    <a:pt x="725" y="240"/>
                  </a:lnTo>
                  <a:lnTo>
                    <a:pt x="727" y="240"/>
                  </a:lnTo>
                  <a:lnTo>
                    <a:pt x="729" y="241"/>
                  </a:lnTo>
                  <a:lnTo>
                    <a:pt x="732" y="242"/>
                  </a:lnTo>
                  <a:lnTo>
                    <a:pt x="734" y="241"/>
                  </a:lnTo>
                  <a:lnTo>
                    <a:pt x="743" y="244"/>
                  </a:lnTo>
                  <a:lnTo>
                    <a:pt x="744" y="244"/>
                  </a:lnTo>
                  <a:lnTo>
                    <a:pt x="744" y="245"/>
                  </a:lnTo>
                  <a:lnTo>
                    <a:pt x="743" y="247"/>
                  </a:lnTo>
                  <a:lnTo>
                    <a:pt x="743" y="248"/>
                  </a:lnTo>
                  <a:lnTo>
                    <a:pt x="742" y="251"/>
                  </a:lnTo>
                  <a:lnTo>
                    <a:pt x="742" y="252"/>
                  </a:lnTo>
                  <a:lnTo>
                    <a:pt x="741" y="255"/>
                  </a:lnTo>
                  <a:lnTo>
                    <a:pt x="738" y="256"/>
                  </a:lnTo>
                  <a:lnTo>
                    <a:pt x="736" y="258"/>
                  </a:lnTo>
                  <a:lnTo>
                    <a:pt x="735" y="262"/>
                  </a:lnTo>
                  <a:lnTo>
                    <a:pt x="735" y="267"/>
                  </a:lnTo>
                  <a:lnTo>
                    <a:pt x="733" y="269"/>
                  </a:lnTo>
                  <a:lnTo>
                    <a:pt x="730" y="269"/>
                  </a:lnTo>
                  <a:lnTo>
                    <a:pt x="727" y="273"/>
                  </a:lnTo>
                  <a:lnTo>
                    <a:pt x="725" y="272"/>
                  </a:lnTo>
                  <a:lnTo>
                    <a:pt x="724" y="272"/>
                  </a:lnTo>
                  <a:lnTo>
                    <a:pt x="721" y="275"/>
                  </a:lnTo>
                  <a:lnTo>
                    <a:pt x="718" y="278"/>
                  </a:lnTo>
                  <a:lnTo>
                    <a:pt x="719" y="281"/>
                  </a:lnTo>
                  <a:lnTo>
                    <a:pt x="719" y="285"/>
                  </a:lnTo>
                  <a:lnTo>
                    <a:pt x="716" y="291"/>
                  </a:lnTo>
                  <a:lnTo>
                    <a:pt x="714" y="294"/>
                  </a:lnTo>
                  <a:lnTo>
                    <a:pt x="714" y="297"/>
                  </a:lnTo>
                  <a:lnTo>
                    <a:pt x="712" y="298"/>
                  </a:lnTo>
                  <a:lnTo>
                    <a:pt x="711" y="298"/>
                  </a:lnTo>
                  <a:lnTo>
                    <a:pt x="711" y="301"/>
                  </a:lnTo>
                  <a:lnTo>
                    <a:pt x="711" y="303"/>
                  </a:lnTo>
                  <a:lnTo>
                    <a:pt x="714" y="307"/>
                  </a:lnTo>
                  <a:lnTo>
                    <a:pt x="718" y="306"/>
                  </a:lnTo>
                  <a:lnTo>
                    <a:pt x="719" y="307"/>
                  </a:lnTo>
                  <a:lnTo>
                    <a:pt x="720" y="308"/>
                  </a:lnTo>
                  <a:lnTo>
                    <a:pt x="721" y="307"/>
                  </a:lnTo>
                  <a:lnTo>
                    <a:pt x="725" y="305"/>
                  </a:lnTo>
                  <a:lnTo>
                    <a:pt x="725" y="306"/>
                  </a:lnTo>
                  <a:lnTo>
                    <a:pt x="728" y="308"/>
                  </a:lnTo>
                  <a:lnTo>
                    <a:pt x="728" y="310"/>
                  </a:lnTo>
                  <a:lnTo>
                    <a:pt x="729" y="310"/>
                  </a:lnTo>
                  <a:lnTo>
                    <a:pt x="729" y="311"/>
                  </a:lnTo>
                  <a:lnTo>
                    <a:pt x="730" y="315"/>
                  </a:lnTo>
                  <a:lnTo>
                    <a:pt x="727" y="320"/>
                  </a:lnTo>
                  <a:lnTo>
                    <a:pt x="726" y="320"/>
                  </a:lnTo>
                  <a:lnTo>
                    <a:pt x="726" y="323"/>
                  </a:lnTo>
                  <a:lnTo>
                    <a:pt x="723" y="328"/>
                  </a:lnTo>
                  <a:lnTo>
                    <a:pt x="723" y="332"/>
                  </a:lnTo>
                  <a:lnTo>
                    <a:pt x="721" y="333"/>
                  </a:lnTo>
                  <a:lnTo>
                    <a:pt x="723" y="339"/>
                  </a:lnTo>
                  <a:lnTo>
                    <a:pt x="721" y="342"/>
                  </a:lnTo>
                  <a:lnTo>
                    <a:pt x="718" y="343"/>
                  </a:lnTo>
                  <a:lnTo>
                    <a:pt x="715" y="347"/>
                  </a:lnTo>
                  <a:lnTo>
                    <a:pt x="708" y="352"/>
                  </a:lnTo>
                  <a:lnTo>
                    <a:pt x="709" y="358"/>
                  </a:lnTo>
                  <a:lnTo>
                    <a:pt x="710" y="359"/>
                  </a:lnTo>
                  <a:lnTo>
                    <a:pt x="711" y="360"/>
                  </a:lnTo>
                  <a:lnTo>
                    <a:pt x="710" y="361"/>
                  </a:lnTo>
                  <a:lnTo>
                    <a:pt x="711" y="364"/>
                  </a:lnTo>
                  <a:lnTo>
                    <a:pt x="710" y="367"/>
                  </a:lnTo>
                  <a:lnTo>
                    <a:pt x="708" y="368"/>
                  </a:lnTo>
                  <a:lnTo>
                    <a:pt x="708" y="370"/>
                  </a:lnTo>
                  <a:lnTo>
                    <a:pt x="707" y="372"/>
                  </a:lnTo>
                  <a:lnTo>
                    <a:pt x="708" y="372"/>
                  </a:lnTo>
                  <a:lnTo>
                    <a:pt x="708" y="376"/>
                  </a:lnTo>
                  <a:lnTo>
                    <a:pt x="708" y="377"/>
                  </a:lnTo>
                  <a:lnTo>
                    <a:pt x="707" y="379"/>
                  </a:lnTo>
                  <a:lnTo>
                    <a:pt x="707" y="381"/>
                  </a:lnTo>
                  <a:lnTo>
                    <a:pt x="709" y="384"/>
                  </a:lnTo>
                  <a:lnTo>
                    <a:pt x="710" y="385"/>
                  </a:lnTo>
                  <a:lnTo>
                    <a:pt x="710" y="386"/>
                  </a:lnTo>
                  <a:lnTo>
                    <a:pt x="712" y="389"/>
                  </a:lnTo>
                  <a:lnTo>
                    <a:pt x="714" y="393"/>
                  </a:lnTo>
                  <a:lnTo>
                    <a:pt x="717" y="393"/>
                  </a:lnTo>
                  <a:lnTo>
                    <a:pt x="720" y="394"/>
                  </a:lnTo>
                  <a:lnTo>
                    <a:pt x="726" y="401"/>
                  </a:lnTo>
                  <a:lnTo>
                    <a:pt x="727" y="406"/>
                  </a:lnTo>
                  <a:lnTo>
                    <a:pt x="729" y="408"/>
                  </a:lnTo>
                  <a:lnTo>
                    <a:pt x="736" y="407"/>
                  </a:lnTo>
                  <a:lnTo>
                    <a:pt x="736" y="408"/>
                  </a:lnTo>
                  <a:lnTo>
                    <a:pt x="740" y="410"/>
                  </a:lnTo>
                  <a:lnTo>
                    <a:pt x="743" y="411"/>
                  </a:lnTo>
                  <a:lnTo>
                    <a:pt x="746" y="414"/>
                  </a:lnTo>
                  <a:lnTo>
                    <a:pt x="749" y="414"/>
                  </a:lnTo>
                  <a:lnTo>
                    <a:pt x="750" y="416"/>
                  </a:lnTo>
                  <a:lnTo>
                    <a:pt x="753" y="417"/>
                  </a:lnTo>
                  <a:lnTo>
                    <a:pt x="755" y="418"/>
                  </a:lnTo>
                  <a:lnTo>
                    <a:pt x="756" y="419"/>
                  </a:lnTo>
                  <a:lnTo>
                    <a:pt x="760" y="421"/>
                  </a:lnTo>
                  <a:lnTo>
                    <a:pt x="762" y="423"/>
                  </a:lnTo>
                  <a:lnTo>
                    <a:pt x="762" y="424"/>
                  </a:lnTo>
                  <a:lnTo>
                    <a:pt x="763" y="424"/>
                  </a:lnTo>
                  <a:lnTo>
                    <a:pt x="763" y="426"/>
                  </a:lnTo>
                  <a:lnTo>
                    <a:pt x="764" y="425"/>
                  </a:lnTo>
                  <a:lnTo>
                    <a:pt x="766" y="427"/>
                  </a:lnTo>
                  <a:lnTo>
                    <a:pt x="764" y="428"/>
                  </a:lnTo>
                  <a:lnTo>
                    <a:pt x="766" y="431"/>
                  </a:lnTo>
                  <a:lnTo>
                    <a:pt x="766" y="433"/>
                  </a:lnTo>
                  <a:lnTo>
                    <a:pt x="764" y="435"/>
                  </a:lnTo>
                  <a:lnTo>
                    <a:pt x="764" y="436"/>
                  </a:lnTo>
                  <a:lnTo>
                    <a:pt x="763" y="436"/>
                  </a:lnTo>
                  <a:lnTo>
                    <a:pt x="762" y="437"/>
                  </a:lnTo>
                  <a:lnTo>
                    <a:pt x="762" y="443"/>
                  </a:lnTo>
                  <a:lnTo>
                    <a:pt x="759" y="446"/>
                  </a:lnTo>
                  <a:lnTo>
                    <a:pt x="759" y="448"/>
                  </a:lnTo>
                  <a:lnTo>
                    <a:pt x="758" y="450"/>
                  </a:lnTo>
                  <a:lnTo>
                    <a:pt x="756" y="458"/>
                  </a:lnTo>
                  <a:lnTo>
                    <a:pt x="755" y="459"/>
                  </a:lnTo>
                  <a:lnTo>
                    <a:pt x="754" y="459"/>
                  </a:lnTo>
                  <a:lnTo>
                    <a:pt x="751" y="462"/>
                  </a:lnTo>
                  <a:lnTo>
                    <a:pt x="752" y="465"/>
                  </a:lnTo>
                  <a:lnTo>
                    <a:pt x="752" y="466"/>
                  </a:lnTo>
                  <a:lnTo>
                    <a:pt x="752" y="469"/>
                  </a:lnTo>
                  <a:lnTo>
                    <a:pt x="753" y="469"/>
                  </a:lnTo>
                  <a:lnTo>
                    <a:pt x="754" y="473"/>
                  </a:lnTo>
                  <a:lnTo>
                    <a:pt x="756" y="474"/>
                  </a:lnTo>
                  <a:lnTo>
                    <a:pt x="756" y="477"/>
                  </a:lnTo>
                  <a:lnTo>
                    <a:pt x="755" y="483"/>
                  </a:lnTo>
                  <a:lnTo>
                    <a:pt x="758" y="487"/>
                  </a:lnTo>
                  <a:lnTo>
                    <a:pt x="760" y="491"/>
                  </a:lnTo>
                  <a:lnTo>
                    <a:pt x="760" y="493"/>
                  </a:lnTo>
                  <a:lnTo>
                    <a:pt x="761" y="499"/>
                  </a:lnTo>
                  <a:lnTo>
                    <a:pt x="761" y="501"/>
                  </a:lnTo>
                  <a:lnTo>
                    <a:pt x="762" y="504"/>
                  </a:lnTo>
                  <a:lnTo>
                    <a:pt x="762" y="507"/>
                  </a:lnTo>
                  <a:lnTo>
                    <a:pt x="764" y="509"/>
                  </a:lnTo>
                  <a:lnTo>
                    <a:pt x="764" y="512"/>
                  </a:lnTo>
                  <a:lnTo>
                    <a:pt x="767" y="513"/>
                  </a:lnTo>
                  <a:lnTo>
                    <a:pt x="768" y="519"/>
                  </a:lnTo>
                  <a:lnTo>
                    <a:pt x="770" y="523"/>
                  </a:lnTo>
                  <a:lnTo>
                    <a:pt x="769" y="524"/>
                  </a:lnTo>
                  <a:lnTo>
                    <a:pt x="770" y="525"/>
                  </a:lnTo>
                  <a:lnTo>
                    <a:pt x="770" y="528"/>
                  </a:lnTo>
                  <a:lnTo>
                    <a:pt x="771" y="531"/>
                  </a:lnTo>
                  <a:lnTo>
                    <a:pt x="771" y="532"/>
                  </a:lnTo>
                  <a:lnTo>
                    <a:pt x="769" y="534"/>
                  </a:lnTo>
                  <a:lnTo>
                    <a:pt x="768" y="540"/>
                  </a:lnTo>
                  <a:lnTo>
                    <a:pt x="768" y="541"/>
                  </a:lnTo>
                  <a:lnTo>
                    <a:pt x="768" y="542"/>
                  </a:lnTo>
                  <a:lnTo>
                    <a:pt x="768" y="543"/>
                  </a:lnTo>
                  <a:lnTo>
                    <a:pt x="769" y="544"/>
                  </a:lnTo>
                  <a:lnTo>
                    <a:pt x="770" y="544"/>
                  </a:lnTo>
                  <a:lnTo>
                    <a:pt x="771" y="544"/>
                  </a:lnTo>
                  <a:lnTo>
                    <a:pt x="771" y="546"/>
                  </a:lnTo>
                  <a:lnTo>
                    <a:pt x="771" y="551"/>
                  </a:lnTo>
                  <a:lnTo>
                    <a:pt x="770" y="553"/>
                  </a:lnTo>
                  <a:lnTo>
                    <a:pt x="770" y="556"/>
                  </a:lnTo>
                  <a:lnTo>
                    <a:pt x="769" y="558"/>
                  </a:lnTo>
                  <a:lnTo>
                    <a:pt x="770" y="559"/>
                  </a:lnTo>
                  <a:lnTo>
                    <a:pt x="770" y="560"/>
                  </a:lnTo>
                  <a:lnTo>
                    <a:pt x="773" y="565"/>
                  </a:lnTo>
                  <a:lnTo>
                    <a:pt x="781" y="565"/>
                  </a:lnTo>
                  <a:lnTo>
                    <a:pt x="781" y="568"/>
                  </a:lnTo>
                  <a:lnTo>
                    <a:pt x="786" y="571"/>
                  </a:lnTo>
                  <a:lnTo>
                    <a:pt x="792" y="571"/>
                  </a:lnTo>
                  <a:lnTo>
                    <a:pt x="796" y="570"/>
                  </a:lnTo>
                  <a:lnTo>
                    <a:pt x="797" y="570"/>
                  </a:lnTo>
                  <a:lnTo>
                    <a:pt x="799" y="571"/>
                  </a:lnTo>
                  <a:lnTo>
                    <a:pt x="805" y="574"/>
                  </a:lnTo>
                  <a:lnTo>
                    <a:pt x="807" y="571"/>
                  </a:lnTo>
                  <a:lnTo>
                    <a:pt x="812" y="575"/>
                  </a:lnTo>
                  <a:lnTo>
                    <a:pt x="815" y="576"/>
                  </a:lnTo>
                  <a:lnTo>
                    <a:pt x="819" y="578"/>
                  </a:lnTo>
                  <a:lnTo>
                    <a:pt x="819" y="582"/>
                  </a:lnTo>
                  <a:lnTo>
                    <a:pt x="821" y="582"/>
                  </a:lnTo>
                  <a:lnTo>
                    <a:pt x="824" y="583"/>
                  </a:lnTo>
                  <a:lnTo>
                    <a:pt x="827" y="583"/>
                  </a:lnTo>
                  <a:lnTo>
                    <a:pt x="827" y="578"/>
                  </a:lnTo>
                  <a:lnTo>
                    <a:pt x="828" y="575"/>
                  </a:lnTo>
                  <a:lnTo>
                    <a:pt x="828" y="573"/>
                  </a:lnTo>
                  <a:lnTo>
                    <a:pt x="830" y="571"/>
                  </a:lnTo>
                  <a:lnTo>
                    <a:pt x="830" y="570"/>
                  </a:lnTo>
                  <a:lnTo>
                    <a:pt x="831" y="569"/>
                  </a:lnTo>
                  <a:lnTo>
                    <a:pt x="833" y="568"/>
                  </a:lnTo>
                  <a:lnTo>
                    <a:pt x="836" y="569"/>
                  </a:lnTo>
                  <a:lnTo>
                    <a:pt x="840" y="568"/>
                  </a:lnTo>
                  <a:lnTo>
                    <a:pt x="845" y="569"/>
                  </a:lnTo>
                  <a:lnTo>
                    <a:pt x="846" y="570"/>
                  </a:lnTo>
                  <a:lnTo>
                    <a:pt x="851" y="577"/>
                  </a:lnTo>
                  <a:lnTo>
                    <a:pt x="855" y="575"/>
                  </a:lnTo>
                  <a:lnTo>
                    <a:pt x="858" y="573"/>
                  </a:lnTo>
                  <a:lnTo>
                    <a:pt x="859" y="571"/>
                  </a:lnTo>
                  <a:lnTo>
                    <a:pt x="863" y="570"/>
                  </a:lnTo>
                  <a:lnTo>
                    <a:pt x="866" y="566"/>
                  </a:lnTo>
                  <a:lnTo>
                    <a:pt x="865" y="563"/>
                  </a:lnTo>
                  <a:lnTo>
                    <a:pt x="865" y="560"/>
                  </a:lnTo>
                  <a:lnTo>
                    <a:pt x="870" y="561"/>
                  </a:lnTo>
                  <a:lnTo>
                    <a:pt x="872" y="560"/>
                  </a:lnTo>
                  <a:lnTo>
                    <a:pt x="872" y="558"/>
                  </a:lnTo>
                  <a:lnTo>
                    <a:pt x="873" y="558"/>
                  </a:lnTo>
                  <a:lnTo>
                    <a:pt x="878" y="556"/>
                  </a:lnTo>
                  <a:lnTo>
                    <a:pt x="880" y="554"/>
                  </a:lnTo>
                  <a:lnTo>
                    <a:pt x="883" y="557"/>
                  </a:lnTo>
                  <a:lnTo>
                    <a:pt x="882" y="559"/>
                  </a:lnTo>
                  <a:lnTo>
                    <a:pt x="883" y="561"/>
                  </a:lnTo>
                  <a:lnTo>
                    <a:pt x="884" y="565"/>
                  </a:lnTo>
                  <a:lnTo>
                    <a:pt x="883" y="568"/>
                  </a:lnTo>
                  <a:lnTo>
                    <a:pt x="884" y="571"/>
                  </a:lnTo>
                  <a:lnTo>
                    <a:pt x="883" y="571"/>
                  </a:lnTo>
                  <a:lnTo>
                    <a:pt x="882" y="574"/>
                  </a:lnTo>
                  <a:lnTo>
                    <a:pt x="883" y="576"/>
                  </a:lnTo>
                  <a:lnTo>
                    <a:pt x="888" y="579"/>
                  </a:lnTo>
                  <a:lnTo>
                    <a:pt x="890" y="579"/>
                  </a:lnTo>
                  <a:lnTo>
                    <a:pt x="891" y="580"/>
                  </a:lnTo>
                  <a:lnTo>
                    <a:pt x="893" y="580"/>
                  </a:lnTo>
                  <a:lnTo>
                    <a:pt x="897" y="584"/>
                  </a:lnTo>
                  <a:lnTo>
                    <a:pt x="902" y="586"/>
                  </a:lnTo>
                  <a:lnTo>
                    <a:pt x="904" y="587"/>
                  </a:lnTo>
                  <a:lnTo>
                    <a:pt x="906" y="593"/>
                  </a:lnTo>
                  <a:lnTo>
                    <a:pt x="906" y="595"/>
                  </a:lnTo>
                  <a:lnTo>
                    <a:pt x="905" y="598"/>
                  </a:lnTo>
                  <a:lnTo>
                    <a:pt x="901" y="600"/>
                  </a:lnTo>
                  <a:lnTo>
                    <a:pt x="900" y="601"/>
                  </a:lnTo>
                  <a:lnTo>
                    <a:pt x="898" y="602"/>
                  </a:lnTo>
                  <a:lnTo>
                    <a:pt x="898" y="603"/>
                  </a:lnTo>
                  <a:lnTo>
                    <a:pt x="897" y="604"/>
                  </a:lnTo>
                  <a:lnTo>
                    <a:pt x="898" y="607"/>
                  </a:lnTo>
                  <a:lnTo>
                    <a:pt x="900" y="608"/>
                  </a:lnTo>
                  <a:lnTo>
                    <a:pt x="904" y="611"/>
                  </a:lnTo>
                  <a:lnTo>
                    <a:pt x="905" y="615"/>
                  </a:lnTo>
                  <a:lnTo>
                    <a:pt x="909" y="617"/>
                  </a:lnTo>
                  <a:lnTo>
                    <a:pt x="909" y="619"/>
                  </a:lnTo>
                  <a:lnTo>
                    <a:pt x="913" y="623"/>
                  </a:lnTo>
                  <a:lnTo>
                    <a:pt x="915" y="624"/>
                  </a:lnTo>
                  <a:lnTo>
                    <a:pt x="919" y="627"/>
                  </a:lnTo>
                  <a:lnTo>
                    <a:pt x="920" y="628"/>
                  </a:lnTo>
                  <a:lnTo>
                    <a:pt x="924" y="630"/>
                  </a:lnTo>
                  <a:lnTo>
                    <a:pt x="923" y="633"/>
                  </a:lnTo>
                  <a:lnTo>
                    <a:pt x="920" y="633"/>
                  </a:lnTo>
                  <a:lnTo>
                    <a:pt x="920" y="636"/>
                  </a:lnTo>
                  <a:lnTo>
                    <a:pt x="919" y="637"/>
                  </a:lnTo>
                  <a:lnTo>
                    <a:pt x="922" y="640"/>
                  </a:lnTo>
                  <a:lnTo>
                    <a:pt x="923" y="637"/>
                  </a:lnTo>
                  <a:lnTo>
                    <a:pt x="926" y="638"/>
                  </a:lnTo>
                  <a:lnTo>
                    <a:pt x="926" y="637"/>
                  </a:lnTo>
                  <a:lnTo>
                    <a:pt x="928" y="641"/>
                  </a:lnTo>
                  <a:lnTo>
                    <a:pt x="930" y="641"/>
                  </a:lnTo>
                  <a:lnTo>
                    <a:pt x="930" y="644"/>
                  </a:lnTo>
                  <a:lnTo>
                    <a:pt x="931" y="645"/>
                  </a:lnTo>
                  <a:lnTo>
                    <a:pt x="931" y="649"/>
                  </a:lnTo>
                  <a:lnTo>
                    <a:pt x="932" y="648"/>
                  </a:lnTo>
                  <a:lnTo>
                    <a:pt x="934" y="648"/>
                  </a:lnTo>
                  <a:lnTo>
                    <a:pt x="937" y="649"/>
                  </a:lnTo>
                  <a:lnTo>
                    <a:pt x="940" y="649"/>
                  </a:lnTo>
                  <a:lnTo>
                    <a:pt x="943" y="651"/>
                  </a:lnTo>
                  <a:lnTo>
                    <a:pt x="944" y="651"/>
                  </a:lnTo>
                  <a:lnTo>
                    <a:pt x="946" y="651"/>
                  </a:lnTo>
                  <a:lnTo>
                    <a:pt x="951" y="654"/>
                  </a:lnTo>
                  <a:lnTo>
                    <a:pt x="954" y="658"/>
                  </a:lnTo>
                  <a:lnTo>
                    <a:pt x="956" y="662"/>
                  </a:lnTo>
                  <a:lnTo>
                    <a:pt x="958" y="663"/>
                  </a:lnTo>
                  <a:lnTo>
                    <a:pt x="961" y="666"/>
                  </a:lnTo>
                  <a:lnTo>
                    <a:pt x="963" y="666"/>
                  </a:lnTo>
                  <a:lnTo>
                    <a:pt x="969" y="669"/>
                  </a:lnTo>
                  <a:lnTo>
                    <a:pt x="970" y="671"/>
                  </a:lnTo>
                  <a:lnTo>
                    <a:pt x="969" y="671"/>
                  </a:lnTo>
                  <a:lnTo>
                    <a:pt x="969" y="672"/>
                  </a:lnTo>
                  <a:lnTo>
                    <a:pt x="971" y="676"/>
                  </a:lnTo>
                  <a:lnTo>
                    <a:pt x="969" y="678"/>
                  </a:lnTo>
                  <a:lnTo>
                    <a:pt x="967" y="680"/>
                  </a:lnTo>
                  <a:lnTo>
                    <a:pt x="967" y="682"/>
                  </a:lnTo>
                  <a:lnTo>
                    <a:pt x="965" y="682"/>
                  </a:lnTo>
                  <a:lnTo>
                    <a:pt x="959" y="680"/>
                  </a:lnTo>
                  <a:lnTo>
                    <a:pt x="956" y="682"/>
                  </a:lnTo>
                  <a:lnTo>
                    <a:pt x="952" y="683"/>
                  </a:lnTo>
                  <a:lnTo>
                    <a:pt x="951" y="683"/>
                  </a:lnTo>
                  <a:lnTo>
                    <a:pt x="950" y="682"/>
                  </a:lnTo>
                  <a:lnTo>
                    <a:pt x="949" y="679"/>
                  </a:lnTo>
                  <a:lnTo>
                    <a:pt x="946" y="678"/>
                  </a:lnTo>
                  <a:lnTo>
                    <a:pt x="946" y="676"/>
                  </a:lnTo>
                  <a:lnTo>
                    <a:pt x="944" y="674"/>
                  </a:lnTo>
                  <a:lnTo>
                    <a:pt x="942" y="674"/>
                  </a:lnTo>
                  <a:lnTo>
                    <a:pt x="937" y="676"/>
                  </a:lnTo>
                  <a:lnTo>
                    <a:pt x="936" y="678"/>
                  </a:lnTo>
                  <a:lnTo>
                    <a:pt x="934" y="679"/>
                  </a:lnTo>
                  <a:lnTo>
                    <a:pt x="933" y="678"/>
                  </a:lnTo>
                  <a:lnTo>
                    <a:pt x="933" y="680"/>
                  </a:lnTo>
                  <a:lnTo>
                    <a:pt x="931" y="680"/>
                  </a:lnTo>
                  <a:lnTo>
                    <a:pt x="930" y="683"/>
                  </a:lnTo>
                  <a:lnTo>
                    <a:pt x="927" y="683"/>
                  </a:lnTo>
                  <a:lnTo>
                    <a:pt x="924" y="688"/>
                  </a:lnTo>
                  <a:lnTo>
                    <a:pt x="922" y="691"/>
                  </a:lnTo>
                  <a:lnTo>
                    <a:pt x="920" y="690"/>
                  </a:lnTo>
                  <a:lnTo>
                    <a:pt x="918" y="691"/>
                  </a:lnTo>
                  <a:lnTo>
                    <a:pt x="916" y="693"/>
                  </a:lnTo>
                  <a:lnTo>
                    <a:pt x="914" y="694"/>
                  </a:lnTo>
                  <a:lnTo>
                    <a:pt x="913" y="695"/>
                  </a:lnTo>
                  <a:lnTo>
                    <a:pt x="914" y="697"/>
                  </a:lnTo>
                  <a:lnTo>
                    <a:pt x="911" y="701"/>
                  </a:lnTo>
                  <a:lnTo>
                    <a:pt x="911" y="703"/>
                  </a:lnTo>
                  <a:lnTo>
                    <a:pt x="911" y="705"/>
                  </a:lnTo>
                  <a:lnTo>
                    <a:pt x="916" y="708"/>
                  </a:lnTo>
                  <a:lnTo>
                    <a:pt x="917" y="712"/>
                  </a:lnTo>
                  <a:lnTo>
                    <a:pt x="919" y="713"/>
                  </a:lnTo>
                  <a:lnTo>
                    <a:pt x="922" y="718"/>
                  </a:lnTo>
                  <a:lnTo>
                    <a:pt x="926" y="722"/>
                  </a:lnTo>
                  <a:lnTo>
                    <a:pt x="925" y="725"/>
                  </a:lnTo>
                  <a:lnTo>
                    <a:pt x="925" y="726"/>
                  </a:lnTo>
                  <a:lnTo>
                    <a:pt x="924" y="728"/>
                  </a:lnTo>
                  <a:lnTo>
                    <a:pt x="923" y="729"/>
                  </a:lnTo>
                  <a:lnTo>
                    <a:pt x="923" y="730"/>
                  </a:lnTo>
                  <a:lnTo>
                    <a:pt x="920" y="734"/>
                  </a:lnTo>
                  <a:lnTo>
                    <a:pt x="918" y="735"/>
                  </a:lnTo>
                  <a:lnTo>
                    <a:pt x="916" y="741"/>
                  </a:lnTo>
                  <a:lnTo>
                    <a:pt x="915" y="742"/>
                  </a:lnTo>
                  <a:lnTo>
                    <a:pt x="914" y="746"/>
                  </a:lnTo>
                  <a:lnTo>
                    <a:pt x="911" y="751"/>
                  </a:lnTo>
                  <a:lnTo>
                    <a:pt x="909" y="753"/>
                  </a:lnTo>
                  <a:lnTo>
                    <a:pt x="905" y="761"/>
                  </a:lnTo>
                  <a:lnTo>
                    <a:pt x="905" y="763"/>
                  </a:lnTo>
                  <a:lnTo>
                    <a:pt x="905" y="768"/>
                  </a:lnTo>
                  <a:lnTo>
                    <a:pt x="905" y="771"/>
                  </a:lnTo>
                  <a:lnTo>
                    <a:pt x="905" y="775"/>
                  </a:lnTo>
                  <a:lnTo>
                    <a:pt x="905" y="778"/>
                  </a:lnTo>
                  <a:lnTo>
                    <a:pt x="902" y="779"/>
                  </a:lnTo>
                  <a:lnTo>
                    <a:pt x="901" y="782"/>
                  </a:lnTo>
                  <a:lnTo>
                    <a:pt x="894" y="784"/>
                  </a:lnTo>
                  <a:lnTo>
                    <a:pt x="893" y="785"/>
                  </a:lnTo>
                  <a:lnTo>
                    <a:pt x="894" y="787"/>
                  </a:lnTo>
                  <a:lnTo>
                    <a:pt x="893" y="791"/>
                  </a:lnTo>
                  <a:lnTo>
                    <a:pt x="889" y="795"/>
                  </a:lnTo>
                  <a:lnTo>
                    <a:pt x="889" y="801"/>
                  </a:lnTo>
                  <a:lnTo>
                    <a:pt x="887" y="804"/>
                  </a:lnTo>
                  <a:lnTo>
                    <a:pt x="884" y="805"/>
                  </a:lnTo>
                  <a:lnTo>
                    <a:pt x="881" y="807"/>
                  </a:lnTo>
                  <a:lnTo>
                    <a:pt x="880" y="810"/>
                  </a:lnTo>
                  <a:lnTo>
                    <a:pt x="879" y="812"/>
                  </a:lnTo>
                  <a:lnTo>
                    <a:pt x="876" y="812"/>
                  </a:lnTo>
                  <a:lnTo>
                    <a:pt x="873" y="812"/>
                  </a:lnTo>
                  <a:lnTo>
                    <a:pt x="871" y="813"/>
                  </a:lnTo>
                  <a:lnTo>
                    <a:pt x="867" y="817"/>
                  </a:lnTo>
                  <a:lnTo>
                    <a:pt x="865" y="818"/>
                  </a:lnTo>
                  <a:lnTo>
                    <a:pt x="862" y="817"/>
                  </a:lnTo>
                  <a:lnTo>
                    <a:pt x="861" y="814"/>
                  </a:lnTo>
                  <a:lnTo>
                    <a:pt x="861" y="813"/>
                  </a:lnTo>
                  <a:lnTo>
                    <a:pt x="859" y="811"/>
                  </a:lnTo>
                  <a:lnTo>
                    <a:pt x="862" y="809"/>
                  </a:lnTo>
                  <a:lnTo>
                    <a:pt x="862" y="808"/>
                  </a:lnTo>
                  <a:lnTo>
                    <a:pt x="861" y="807"/>
                  </a:lnTo>
                  <a:lnTo>
                    <a:pt x="859" y="804"/>
                  </a:lnTo>
                  <a:lnTo>
                    <a:pt x="859" y="799"/>
                  </a:lnTo>
                  <a:lnTo>
                    <a:pt x="858" y="793"/>
                  </a:lnTo>
                  <a:lnTo>
                    <a:pt x="855" y="791"/>
                  </a:lnTo>
                  <a:lnTo>
                    <a:pt x="851" y="789"/>
                  </a:lnTo>
                  <a:lnTo>
                    <a:pt x="851" y="784"/>
                  </a:lnTo>
                  <a:lnTo>
                    <a:pt x="850" y="784"/>
                  </a:lnTo>
                  <a:lnTo>
                    <a:pt x="847" y="782"/>
                  </a:lnTo>
                  <a:lnTo>
                    <a:pt x="845" y="780"/>
                  </a:lnTo>
                  <a:lnTo>
                    <a:pt x="840" y="783"/>
                  </a:lnTo>
                  <a:lnTo>
                    <a:pt x="839" y="784"/>
                  </a:lnTo>
                  <a:lnTo>
                    <a:pt x="837" y="784"/>
                  </a:lnTo>
                  <a:lnTo>
                    <a:pt x="836" y="783"/>
                  </a:lnTo>
                  <a:lnTo>
                    <a:pt x="832" y="783"/>
                  </a:lnTo>
                  <a:lnTo>
                    <a:pt x="829" y="780"/>
                  </a:lnTo>
                  <a:lnTo>
                    <a:pt x="824" y="779"/>
                  </a:lnTo>
                  <a:lnTo>
                    <a:pt x="824" y="778"/>
                  </a:lnTo>
                  <a:lnTo>
                    <a:pt x="822" y="776"/>
                  </a:lnTo>
                  <a:lnTo>
                    <a:pt x="822" y="775"/>
                  </a:lnTo>
                  <a:lnTo>
                    <a:pt x="821" y="774"/>
                  </a:lnTo>
                  <a:lnTo>
                    <a:pt x="820" y="772"/>
                  </a:lnTo>
                  <a:lnTo>
                    <a:pt x="818" y="771"/>
                  </a:lnTo>
                  <a:lnTo>
                    <a:pt x="818" y="769"/>
                  </a:lnTo>
                  <a:lnTo>
                    <a:pt x="819" y="768"/>
                  </a:lnTo>
                  <a:lnTo>
                    <a:pt x="816" y="767"/>
                  </a:lnTo>
                  <a:lnTo>
                    <a:pt x="818" y="766"/>
                  </a:lnTo>
                  <a:lnTo>
                    <a:pt x="816" y="764"/>
                  </a:lnTo>
                  <a:lnTo>
                    <a:pt x="816" y="761"/>
                  </a:lnTo>
                  <a:lnTo>
                    <a:pt x="815" y="754"/>
                  </a:lnTo>
                  <a:lnTo>
                    <a:pt x="819" y="751"/>
                  </a:lnTo>
                  <a:lnTo>
                    <a:pt x="819" y="749"/>
                  </a:lnTo>
                  <a:lnTo>
                    <a:pt x="818" y="749"/>
                  </a:lnTo>
                  <a:lnTo>
                    <a:pt x="818" y="746"/>
                  </a:lnTo>
                  <a:lnTo>
                    <a:pt x="814" y="746"/>
                  </a:lnTo>
                  <a:lnTo>
                    <a:pt x="812" y="746"/>
                  </a:lnTo>
                  <a:lnTo>
                    <a:pt x="812" y="745"/>
                  </a:lnTo>
                  <a:lnTo>
                    <a:pt x="811" y="746"/>
                  </a:lnTo>
                  <a:lnTo>
                    <a:pt x="810" y="746"/>
                  </a:lnTo>
                  <a:lnTo>
                    <a:pt x="809" y="745"/>
                  </a:lnTo>
                  <a:lnTo>
                    <a:pt x="807" y="746"/>
                  </a:lnTo>
                  <a:lnTo>
                    <a:pt x="805" y="746"/>
                  </a:lnTo>
                  <a:lnTo>
                    <a:pt x="804" y="745"/>
                  </a:lnTo>
                  <a:lnTo>
                    <a:pt x="803" y="746"/>
                  </a:lnTo>
                  <a:lnTo>
                    <a:pt x="801" y="746"/>
                  </a:lnTo>
                  <a:lnTo>
                    <a:pt x="801" y="745"/>
                  </a:lnTo>
                  <a:lnTo>
                    <a:pt x="798" y="746"/>
                  </a:lnTo>
                  <a:lnTo>
                    <a:pt x="795" y="746"/>
                  </a:lnTo>
                  <a:lnTo>
                    <a:pt x="794" y="746"/>
                  </a:lnTo>
                  <a:lnTo>
                    <a:pt x="793" y="745"/>
                  </a:lnTo>
                  <a:lnTo>
                    <a:pt x="793" y="744"/>
                  </a:lnTo>
                  <a:lnTo>
                    <a:pt x="789" y="735"/>
                  </a:lnTo>
                  <a:lnTo>
                    <a:pt x="778" y="732"/>
                  </a:lnTo>
                  <a:lnTo>
                    <a:pt x="777" y="734"/>
                  </a:lnTo>
                  <a:lnTo>
                    <a:pt x="772" y="735"/>
                  </a:lnTo>
                  <a:lnTo>
                    <a:pt x="769" y="735"/>
                  </a:lnTo>
                  <a:lnTo>
                    <a:pt x="768" y="735"/>
                  </a:lnTo>
                  <a:lnTo>
                    <a:pt x="768" y="734"/>
                  </a:lnTo>
                  <a:lnTo>
                    <a:pt x="766" y="735"/>
                  </a:lnTo>
                  <a:lnTo>
                    <a:pt x="764" y="735"/>
                  </a:lnTo>
                  <a:lnTo>
                    <a:pt x="761" y="737"/>
                  </a:lnTo>
                  <a:lnTo>
                    <a:pt x="750" y="735"/>
                  </a:lnTo>
                  <a:lnTo>
                    <a:pt x="747" y="733"/>
                  </a:lnTo>
                  <a:lnTo>
                    <a:pt x="744" y="732"/>
                  </a:lnTo>
                  <a:lnTo>
                    <a:pt x="738" y="728"/>
                  </a:lnTo>
                  <a:lnTo>
                    <a:pt x="736" y="728"/>
                  </a:lnTo>
                  <a:lnTo>
                    <a:pt x="732" y="726"/>
                  </a:lnTo>
                  <a:lnTo>
                    <a:pt x="730" y="725"/>
                  </a:lnTo>
                  <a:lnTo>
                    <a:pt x="726" y="725"/>
                  </a:lnTo>
                  <a:lnTo>
                    <a:pt x="725" y="724"/>
                  </a:lnTo>
                  <a:lnTo>
                    <a:pt x="721" y="724"/>
                  </a:lnTo>
                  <a:lnTo>
                    <a:pt x="720" y="722"/>
                  </a:lnTo>
                  <a:lnTo>
                    <a:pt x="719" y="722"/>
                  </a:lnTo>
                  <a:lnTo>
                    <a:pt x="714" y="721"/>
                  </a:lnTo>
                  <a:lnTo>
                    <a:pt x="711" y="719"/>
                  </a:lnTo>
                  <a:lnTo>
                    <a:pt x="709" y="720"/>
                  </a:lnTo>
                  <a:lnTo>
                    <a:pt x="706" y="718"/>
                  </a:lnTo>
                  <a:lnTo>
                    <a:pt x="703" y="718"/>
                  </a:lnTo>
                  <a:lnTo>
                    <a:pt x="702" y="718"/>
                  </a:lnTo>
                  <a:lnTo>
                    <a:pt x="700" y="718"/>
                  </a:lnTo>
                  <a:lnTo>
                    <a:pt x="699" y="717"/>
                  </a:lnTo>
                  <a:lnTo>
                    <a:pt x="689" y="718"/>
                  </a:lnTo>
                  <a:lnTo>
                    <a:pt x="683" y="716"/>
                  </a:lnTo>
                  <a:lnTo>
                    <a:pt x="677" y="718"/>
                  </a:lnTo>
                  <a:lnTo>
                    <a:pt x="674" y="724"/>
                  </a:lnTo>
                  <a:lnTo>
                    <a:pt x="672" y="725"/>
                  </a:lnTo>
                  <a:lnTo>
                    <a:pt x="668" y="724"/>
                  </a:lnTo>
                  <a:lnTo>
                    <a:pt x="666" y="721"/>
                  </a:lnTo>
                  <a:lnTo>
                    <a:pt x="663" y="720"/>
                  </a:lnTo>
                  <a:lnTo>
                    <a:pt x="663" y="719"/>
                  </a:lnTo>
                  <a:lnTo>
                    <a:pt x="660" y="717"/>
                  </a:lnTo>
                  <a:lnTo>
                    <a:pt x="659" y="715"/>
                  </a:lnTo>
                  <a:lnTo>
                    <a:pt x="659" y="712"/>
                  </a:lnTo>
                  <a:lnTo>
                    <a:pt x="659" y="708"/>
                  </a:lnTo>
                  <a:lnTo>
                    <a:pt x="652" y="704"/>
                  </a:lnTo>
                  <a:lnTo>
                    <a:pt x="650" y="703"/>
                  </a:lnTo>
                  <a:lnTo>
                    <a:pt x="646" y="704"/>
                  </a:lnTo>
                  <a:lnTo>
                    <a:pt x="642" y="705"/>
                  </a:lnTo>
                  <a:lnTo>
                    <a:pt x="634" y="705"/>
                  </a:lnTo>
                  <a:lnTo>
                    <a:pt x="631" y="707"/>
                  </a:lnTo>
                  <a:lnTo>
                    <a:pt x="630" y="709"/>
                  </a:lnTo>
                  <a:lnTo>
                    <a:pt x="624" y="711"/>
                  </a:lnTo>
                  <a:lnTo>
                    <a:pt x="623" y="712"/>
                  </a:lnTo>
                  <a:lnTo>
                    <a:pt x="620" y="711"/>
                  </a:lnTo>
                  <a:lnTo>
                    <a:pt x="618" y="711"/>
                  </a:lnTo>
                  <a:lnTo>
                    <a:pt x="616" y="709"/>
                  </a:lnTo>
                  <a:lnTo>
                    <a:pt x="613" y="705"/>
                  </a:lnTo>
                  <a:lnTo>
                    <a:pt x="607" y="705"/>
                  </a:lnTo>
                  <a:lnTo>
                    <a:pt x="598" y="710"/>
                  </a:lnTo>
                  <a:lnTo>
                    <a:pt x="595" y="711"/>
                  </a:lnTo>
                  <a:lnTo>
                    <a:pt x="592" y="711"/>
                  </a:lnTo>
                  <a:lnTo>
                    <a:pt x="592" y="712"/>
                  </a:lnTo>
                  <a:lnTo>
                    <a:pt x="590" y="718"/>
                  </a:lnTo>
                  <a:lnTo>
                    <a:pt x="588" y="720"/>
                  </a:lnTo>
                  <a:lnTo>
                    <a:pt x="588" y="722"/>
                  </a:lnTo>
                  <a:lnTo>
                    <a:pt x="590" y="726"/>
                  </a:lnTo>
                  <a:lnTo>
                    <a:pt x="591" y="738"/>
                  </a:lnTo>
                  <a:lnTo>
                    <a:pt x="574" y="743"/>
                  </a:lnTo>
                  <a:lnTo>
                    <a:pt x="570" y="744"/>
                  </a:lnTo>
                  <a:lnTo>
                    <a:pt x="566" y="744"/>
                  </a:lnTo>
                  <a:lnTo>
                    <a:pt x="562" y="744"/>
                  </a:lnTo>
                  <a:lnTo>
                    <a:pt x="560" y="744"/>
                  </a:lnTo>
                  <a:lnTo>
                    <a:pt x="555" y="745"/>
                  </a:lnTo>
                  <a:lnTo>
                    <a:pt x="553" y="745"/>
                  </a:lnTo>
                  <a:lnTo>
                    <a:pt x="551" y="746"/>
                  </a:lnTo>
                  <a:lnTo>
                    <a:pt x="548" y="749"/>
                  </a:lnTo>
                  <a:lnTo>
                    <a:pt x="545" y="750"/>
                  </a:lnTo>
                  <a:lnTo>
                    <a:pt x="540" y="750"/>
                  </a:lnTo>
                  <a:lnTo>
                    <a:pt x="537" y="750"/>
                  </a:lnTo>
                  <a:lnTo>
                    <a:pt x="536" y="750"/>
                  </a:lnTo>
                  <a:lnTo>
                    <a:pt x="534" y="750"/>
                  </a:lnTo>
                  <a:lnTo>
                    <a:pt x="530" y="757"/>
                  </a:lnTo>
                  <a:lnTo>
                    <a:pt x="522" y="758"/>
                  </a:lnTo>
                  <a:lnTo>
                    <a:pt x="520" y="757"/>
                  </a:lnTo>
                  <a:lnTo>
                    <a:pt x="517" y="758"/>
                  </a:lnTo>
                  <a:lnTo>
                    <a:pt x="512" y="757"/>
                  </a:lnTo>
                  <a:lnTo>
                    <a:pt x="511" y="755"/>
                  </a:lnTo>
                  <a:lnTo>
                    <a:pt x="510" y="757"/>
                  </a:lnTo>
                  <a:lnTo>
                    <a:pt x="510" y="755"/>
                  </a:lnTo>
                  <a:lnTo>
                    <a:pt x="507" y="757"/>
                  </a:lnTo>
                  <a:lnTo>
                    <a:pt x="507" y="761"/>
                  </a:lnTo>
                  <a:lnTo>
                    <a:pt x="504" y="764"/>
                  </a:lnTo>
                  <a:lnTo>
                    <a:pt x="503" y="766"/>
                  </a:lnTo>
                  <a:lnTo>
                    <a:pt x="495" y="763"/>
                  </a:lnTo>
                  <a:lnTo>
                    <a:pt x="491" y="759"/>
                  </a:lnTo>
                  <a:lnTo>
                    <a:pt x="490" y="759"/>
                  </a:lnTo>
                  <a:lnTo>
                    <a:pt x="488" y="760"/>
                  </a:lnTo>
                  <a:lnTo>
                    <a:pt x="483" y="755"/>
                  </a:lnTo>
                  <a:lnTo>
                    <a:pt x="478" y="755"/>
                  </a:lnTo>
                  <a:lnTo>
                    <a:pt x="476" y="753"/>
                  </a:lnTo>
                  <a:lnTo>
                    <a:pt x="477" y="750"/>
                  </a:lnTo>
                  <a:lnTo>
                    <a:pt x="477" y="746"/>
                  </a:lnTo>
                  <a:lnTo>
                    <a:pt x="475" y="745"/>
                  </a:lnTo>
                  <a:lnTo>
                    <a:pt x="468" y="743"/>
                  </a:lnTo>
                  <a:lnTo>
                    <a:pt x="464" y="747"/>
                  </a:lnTo>
                  <a:lnTo>
                    <a:pt x="459" y="750"/>
                  </a:lnTo>
                  <a:lnTo>
                    <a:pt x="457" y="747"/>
                  </a:lnTo>
                  <a:lnTo>
                    <a:pt x="453" y="747"/>
                  </a:lnTo>
                  <a:lnTo>
                    <a:pt x="451" y="747"/>
                  </a:lnTo>
                  <a:lnTo>
                    <a:pt x="448" y="746"/>
                  </a:lnTo>
                  <a:lnTo>
                    <a:pt x="444" y="744"/>
                  </a:lnTo>
                  <a:lnTo>
                    <a:pt x="442" y="740"/>
                  </a:lnTo>
                  <a:lnTo>
                    <a:pt x="443" y="735"/>
                  </a:lnTo>
                  <a:lnTo>
                    <a:pt x="438" y="732"/>
                  </a:lnTo>
                  <a:lnTo>
                    <a:pt x="438" y="728"/>
                  </a:lnTo>
                  <a:lnTo>
                    <a:pt x="435" y="724"/>
                  </a:lnTo>
                  <a:lnTo>
                    <a:pt x="434" y="721"/>
                  </a:lnTo>
                  <a:lnTo>
                    <a:pt x="434" y="719"/>
                  </a:lnTo>
                  <a:lnTo>
                    <a:pt x="425" y="715"/>
                  </a:lnTo>
                  <a:lnTo>
                    <a:pt x="423" y="715"/>
                  </a:lnTo>
                  <a:lnTo>
                    <a:pt x="419" y="716"/>
                  </a:lnTo>
                  <a:lnTo>
                    <a:pt x="417" y="715"/>
                  </a:lnTo>
                  <a:lnTo>
                    <a:pt x="416" y="716"/>
                  </a:lnTo>
                  <a:lnTo>
                    <a:pt x="412" y="715"/>
                  </a:lnTo>
                  <a:lnTo>
                    <a:pt x="408" y="712"/>
                  </a:lnTo>
                  <a:lnTo>
                    <a:pt x="404" y="713"/>
                  </a:lnTo>
                  <a:lnTo>
                    <a:pt x="400" y="711"/>
                  </a:lnTo>
                  <a:lnTo>
                    <a:pt x="398" y="712"/>
                  </a:lnTo>
                  <a:lnTo>
                    <a:pt x="395" y="716"/>
                  </a:lnTo>
                  <a:lnTo>
                    <a:pt x="391" y="715"/>
                  </a:lnTo>
                  <a:lnTo>
                    <a:pt x="388" y="715"/>
                  </a:lnTo>
                  <a:lnTo>
                    <a:pt x="383" y="713"/>
                  </a:lnTo>
                  <a:lnTo>
                    <a:pt x="382" y="712"/>
                  </a:lnTo>
                  <a:lnTo>
                    <a:pt x="381" y="708"/>
                  </a:lnTo>
                  <a:lnTo>
                    <a:pt x="378" y="707"/>
                  </a:lnTo>
                  <a:lnTo>
                    <a:pt x="375" y="703"/>
                  </a:lnTo>
                  <a:lnTo>
                    <a:pt x="374" y="703"/>
                  </a:lnTo>
                  <a:lnTo>
                    <a:pt x="372" y="702"/>
                  </a:lnTo>
                  <a:lnTo>
                    <a:pt x="371" y="703"/>
                  </a:lnTo>
                  <a:lnTo>
                    <a:pt x="367" y="702"/>
                  </a:lnTo>
                  <a:lnTo>
                    <a:pt x="366" y="704"/>
                  </a:lnTo>
                  <a:lnTo>
                    <a:pt x="364" y="705"/>
                  </a:lnTo>
                  <a:lnTo>
                    <a:pt x="362" y="707"/>
                  </a:lnTo>
                  <a:lnTo>
                    <a:pt x="359" y="705"/>
                  </a:lnTo>
                  <a:lnTo>
                    <a:pt x="357" y="707"/>
                  </a:lnTo>
                  <a:lnTo>
                    <a:pt x="355" y="705"/>
                  </a:lnTo>
                  <a:lnTo>
                    <a:pt x="355" y="703"/>
                  </a:lnTo>
                  <a:lnTo>
                    <a:pt x="353" y="702"/>
                  </a:lnTo>
                  <a:lnTo>
                    <a:pt x="350" y="700"/>
                  </a:lnTo>
                  <a:lnTo>
                    <a:pt x="349" y="701"/>
                  </a:lnTo>
                  <a:lnTo>
                    <a:pt x="348" y="701"/>
                  </a:lnTo>
                  <a:lnTo>
                    <a:pt x="347" y="701"/>
                  </a:lnTo>
                  <a:lnTo>
                    <a:pt x="346" y="701"/>
                  </a:lnTo>
                  <a:lnTo>
                    <a:pt x="343" y="702"/>
                  </a:lnTo>
                  <a:lnTo>
                    <a:pt x="339" y="701"/>
                  </a:lnTo>
                  <a:lnTo>
                    <a:pt x="337" y="701"/>
                  </a:lnTo>
                  <a:lnTo>
                    <a:pt x="333" y="701"/>
                  </a:lnTo>
                  <a:lnTo>
                    <a:pt x="331" y="697"/>
                  </a:lnTo>
                  <a:lnTo>
                    <a:pt x="332" y="692"/>
                  </a:lnTo>
                  <a:lnTo>
                    <a:pt x="331" y="691"/>
                  </a:lnTo>
                  <a:lnTo>
                    <a:pt x="331" y="682"/>
                  </a:lnTo>
                  <a:lnTo>
                    <a:pt x="330" y="677"/>
                  </a:lnTo>
                  <a:lnTo>
                    <a:pt x="329" y="677"/>
                  </a:lnTo>
                  <a:lnTo>
                    <a:pt x="327" y="677"/>
                  </a:lnTo>
                  <a:lnTo>
                    <a:pt x="327" y="678"/>
                  </a:lnTo>
                  <a:lnTo>
                    <a:pt x="324" y="678"/>
                  </a:lnTo>
                  <a:lnTo>
                    <a:pt x="323" y="678"/>
                  </a:lnTo>
                  <a:lnTo>
                    <a:pt x="322" y="679"/>
                  </a:lnTo>
                  <a:lnTo>
                    <a:pt x="321" y="679"/>
                  </a:lnTo>
                  <a:lnTo>
                    <a:pt x="321" y="680"/>
                  </a:lnTo>
                  <a:lnTo>
                    <a:pt x="320" y="682"/>
                  </a:lnTo>
                  <a:lnTo>
                    <a:pt x="320" y="683"/>
                  </a:lnTo>
                  <a:lnTo>
                    <a:pt x="319" y="682"/>
                  </a:lnTo>
                  <a:lnTo>
                    <a:pt x="319" y="683"/>
                  </a:lnTo>
                  <a:lnTo>
                    <a:pt x="317" y="684"/>
                  </a:lnTo>
                  <a:lnTo>
                    <a:pt x="315" y="684"/>
                  </a:lnTo>
                  <a:lnTo>
                    <a:pt x="314" y="684"/>
                  </a:lnTo>
                  <a:lnTo>
                    <a:pt x="313" y="684"/>
                  </a:lnTo>
                  <a:lnTo>
                    <a:pt x="311" y="684"/>
                  </a:lnTo>
                  <a:lnTo>
                    <a:pt x="310" y="684"/>
                  </a:lnTo>
                  <a:lnTo>
                    <a:pt x="310" y="683"/>
                  </a:lnTo>
                  <a:lnTo>
                    <a:pt x="309" y="683"/>
                  </a:lnTo>
                  <a:lnTo>
                    <a:pt x="306" y="684"/>
                  </a:lnTo>
                  <a:lnTo>
                    <a:pt x="305" y="684"/>
                  </a:lnTo>
                  <a:lnTo>
                    <a:pt x="304" y="684"/>
                  </a:lnTo>
                  <a:lnTo>
                    <a:pt x="303" y="684"/>
                  </a:lnTo>
                  <a:lnTo>
                    <a:pt x="301" y="685"/>
                  </a:lnTo>
                  <a:lnTo>
                    <a:pt x="300" y="685"/>
                  </a:lnTo>
                  <a:lnTo>
                    <a:pt x="298" y="684"/>
                  </a:lnTo>
                  <a:lnTo>
                    <a:pt x="297" y="684"/>
                  </a:lnTo>
                  <a:lnTo>
                    <a:pt x="297" y="683"/>
                  </a:lnTo>
                  <a:lnTo>
                    <a:pt x="297" y="685"/>
                  </a:lnTo>
                  <a:lnTo>
                    <a:pt x="297" y="687"/>
                  </a:lnTo>
                  <a:lnTo>
                    <a:pt x="297" y="688"/>
                  </a:lnTo>
                  <a:lnTo>
                    <a:pt x="298" y="690"/>
                  </a:lnTo>
                  <a:lnTo>
                    <a:pt x="298" y="691"/>
                  </a:lnTo>
                  <a:lnTo>
                    <a:pt x="300" y="691"/>
                  </a:lnTo>
                  <a:lnTo>
                    <a:pt x="300" y="692"/>
                  </a:lnTo>
                  <a:lnTo>
                    <a:pt x="301" y="693"/>
                  </a:lnTo>
                  <a:lnTo>
                    <a:pt x="300" y="694"/>
                  </a:lnTo>
                  <a:lnTo>
                    <a:pt x="300" y="695"/>
                  </a:lnTo>
                  <a:lnTo>
                    <a:pt x="297" y="696"/>
                  </a:lnTo>
                  <a:lnTo>
                    <a:pt x="295" y="697"/>
                  </a:lnTo>
                  <a:lnTo>
                    <a:pt x="295" y="699"/>
                  </a:lnTo>
                  <a:lnTo>
                    <a:pt x="294" y="699"/>
                  </a:lnTo>
                  <a:lnTo>
                    <a:pt x="293" y="699"/>
                  </a:lnTo>
                  <a:lnTo>
                    <a:pt x="293" y="700"/>
                  </a:lnTo>
                  <a:lnTo>
                    <a:pt x="292" y="701"/>
                  </a:lnTo>
                  <a:lnTo>
                    <a:pt x="290" y="700"/>
                  </a:lnTo>
                  <a:lnTo>
                    <a:pt x="289" y="700"/>
                  </a:lnTo>
                  <a:lnTo>
                    <a:pt x="287" y="699"/>
                  </a:lnTo>
                  <a:lnTo>
                    <a:pt x="286" y="699"/>
                  </a:lnTo>
                  <a:lnTo>
                    <a:pt x="286" y="697"/>
                  </a:lnTo>
                  <a:lnTo>
                    <a:pt x="285" y="697"/>
                  </a:lnTo>
                  <a:lnTo>
                    <a:pt x="285" y="696"/>
                  </a:lnTo>
                  <a:lnTo>
                    <a:pt x="284" y="696"/>
                  </a:lnTo>
                  <a:lnTo>
                    <a:pt x="283" y="695"/>
                  </a:lnTo>
                  <a:lnTo>
                    <a:pt x="281" y="694"/>
                  </a:lnTo>
                  <a:lnTo>
                    <a:pt x="281" y="693"/>
                  </a:lnTo>
                  <a:lnTo>
                    <a:pt x="280" y="692"/>
                  </a:lnTo>
                  <a:lnTo>
                    <a:pt x="279" y="691"/>
                  </a:lnTo>
                  <a:lnTo>
                    <a:pt x="278" y="690"/>
                  </a:lnTo>
                  <a:lnTo>
                    <a:pt x="278" y="688"/>
                  </a:lnTo>
                  <a:lnTo>
                    <a:pt x="277" y="687"/>
                  </a:lnTo>
                  <a:lnTo>
                    <a:pt x="275" y="686"/>
                  </a:lnTo>
                  <a:lnTo>
                    <a:pt x="274" y="686"/>
                  </a:lnTo>
                  <a:lnTo>
                    <a:pt x="274" y="685"/>
                  </a:lnTo>
                  <a:lnTo>
                    <a:pt x="272" y="684"/>
                  </a:lnTo>
                  <a:lnTo>
                    <a:pt x="271" y="684"/>
                  </a:lnTo>
                  <a:lnTo>
                    <a:pt x="270" y="684"/>
                  </a:lnTo>
                  <a:lnTo>
                    <a:pt x="269" y="683"/>
                  </a:lnTo>
                  <a:lnTo>
                    <a:pt x="268" y="683"/>
                  </a:lnTo>
                  <a:lnTo>
                    <a:pt x="266" y="683"/>
                  </a:lnTo>
                  <a:lnTo>
                    <a:pt x="262" y="682"/>
                  </a:lnTo>
                  <a:lnTo>
                    <a:pt x="261" y="682"/>
                  </a:lnTo>
                  <a:lnTo>
                    <a:pt x="260" y="682"/>
                  </a:lnTo>
                  <a:lnTo>
                    <a:pt x="258" y="676"/>
                  </a:lnTo>
                  <a:lnTo>
                    <a:pt x="257" y="676"/>
                  </a:lnTo>
                  <a:lnTo>
                    <a:pt x="253" y="676"/>
                  </a:lnTo>
                  <a:lnTo>
                    <a:pt x="251" y="675"/>
                  </a:lnTo>
                  <a:lnTo>
                    <a:pt x="246" y="672"/>
                  </a:lnTo>
                  <a:lnTo>
                    <a:pt x="244" y="674"/>
                  </a:lnTo>
                  <a:lnTo>
                    <a:pt x="243" y="675"/>
                  </a:lnTo>
                  <a:lnTo>
                    <a:pt x="240" y="679"/>
                  </a:lnTo>
                  <a:lnTo>
                    <a:pt x="237" y="678"/>
                  </a:lnTo>
                  <a:lnTo>
                    <a:pt x="236" y="678"/>
                  </a:lnTo>
                  <a:lnTo>
                    <a:pt x="235" y="677"/>
                  </a:lnTo>
                  <a:lnTo>
                    <a:pt x="227" y="671"/>
                  </a:lnTo>
                  <a:lnTo>
                    <a:pt x="226" y="666"/>
                  </a:lnTo>
                  <a:lnTo>
                    <a:pt x="224" y="662"/>
                  </a:lnTo>
                  <a:lnTo>
                    <a:pt x="219" y="661"/>
                  </a:lnTo>
                  <a:lnTo>
                    <a:pt x="212" y="658"/>
                  </a:lnTo>
                  <a:lnTo>
                    <a:pt x="209" y="658"/>
                  </a:lnTo>
                  <a:lnTo>
                    <a:pt x="205" y="657"/>
                  </a:lnTo>
                  <a:lnTo>
                    <a:pt x="203" y="661"/>
                  </a:lnTo>
                  <a:lnTo>
                    <a:pt x="195" y="666"/>
                  </a:lnTo>
                  <a:lnTo>
                    <a:pt x="189" y="667"/>
                  </a:lnTo>
                  <a:lnTo>
                    <a:pt x="180" y="661"/>
                  </a:lnTo>
                  <a:lnTo>
                    <a:pt x="177" y="663"/>
                  </a:lnTo>
                  <a:lnTo>
                    <a:pt x="175" y="667"/>
                  </a:lnTo>
                  <a:lnTo>
                    <a:pt x="174" y="667"/>
                  </a:lnTo>
                  <a:lnTo>
                    <a:pt x="172" y="668"/>
                  </a:lnTo>
                  <a:lnTo>
                    <a:pt x="169" y="667"/>
                  </a:lnTo>
                  <a:lnTo>
                    <a:pt x="168" y="666"/>
                  </a:lnTo>
                  <a:lnTo>
                    <a:pt x="166" y="663"/>
                  </a:lnTo>
                  <a:lnTo>
                    <a:pt x="163" y="660"/>
                  </a:lnTo>
                  <a:lnTo>
                    <a:pt x="143" y="668"/>
                  </a:lnTo>
                  <a:lnTo>
                    <a:pt x="141" y="686"/>
                  </a:lnTo>
                  <a:lnTo>
                    <a:pt x="134" y="692"/>
                  </a:lnTo>
                  <a:lnTo>
                    <a:pt x="131" y="692"/>
                  </a:lnTo>
                  <a:lnTo>
                    <a:pt x="128" y="693"/>
                  </a:lnTo>
                  <a:lnTo>
                    <a:pt x="124" y="693"/>
                  </a:lnTo>
                  <a:lnTo>
                    <a:pt x="122" y="694"/>
                  </a:lnTo>
                  <a:lnTo>
                    <a:pt x="117" y="696"/>
                  </a:lnTo>
                  <a:lnTo>
                    <a:pt x="116" y="697"/>
                  </a:lnTo>
                  <a:lnTo>
                    <a:pt x="115" y="703"/>
                  </a:lnTo>
                  <a:lnTo>
                    <a:pt x="103" y="703"/>
                  </a:lnTo>
                  <a:lnTo>
                    <a:pt x="91" y="718"/>
                  </a:lnTo>
                  <a:lnTo>
                    <a:pt x="81" y="721"/>
                  </a:lnTo>
                  <a:lnTo>
                    <a:pt x="79" y="720"/>
                  </a:lnTo>
                  <a:lnTo>
                    <a:pt x="78" y="718"/>
                  </a:lnTo>
                  <a:lnTo>
                    <a:pt x="76" y="716"/>
                  </a:lnTo>
                  <a:lnTo>
                    <a:pt x="74" y="711"/>
                  </a:lnTo>
                  <a:lnTo>
                    <a:pt x="72" y="710"/>
                  </a:lnTo>
                  <a:lnTo>
                    <a:pt x="69" y="710"/>
                  </a:lnTo>
                  <a:lnTo>
                    <a:pt x="69" y="708"/>
                  </a:lnTo>
                  <a:lnTo>
                    <a:pt x="64" y="708"/>
                  </a:lnTo>
                  <a:lnTo>
                    <a:pt x="61" y="707"/>
                  </a:lnTo>
                  <a:lnTo>
                    <a:pt x="53" y="703"/>
                  </a:lnTo>
                  <a:lnTo>
                    <a:pt x="52" y="704"/>
                  </a:lnTo>
                  <a:lnTo>
                    <a:pt x="51" y="704"/>
                  </a:lnTo>
                  <a:lnTo>
                    <a:pt x="50" y="707"/>
                  </a:lnTo>
                  <a:lnTo>
                    <a:pt x="45" y="707"/>
                  </a:lnTo>
                  <a:lnTo>
                    <a:pt x="42" y="710"/>
                  </a:lnTo>
                  <a:lnTo>
                    <a:pt x="37" y="711"/>
                  </a:lnTo>
                  <a:lnTo>
                    <a:pt x="36" y="712"/>
                  </a:lnTo>
                  <a:lnTo>
                    <a:pt x="33" y="712"/>
                  </a:lnTo>
                  <a:lnTo>
                    <a:pt x="30" y="712"/>
                  </a:lnTo>
                  <a:lnTo>
                    <a:pt x="28" y="711"/>
                  </a:lnTo>
                  <a:lnTo>
                    <a:pt x="25" y="704"/>
                  </a:lnTo>
                  <a:lnTo>
                    <a:pt x="24" y="704"/>
                  </a:lnTo>
                  <a:lnTo>
                    <a:pt x="22" y="702"/>
                  </a:lnTo>
                  <a:lnTo>
                    <a:pt x="24" y="699"/>
                  </a:lnTo>
                  <a:lnTo>
                    <a:pt x="25" y="693"/>
                  </a:lnTo>
                  <a:lnTo>
                    <a:pt x="25" y="690"/>
                  </a:lnTo>
                  <a:lnTo>
                    <a:pt x="22" y="687"/>
                  </a:lnTo>
                  <a:lnTo>
                    <a:pt x="21" y="686"/>
                  </a:lnTo>
                  <a:lnTo>
                    <a:pt x="18" y="680"/>
                  </a:lnTo>
                  <a:lnTo>
                    <a:pt x="17" y="678"/>
                  </a:lnTo>
                  <a:lnTo>
                    <a:pt x="18" y="674"/>
                  </a:lnTo>
                  <a:lnTo>
                    <a:pt x="17" y="672"/>
                  </a:lnTo>
                  <a:lnTo>
                    <a:pt x="17" y="669"/>
                  </a:lnTo>
                  <a:lnTo>
                    <a:pt x="17" y="668"/>
                  </a:lnTo>
                  <a:lnTo>
                    <a:pt x="15" y="667"/>
                  </a:lnTo>
                  <a:lnTo>
                    <a:pt x="7" y="662"/>
                  </a:lnTo>
                  <a:lnTo>
                    <a:pt x="8" y="661"/>
                  </a:lnTo>
                  <a:lnTo>
                    <a:pt x="8" y="659"/>
                  </a:lnTo>
                  <a:lnTo>
                    <a:pt x="8" y="658"/>
                  </a:lnTo>
                  <a:lnTo>
                    <a:pt x="8" y="655"/>
                  </a:lnTo>
                  <a:lnTo>
                    <a:pt x="8" y="654"/>
                  </a:lnTo>
                  <a:lnTo>
                    <a:pt x="8" y="652"/>
                  </a:lnTo>
                  <a:lnTo>
                    <a:pt x="7" y="650"/>
                  </a:lnTo>
                  <a:lnTo>
                    <a:pt x="7" y="646"/>
                  </a:lnTo>
                  <a:lnTo>
                    <a:pt x="5" y="646"/>
                  </a:lnTo>
                  <a:lnTo>
                    <a:pt x="4" y="645"/>
                  </a:lnTo>
                  <a:lnTo>
                    <a:pt x="3" y="644"/>
                  </a:lnTo>
                  <a:lnTo>
                    <a:pt x="4" y="643"/>
                  </a:lnTo>
                  <a:lnTo>
                    <a:pt x="4" y="642"/>
                  </a:lnTo>
                  <a:lnTo>
                    <a:pt x="4" y="641"/>
                  </a:lnTo>
                  <a:lnTo>
                    <a:pt x="5" y="641"/>
                  </a:lnTo>
                  <a:lnTo>
                    <a:pt x="5" y="640"/>
                  </a:lnTo>
                  <a:lnTo>
                    <a:pt x="5" y="638"/>
                  </a:lnTo>
                  <a:lnTo>
                    <a:pt x="4" y="637"/>
                  </a:lnTo>
                  <a:lnTo>
                    <a:pt x="4" y="636"/>
                  </a:lnTo>
                  <a:lnTo>
                    <a:pt x="2" y="633"/>
                  </a:lnTo>
                  <a:lnTo>
                    <a:pt x="3" y="630"/>
                  </a:lnTo>
                  <a:lnTo>
                    <a:pt x="2" y="629"/>
                  </a:lnTo>
                  <a:lnTo>
                    <a:pt x="2" y="628"/>
                  </a:lnTo>
                  <a:lnTo>
                    <a:pt x="2" y="627"/>
                  </a:lnTo>
                  <a:lnTo>
                    <a:pt x="2" y="626"/>
                  </a:lnTo>
                  <a:lnTo>
                    <a:pt x="3" y="624"/>
                  </a:lnTo>
                  <a:lnTo>
                    <a:pt x="4" y="624"/>
                  </a:lnTo>
                  <a:lnTo>
                    <a:pt x="4" y="623"/>
                  </a:lnTo>
                  <a:lnTo>
                    <a:pt x="4" y="621"/>
                  </a:lnTo>
                  <a:lnTo>
                    <a:pt x="4" y="620"/>
                  </a:lnTo>
                  <a:lnTo>
                    <a:pt x="4" y="619"/>
                  </a:lnTo>
                  <a:lnTo>
                    <a:pt x="7" y="617"/>
                  </a:lnTo>
                  <a:lnTo>
                    <a:pt x="4" y="615"/>
                  </a:lnTo>
                  <a:lnTo>
                    <a:pt x="5" y="613"/>
                  </a:lnTo>
                  <a:lnTo>
                    <a:pt x="4" y="611"/>
                  </a:lnTo>
                  <a:lnTo>
                    <a:pt x="7" y="610"/>
                  </a:lnTo>
                  <a:lnTo>
                    <a:pt x="8" y="608"/>
                  </a:lnTo>
                  <a:lnTo>
                    <a:pt x="10" y="604"/>
                  </a:lnTo>
                  <a:lnTo>
                    <a:pt x="9" y="603"/>
                  </a:lnTo>
                  <a:lnTo>
                    <a:pt x="10" y="603"/>
                  </a:lnTo>
                  <a:lnTo>
                    <a:pt x="10" y="602"/>
                  </a:lnTo>
                  <a:lnTo>
                    <a:pt x="11" y="601"/>
                  </a:lnTo>
                  <a:lnTo>
                    <a:pt x="11" y="600"/>
                  </a:lnTo>
                  <a:lnTo>
                    <a:pt x="12" y="598"/>
                  </a:lnTo>
                  <a:lnTo>
                    <a:pt x="12" y="595"/>
                  </a:lnTo>
                  <a:lnTo>
                    <a:pt x="13" y="595"/>
                  </a:lnTo>
                  <a:lnTo>
                    <a:pt x="15" y="595"/>
                  </a:lnTo>
                  <a:lnTo>
                    <a:pt x="15" y="594"/>
                  </a:lnTo>
                  <a:lnTo>
                    <a:pt x="15" y="593"/>
                  </a:lnTo>
                  <a:lnTo>
                    <a:pt x="17" y="592"/>
                  </a:lnTo>
                  <a:lnTo>
                    <a:pt x="17" y="591"/>
                  </a:lnTo>
                  <a:lnTo>
                    <a:pt x="17" y="590"/>
                  </a:lnTo>
                  <a:lnTo>
                    <a:pt x="17" y="588"/>
                  </a:lnTo>
                  <a:lnTo>
                    <a:pt x="16" y="587"/>
                  </a:lnTo>
                  <a:lnTo>
                    <a:pt x="16" y="586"/>
                  </a:lnTo>
                  <a:lnTo>
                    <a:pt x="15" y="585"/>
                  </a:lnTo>
                  <a:lnTo>
                    <a:pt x="15" y="584"/>
                  </a:lnTo>
                  <a:lnTo>
                    <a:pt x="13" y="584"/>
                  </a:lnTo>
                  <a:lnTo>
                    <a:pt x="13" y="580"/>
                  </a:lnTo>
                  <a:lnTo>
                    <a:pt x="12" y="579"/>
                  </a:lnTo>
                  <a:lnTo>
                    <a:pt x="11" y="578"/>
                  </a:lnTo>
                  <a:lnTo>
                    <a:pt x="9" y="578"/>
                  </a:lnTo>
                  <a:lnTo>
                    <a:pt x="8" y="578"/>
                  </a:lnTo>
                  <a:lnTo>
                    <a:pt x="8" y="577"/>
                  </a:lnTo>
                  <a:lnTo>
                    <a:pt x="7" y="577"/>
                  </a:lnTo>
                  <a:lnTo>
                    <a:pt x="7" y="576"/>
                  </a:lnTo>
                  <a:lnTo>
                    <a:pt x="4" y="574"/>
                  </a:lnTo>
                  <a:lnTo>
                    <a:pt x="2" y="573"/>
                  </a:lnTo>
                  <a:lnTo>
                    <a:pt x="1" y="571"/>
                  </a:lnTo>
                  <a:lnTo>
                    <a:pt x="0" y="571"/>
                  </a:lnTo>
                  <a:lnTo>
                    <a:pt x="0" y="570"/>
                  </a:lnTo>
                  <a:lnTo>
                    <a:pt x="1" y="568"/>
                  </a:lnTo>
                  <a:lnTo>
                    <a:pt x="1" y="566"/>
                  </a:lnTo>
                  <a:lnTo>
                    <a:pt x="3" y="562"/>
                  </a:lnTo>
                  <a:lnTo>
                    <a:pt x="5" y="560"/>
                  </a:lnTo>
                  <a:lnTo>
                    <a:pt x="7" y="559"/>
                  </a:lnTo>
                  <a:lnTo>
                    <a:pt x="9" y="559"/>
                  </a:lnTo>
                  <a:lnTo>
                    <a:pt x="9" y="558"/>
                  </a:lnTo>
                  <a:lnTo>
                    <a:pt x="10" y="558"/>
                  </a:lnTo>
                  <a:lnTo>
                    <a:pt x="10" y="556"/>
                  </a:lnTo>
                  <a:lnTo>
                    <a:pt x="10" y="554"/>
                  </a:lnTo>
                  <a:lnTo>
                    <a:pt x="11" y="554"/>
                  </a:lnTo>
                  <a:lnTo>
                    <a:pt x="12" y="553"/>
                  </a:lnTo>
                  <a:lnTo>
                    <a:pt x="13" y="552"/>
                  </a:lnTo>
                  <a:lnTo>
                    <a:pt x="13" y="550"/>
                  </a:lnTo>
                  <a:lnTo>
                    <a:pt x="15" y="549"/>
                  </a:lnTo>
                  <a:lnTo>
                    <a:pt x="16" y="549"/>
                  </a:lnTo>
                  <a:lnTo>
                    <a:pt x="16" y="546"/>
                  </a:lnTo>
                  <a:lnTo>
                    <a:pt x="17" y="546"/>
                  </a:lnTo>
                  <a:lnTo>
                    <a:pt x="18" y="544"/>
                  </a:lnTo>
                  <a:lnTo>
                    <a:pt x="20" y="543"/>
                  </a:lnTo>
                  <a:lnTo>
                    <a:pt x="22" y="545"/>
                  </a:lnTo>
                  <a:lnTo>
                    <a:pt x="24" y="546"/>
                  </a:lnTo>
                  <a:lnTo>
                    <a:pt x="25" y="546"/>
                  </a:lnTo>
                  <a:lnTo>
                    <a:pt x="26" y="548"/>
                  </a:lnTo>
                  <a:lnTo>
                    <a:pt x="26" y="549"/>
                  </a:lnTo>
                  <a:lnTo>
                    <a:pt x="27" y="550"/>
                  </a:lnTo>
                  <a:lnTo>
                    <a:pt x="27" y="551"/>
                  </a:lnTo>
                  <a:lnTo>
                    <a:pt x="28" y="551"/>
                  </a:lnTo>
                  <a:lnTo>
                    <a:pt x="29" y="552"/>
                  </a:lnTo>
                  <a:lnTo>
                    <a:pt x="30" y="552"/>
                  </a:lnTo>
                  <a:lnTo>
                    <a:pt x="31" y="553"/>
                  </a:lnTo>
                  <a:lnTo>
                    <a:pt x="31" y="554"/>
                  </a:lnTo>
                  <a:lnTo>
                    <a:pt x="31" y="556"/>
                  </a:lnTo>
                  <a:lnTo>
                    <a:pt x="35" y="557"/>
                  </a:lnTo>
                  <a:lnTo>
                    <a:pt x="37" y="554"/>
                  </a:lnTo>
                  <a:lnTo>
                    <a:pt x="39" y="553"/>
                  </a:lnTo>
                  <a:lnTo>
                    <a:pt x="42" y="551"/>
                  </a:lnTo>
                  <a:lnTo>
                    <a:pt x="41" y="550"/>
                  </a:lnTo>
                  <a:lnTo>
                    <a:pt x="43" y="550"/>
                  </a:lnTo>
                  <a:lnTo>
                    <a:pt x="44" y="550"/>
                  </a:lnTo>
                  <a:lnTo>
                    <a:pt x="45" y="549"/>
                  </a:lnTo>
                  <a:lnTo>
                    <a:pt x="45" y="548"/>
                  </a:lnTo>
                  <a:lnTo>
                    <a:pt x="47" y="546"/>
                  </a:lnTo>
                  <a:lnTo>
                    <a:pt x="50" y="546"/>
                  </a:lnTo>
                  <a:lnTo>
                    <a:pt x="53" y="548"/>
                  </a:lnTo>
                  <a:lnTo>
                    <a:pt x="54" y="548"/>
                  </a:lnTo>
                  <a:lnTo>
                    <a:pt x="56" y="548"/>
                  </a:lnTo>
                  <a:lnTo>
                    <a:pt x="57" y="548"/>
                  </a:lnTo>
                  <a:lnTo>
                    <a:pt x="61" y="550"/>
                  </a:lnTo>
                  <a:lnTo>
                    <a:pt x="62" y="549"/>
                  </a:lnTo>
                  <a:lnTo>
                    <a:pt x="63" y="549"/>
                  </a:lnTo>
                  <a:lnTo>
                    <a:pt x="63" y="548"/>
                  </a:lnTo>
                  <a:lnTo>
                    <a:pt x="65" y="548"/>
                  </a:lnTo>
                  <a:lnTo>
                    <a:pt x="67" y="546"/>
                  </a:lnTo>
                  <a:lnTo>
                    <a:pt x="68" y="545"/>
                  </a:lnTo>
                  <a:lnTo>
                    <a:pt x="71" y="542"/>
                  </a:lnTo>
                  <a:lnTo>
                    <a:pt x="71" y="540"/>
                  </a:lnTo>
                  <a:lnTo>
                    <a:pt x="72" y="541"/>
                  </a:lnTo>
                  <a:lnTo>
                    <a:pt x="73" y="540"/>
                  </a:lnTo>
                  <a:lnTo>
                    <a:pt x="74" y="540"/>
                  </a:lnTo>
                  <a:lnTo>
                    <a:pt x="77" y="538"/>
                  </a:lnTo>
                  <a:lnTo>
                    <a:pt x="78" y="540"/>
                  </a:lnTo>
                  <a:lnTo>
                    <a:pt x="79" y="543"/>
                  </a:lnTo>
                  <a:lnTo>
                    <a:pt x="79" y="545"/>
                  </a:lnTo>
                  <a:lnTo>
                    <a:pt x="80" y="546"/>
                  </a:lnTo>
                  <a:lnTo>
                    <a:pt x="81" y="548"/>
                  </a:lnTo>
                  <a:lnTo>
                    <a:pt x="84" y="546"/>
                  </a:lnTo>
                  <a:lnTo>
                    <a:pt x="87" y="546"/>
                  </a:lnTo>
                  <a:lnTo>
                    <a:pt x="89" y="543"/>
                  </a:lnTo>
                  <a:lnTo>
                    <a:pt x="90" y="543"/>
                  </a:lnTo>
                  <a:lnTo>
                    <a:pt x="95" y="548"/>
                  </a:lnTo>
                  <a:lnTo>
                    <a:pt x="96" y="546"/>
                  </a:lnTo>
                  <a:lnTo>
                    <a:pt x="97" y="545"/>
                  </a:lnTo>
                  <a:lnTo>
                    <a:pt x="100" y="543"/>
                  </a:lnTo>
                  <a:lnTo>
                    <a:pt x="102" y="541"/>
                  </a:lnTo>
                  <a:lnTo>
                    <a:pt x="103" y="540"/>
                  </a:lnTo>
                  <a:lnTo>
                    <a:pt x="104" y="537"/>
                  </a:lnTo>
                  <a:lnTo>
                    <a:pt x="106" y="536"/>
                  </a:lnTo>
                  <a:lnTo>
                    <a:pt x="107" y="534"/>
                  </a:lnTo>
                  <a:lnTo>
                    <a:pt x="110" y="533"/>
                  </a:lnTo>
                  <a:lnTo>
                    <a:pt x="110" y="531"/>
                  </a:lnTo>
                  <a:lnTo>
                    <a:pt x="112" y="529"/>
                  </a:lnTo>
                  <a:lnTo>
                    <a:pt x="112" y="528"/>
                  </a:lnTo>
                  <a:lnTo>
                    <a:pt x="112" y="525"/>
                  </a:lnTo>
                  <a:lnTo>
                    <a:pt x="116" y="526"/>
                  </a:lnTo>
                  <a:lnTo>
                    <a:pt x="117" y="526"/>
                  </a:lnTo>
                  <a:lnTo>
                    <a:pt x="122" y="527"/>
                  </a:lnTo>
                  <a:lnTo>
                    <a:pt x="123" y="531"/>
                  </a:lnTo>
                  <a:lnTo>
                    <a:pt x="131" y="529"/>
                  </a:lnTo>
                  <a:lnTo>
                    <a:pt x="131" y="528"/>
                  </a:lnTo>
                  <a:lnTo>
                    <a:pt x="132" y="531"/>
                  </a:lnTo>
                  <a:lnTo>
                    <a:pt x="133" y="532"/>
                  </a:lnTo>
                  <a:lnTo>
                    <a:pt x="134" y="533"/>
                  </a:lnTo>
                  <a:lnTo>
                    <a:pt x="138" y="534"/>
                  </a:lnTo>
                  <a:lnTo>
                    <a:pt x="139" y="536"/>
                  </a:lnTo>
                  <a:lnTo>
                    <a:pt x="142" y="536"/>
                  </a:lnTo>
                  <a:lnTo>
                    <a:pt x="143" y="536"/>
                  </a:lnTo>
                  <a:lnTo>
                    <a:pt x="147" y="540"/>
                  </a:lnTo>
                  <a:lnTo>
                    <a:pt x="148" y="540"/>
                  </a:lnTo>
                  <a:lnTo>
                    <a:pt x="151" y="541"/>
                  </a:lnTo>
                  <a:lnTo>
                    <a:pt x="158" y="538"/>
                  </a:lnTo>
                  <a:lnTo>
                    <a:pt x="162" y="538"/>
                  </a:lnTo>
                  <a:lnTo>
                    <a:pt x="166" y="540"/>
                  </a:lnTo>
                  <a:lnTo>
                    <a:pt x="169" y="540"/>
                  </a:lnTo>
                  <a:lnTo>
                    <a:pt x="171" y="538"/>
                  </a:lnTo>
                  <a:lnTo>
                    <a:pt x="172" y="536"/>
                  </a:lnTo>
                  <a:lnTo>
                    <a:pt x="173" y="534"/>
                  </a:lnTo>
                  <a:lnTo>
                    <a:pt x="185" y="528"/>
                  </a:lnTo>
                  <a:lnTo>
                    <a:pt x="189" y="531"/>
                  </a:lnTo>
                  <a:lnTo>
                    <a:pt x="190" y="531"/>
                  </a:lnTo>
                  <a:lnTo>
                    <a:pt x="194" y="532"/>
                  </a:lnTo>
                  <a:lnTo>
                    <a:pt x="197" y="532"/>
                  </a:lnTo>
                  <a:lnTo>
                    <a:pt x="199" y="533"/>
                  </a:lnTo>
                  <a:lnTo>
                    <a:pt x="201" y="532"/>
                  </a:lnTo>
                  <a:lnTo>
                    <a:pt x="202" y="531"/>
                  </a:lnTo>
                  <a:lnTo>
                    <a:pt x="203" y="531"/>
                  </a:lnTo>
                  <a:lnTo>
                    <a:pt x="205" y="528"/>
                  </a:lnTo>
                  <a:lnTo>
                    <a:pt x="206" y="528"/>
                  </a:lnTo>
                  <a:lnTo>
                    <a:pt x="208" y="523"/>
                  </a:lnTo>
                  <a:lnTo>
                    <a:pt x="210" y="521"/>
                  </a:lnTo>
                  <a:lnTo>
                    <a:pt x="212" y="523"/>
                  </a:lnTo>
                  <a:lnTo>
                    <a:pt x="212" y="519"/>
                  </a:lnTo>
                  <a:lnTo>
                    <a:pt x="214" y="518"/>
                  </a:lnTo>
                  <a:lnTo>
                    <a:pt x="214" y="517"/>
                  </a:lnTo>
                  <a:lnTo>
                    <a:pt x="214" y="516"/>
                  </a:lnTo>
                  <a:lnTo>
                    <a:pt x="214" y="513"/>
                  </a:lnTo>
                  <a:lnTo>
                    <a:pt x="212" y="515"/>
                  </a:lnTo>
                  <a:lnTo>
                    <a:pt x="210" y="512"/>
                  </a:lnTo>
                  <a:lnTo>
                    <a:pt x="208" y="511"/>
                  </a:lnTo>
                  <a:lnTo>
                    <a:pt x="208" y="508"/>
                  </a:lnTo>
                  <a:lnTo>
                    <a:pt x="209" y="506"/>
                  </a:lnTo>
                  <a:lnTo>
                    <a:pt x="206" y="503"/>
                  </a:lnTo>
                  <a:lnTo>
                    <a:pt x="205" y="502"/>
                  </a:lnTo>
                  <a:lnTo>
                    <a:pt x="205" y="500"/>
                  </a:lnTo>
                  <a:lnTo>
                    <a:pt x="205" y="499"/>
                  </a:lnTo>
                  <a:lnTo>
                    <a:pt x="205" y="500"/>
                  </a:lnTo>
                  <a:lnTo>
                    <a:pt x="206" y="493"/>
                  </a:lnTo>
                  <a:lnTo>
                    <a:pt x="211" y="491"/>
                  </a:lnTo>
                  <a:lnTo>
                    <a:pt x="212" y="491"/>
                  </a:lnTo>
                  <a:lnTo>
                    <a:pt x="214" y="490"/>
                  </a:lnTo>
                  <a:lnTo>
                    <a:pt x="215" y="486"/>
                  </a:lnTo>
                  <a:lnTo>
                    <a:pt x="217" y="483"/>
                  </a:lnTo>
                  <a:lnTo>
                    <a:pt x="218" y="481"/>
                  </a:lnTo>
                  <a:lnTo>
                    <a:pt x="223" y="481"/>
                  </a:lnTo>
                  <a:lnTo>
                    <a:pt x="227" y="483"/>
                  </a:lnTo>
                  <a:lnTo>
                    <a:pt x="231" y="482"/>
                  </a:lnTo>
                  <a:lnTo>
                    <a:pt x="232" y="482"/>
                  </a:lnTo>
                  <a:lnTo>
                    <a:pt x="236" y="479"/>
                  </a:lnTo>
                  <a:lnTo>
                    <a:pt x="238" y="478"/>
                  </a:lnTo>
                  <a:lnTo>
                    <a:pt x="237" y="477"/>
                  </a:lnTo>
                  <a:lnTo>
                    <a:pt x="238" y="478"/>
                  </a:lnTo>
                  <a:lnTo>
                    <a:pt x="243" y="476"/>
                  </a:lnTo>
                  <a:lnTo>
                    <a:pt x="244" y="477"/>
                  </a:lnTo>
                  <a:lnTo>
                    <a:pt x="246" y="476"/>
                  </a:lnTo>
                  <a:lnTo>
                    <a:pt x="246" y="479"/>
                  </a:lnTo>
                  <a:lnTo>
                    <a:pt x="248" y="481"/>
                  </a:lnTo>
                  <a:lnTo>
                    <a:pt x="251" y="481"/>
                  </a:lnTo>
                  <a:lnTo>
                    <a:pt x="251" y="482"/>
                  </a:lnTo>
                  <a:lnTo>
                    <a:pt x="254" y="482"/>
                  </a:lnTo>
                  <a:lnTo>
                    <a:pt x="257" y="481"/>
                  </a:lnTo>
                  <a:lnTo>
                    <a:pt x="261" y="476"/>
                  </a:lnTo>
                  <a:lnTo>
                    <a:pt x="260" y="474"/>
                  </a:lnTo>
                  <a:lnTo>
                    <a:pt x="261" y="474"/>
                  </a:lnTo>
                  <a:lnTo>
                    <a:pt x="262" y="471"/>
                  </a:lnTo>
                  <a:lnTo>
                    <a:pt x="264" y="470"/>
                  </a:lnTo>
                  <a:lnTo>
                    <a:pt x="266" y="467"/>
                  </a:lnTo>
                  <a:lnTo>
                    <a:pt x="267" y="466"/>
                  </a:lnTo>
                  <a:lnTo>
                    <a:pt x="269" y="466"/>
                  </a:lnTo>
                  <a:lnTo>
                    <a:pt x="272" y="464"/>
                  </a:lnTo>
                  <a:lnTo>
                    <a:pt x="276" y="464"/>
                  </a:lnTo>
                  <a:lnTo>
                    <a:pt x="277" y="462"/>
                  </a:lnTo>
                  <a:lnTo>
                    <a:pt x="277" y="461"/>
                  </a:lnTo>
                  <a:lnTo>
                    <a:pt x="278" y="460"/>
                  </a:lnTo>
                  <a:lnTo>
                    <a:pt x="278" y="458"/>
                  </a:lnTo>
                  <a:lnTo>
                    <a:pt x="279" y="457"/>
                  </a:lnTo>
                  <a:lnTo>
                    <a:pt x="279" y="454"/>
                  </a:lnTo>
                  <a:lnTo>
                    <a:pt x="281" y="452"/>
                  </a:lnTo>
                  <a:lnTo>
                    <a:pt x="283" y="450"/>
                  </a:lnTo>
                  <a:lnTo>
                    <a:pt x="285" y="449"/>
                  </a:lnTo>
                  <a:lnTo>
                    <a:pt x="285" y="445"/>
                  </a:lnTo>
                  <a:lnTo>
                    <a:pt x="285" y="443"/>
                  </a:lnTo>
                  <a:lnTo>
                    <a:pt x="285" y="440"/>
                  </a:lnTo>
                  <a:lnTo>
                    <a:pt x="283" y="439"/>
                  </a:lnTo>
                  <a:lnTo>
                    <a:pt x="283" y="436"/>
                  </a:lnTo>
                  <a:lnTo>
                    <a:pt x="281" y="433"/>
                  </a:lnTo>
                  <a:lnTo>
                    <a:pt x="283" y="429"/>
                  </a:lnTo>
                  <a:lnTo>
                    <a:pt x="281" y="428"/>
                  </a:lnTo>
                  <a:lnTo>
                    <a:pt x="284" y="427"/>
                  </a:lnTo>
                  <a:lnTo>
                    <a:pt x="285" y="427"/>
                  </a:lnTo>
                  <a:lnTo>
                    <a:pt x="286" y="426"/>
                  </a:lnTo>
                  <a:lnTo>
                    <a:pt x="288" y="426"/>
                  </a:lnTo>
                  <a:lnTo>
                    <a:pt x="293" y="426"/>
                  </a:lnTo>
                  <a:lnTo>
                    <a:pt x="298" y="428"/>
                  </a:lnTo>
                  <a:lnTo>
                    <a:pt x="300" y="427"/>
                  </a:lnTo>
                  <a:lnTo>
                    <a:pt x="303" y="427"/>
                  </a:lnTo>
                  <a:lnTo>
                    <a:pt x="309" y="421"/>
                  </a:lnTo>
                  <a:lnTo>
                    <a:pt x="310" y="421"/>
                  </a:lnTo>
                  <a:lnTo>
                    <a:pt x="312" y="420"/>
                  </a:lnTo>
                  <a:lnTo>
                    <a:pt x="317" y="419"/>
                  </a:lnTo>
                  <a:lnTo>
                    <a:pt x="314" y="416"/>
                  </a:lnTo>
                  <a:lnTo>
                    <a:pt x="315" y="414"/>
                  </a:lnTo>
                  <a:lnTo>
                    <a:pt x="315" y="411"/>
                  </a:lnTo>
                  <a:lnTo>
                    <a:pt x="313" y="409"/>
                  </a:lnTo>
                  <a:lnTo>
                    <a:pt x="310" y="409"/>
                  </a:lnTo>
                  <a:lnTo>
                    <a:pt x="304" y="403"/>
                  </a:lnTo>
                  <a:lnTo>
                    <a:pt x="303" y="402"/>
                  </a:lnTo>
                  <a:lnTo>
                    <a:pt x="301" y="397"/>
                  </a:lnTo>
                  <a:lnTo>
                    <a:pt x="300" y="398"/>
                  </a:lnTo>
                  <a:lnTo>
                    <a:pt x="297" y="394"/>
                  </a:lnTo>
                  <a:lnTo>
                    <a:pt x="296" y="390"/>
                  </a:lnTo>
                  <a:lnTo>
                    <a:pt x="293" y="377"/>
                  </a:lnTo>
                  <a:lnTo>
                    <a:pt x="294" y="375"/>
                  </a:lnTo>
                  <a:lnTo>
                    <a:pt x="292" y="375"/>
                  </a:lnTo>
                  <a:lnTo>
                    <a:pt x="289" y="374"/>
                  </a:lnTo>
                  <a:lnTo>
                    <a:pt x="288" y="372"/>
                  </a:lnTo>
                  <a:lnTo>
                    <a:pt x="285" y="369"/>
                  </a:lnTo>
                  <a:lnTo>
                    <a:pt x="284" y="368"/>
                  </a:lnTo>
                  <a:lnTo>
                    <a:pt x="280" y="365"/>
                  </a:lnTo>
                  <a:lnTo>
                    <a:pt x="283" y="364"/>
                  </a:lnTo>
                  <a:lnTo>
                    <a:pt x="284" y="364"/>
                  </a:lnTo>
                  <a:lnTo>
                    <a:pt x="287" y="361"/>
                  </a:lnTo>
                  <a:lnTo>
                    <a:pt x="292" y="353"/>
                  </a:lnTo>
                  <a:lnTo>
                    <a:pt x="293" y="353"/>
                  </a:lnTo>
                  <a:lnTo>
                    <a:pt x="293" y="350"/>
                  </a:lnTo>
                  <a:lnTo>
                    <a:pt x="301" y="343"/>
                  </a:lnTo>
                  <a:lnTo>
                    <a:pt x="294" y="336"/>
                  </a:lnTo>
                  <a:lnTo>
                    <a:pt x="293" y="335"/>
                  </a:lnTo>
                  <a:lnTo>
                    <a:pt x="289" y="334"/>
                  </a:lnTo>
                  <a:lnTo>
                    <a:pt x="288" y="334"/>
                  </a:lnTo>
                  <a:lnTo>
                    <a:pt x="287" y="333"/>
                  </a:lnTo>
                  <a:lnTo>
                    <a:pt x="285" y="333"/>
                  </a:lnTo>
                  <a:lnTo>
                    <a:pt x="277" y="330"/>
                  </a:lnTo>
                  <a:lnTo>
                    <a:pt x="271" y="328"/>
                  </a:lnTo>
                  <a:lnTo>
                    <a:pt x="268" y="326"/>
                  </a:lnTo>
                  <a:lnTo>
                    <a:pt x="257" y="324"/>
                  </a:lnTo>
                  <a:lnTo>
                    <a:pt x="254" y="324"/>
                  </a:lnTo>
                  <a:lnTo>
                    <a:pt x="253" y="320"/>
                  </a:lnTo>
                  <a:lnTo>
                    <a:pt x="252" y="318"/>
                  </a:lnTo>
                  <a:lnTo>
                    <a:pt x="252" y="315"/>
                  </a:lnTo>
                  <a:lnTo>
                    <a:pt x="254" y="303"/>
                  </a:lnTo>
                  <a:lnTo>
                    <a:pt x="257" y="301"/>
                  </a:lnTo>
                  <a:lnTo>
                    <a:pt x="259" y="292"/>
                  </a:lnTo>
                  <a:lnTo>
                    <a:pt x="262" y="285"/>
                  </a:lnTo>
                  <a:lnTo>
                    <a:pt x="266" y="278"/>
                  </a:lnTo>
                  <a:lnTo>
                    <a:pt x="268" y="276"/>
                  </a:lnTo>
                  <a:lnTo>
                    <a:pt x="269" y="274"/>
                  </a:lnTo>
                  <a:lnTo>
                    <a:pt x="270" y="273"/>
                  </a:lnTo>
                  <a:lnTo>
                    <a:pt x="272" y="273"/>
                  </a:lnTo>
                  <a:lnTo>
                    <a:pt x="276" y="274"/>
                  </a:lnTo>
                  <a:lnTo>
                    <a:pt x="278" y="273"/>
                  </a:lnTo>
                  <a:lnTo>
                    <a:pt x="279" y="272"/>
                  </a:lnTo>
                  <a:lnTo>
                    <a:pt x="281" y="272"/>
                  </a:lnTo>
                  <a:lnTo>
                    <a:pt x="283" y="270"/>
                  </a:lnTo>
                  <a:lnTo>
                    <a:pt x="286" y="273"/>
                  </a:lnTo>
                  <a:lnTo>
                    <a:pt x="287" y="275"/>
                  </a:lnTo>
                  <a:lnTo>
                    <a:pt x="289" y="273"/>
                  </a:lnTo>
                  <a:lnTo>
                    <a:pt x="290" y="273"/>
                  </a:lnTo>
                  <a:lnTo>
                    <a:pt x="292" y="275"/>
                  </a:lnTo>
                  <a:lnTo>
                    <a:pt x="293" y="274"/>
                  </a:lnTo>
                  <a:lnTo>
                    <a:pt x="295" y="274"/>
                  </a:lnTo>
                  <a:lnTo>
                    <a:pt x="295" y="273"/>
                  </a:lnTo>
                  <a:lnTo>
                    <a:pt x="296" y="273"/>
                  </a:lnTo>
                  <a:lnTo>
                    <a:pt x="296" y="270"/>
                  </a:lnTo>
                  <a:lnTo>
                    <a:pt x="301" y="267"/>
                  </a:lnTo>
                  <a:lnTo>
                    <a:pt x="303" y="267"/>
                  </a:lnTo>
                  <a:lnTo>
                    <a:pt x="306" y="266"/>
                  </a:lnTo>
                  <a:lnTo>
                    <a:pt x="309" y="266"/>
                  </a:lnTo>
                  <a:lnTo>
                    <a:pt x="310" y="267"/>
                  </a:lnTo>
                  <a:lnTo>
                    <a:pt x="315" y="266"/>
                  </a:lnTo>
                  <a:lnTo>
                    <a:pt x="318" y="268"/>
                  </a:lnTo>
                  <a:lnTo>
                    <a:pt x="320" y="267"/>
                  </a:lnTo>
                  <a:lnTo>
                    <a:pt x="322" y="269"/>
                  </a:lnTo>
                  <a:lnTo>
                    <a:pt x="326" y="270"/>
                  </a:lnTo>
                  <a:lnTo>
                    <a:pt x="333" y="268"/>
                  </a:lnTo>
                  <a:lnTo>
                    <a:pt x="336" y="269"/>
                  </a:lnTo>
                  <a:lnTo>
                    <a:pt x="337" y="270"/>
                  </a:lnTo>
                  <a:lnTo>
                    <a:pt x="337" y="272"/>
                  </a:lnTo>
                  <a:lnTo>
                    <a:pt x="340" y="272"/>
                  </a:lnTo>
                  <a:lnTo>
                    <a:pt x="343" y="275"/>
                  </a:lnTo>
                  <a:lnTo>
                    <a:pt x="344" y="276"/>
                  </a:lnTo>
                  <a:lnTo>
                    <a:pt x="345" y="277"/>
                  </a:lnTo>
                  <a:lnTo>
                    <a:pt x="345" y="278"/>
                  </a:lnTo>
                  <a:lnTo>
                    <a:pt x="346" y="278"/>
                  </a:lnTo>
                  <a:lnTo>
                    <a:pt x="345" y="280"/>
                  </a:lnTo>
                  <a:lnTo>
                    <a:pt x="346" y="281"/>
                  </a:lnTo>
                  <a:lnTo>
                    <a:pt x="349" y="278"/>
                  </a:lnTo>
                  <a:lnTo>
                    <a:pt x="352" y="278"/>
                  </a:lnTo>
                  <a:lnTo>
                    <a:pt x="354" y="280"/>
                  </a:lnTo>
                  <a:lnTo>
                    <a:pt x="358" y="273"/>
                  </a:lnTo>
                  <a:lnTo>
                    <a:pt x="359" y="275"/>
                  </a:lnTo>
                  <a:lnTo>
                    <a:pt x="358" y="278"/>
                  </a:lnTo>
                  <a:lnTo>
                    <a:pt x="356" y="281"/>
                  </a:lnTo>
                  <a:lnTo>
                    <a:pt x="357" y="283"/>
                  </a:lnTo>
                  <a:lnTo>
                    <a:pt x="353" y="286"/>
                  </a:lnTo>
                  <a:lnTo>
                    <a:pt x="352" y="286"/>
                  </a:lnTo>
                  <a:lnTo>
                    <a:pt x="349" y="286"/>
                  </a:lnTo>
                  <a:lnTo>
                    <a:pt x="347" y="289"/>
                  </a:lnTo>
                  <a:lnTo>
                    <a:pt x="347" y="291"/>
                  </a:lnTo>
                  <a:lnTo>
                    <a:pt x="350" y="293"/>
                  </a:lnTo>
                  <a:lnTo>
                    <a:pt x="350" y="295"/>
                  </a:lnTo>
                  <a:lnTo>
                    <a:pt x="352" y="297"/>
                  </a:lnTo>
                  <a:lnTo>
                    <a:pt x="354" y="299"/>
                  </a:lnTo>
                  <a:lnTo>
                    <a:pt x="358" y="303"/>
                  </a:lnTo>
                  <a:lnTo>
                    <a:pt x="359" y="305"/>
                  </a:lnTo>
                  <a:lnTo>
                    <a:pt x="363" y="303"/>
                  </a:lnTo>
                  <a:lnTo>
                    <a:pt x="366" y="308"/>
                  </a:lnTo>
                  <a:lnTo>
                    <a:pt x="367" y="308"/>
                  </a:lnTo>
                  <a:lnTo>
                    <a:pt x="367" y="309"/>
                  </a:lnTo>
                  <a:lnTo>
                    <a:pt x="373" y="312"/>
                  </a:lnTo>
                  <a:lnTo>
                    <a:pt x="380" y="319"/>
                  </a:lnTo>
                  <a:lnTo>
                    <a:pt x="379" y="322"/>
                  </a:lnTo>
                  <a:lnTo>
                    <a:pt x="374" y="319"/>
                  </a:lnTo>
                  <a:lnTo>
                    <a:pt x="371" y="320"/>
                  </a:lnTo>
                  <a:lnTo>
                    <a:pt x="369" y="323"/>
                  </a:lnTo>
                  <a:lnTo>
                    <a:pt x="369" y="324"/>
                  </a:lnTo>
                  <a:lnTo>
                    <a:pt x="367" y="324"/>
                  </a:lnTo>
                  <a:lnTo>
                    <a:pt x="365" y="327"/>
                  </a:lnTo>
                  <a:lnTo>
                    <a:pt x="364" y="327"/>
                  </a:lnTo>
                  <a:lnTo>
                    <a:pt x="363" y="330"/>
                  </a:lnTo>
                  <a:lnTo>
                    <a:pt x="365" y="333"/>
                  </a:lnTo>
                  <a:lnTo>
                    <a:pt x="364" y="335"/>
                  </a:lnTo>
                  <a:lnTo>
                    <a:pt x="361" y="336"/>
                  </a:lnTo>
                  <a:lnTo>
                    <a:pt x="361" y="339"/>
                  </a:lnTo>
                  <a:lnTo>
                    <a:pt x="359" y="340"/>
                  </a:lnTo>
                  <a:lnTo>
                    <a:pt x="358" y="341"/>
                  </a:lnTo>
                  <a:lnTo>
                    <a:pt x="358" y="342"/>
                  </a:lnTo>
                  <a:lnTo>
                    <a:pt x="357" y="343"/>
                  </a:lnTo>
                  <a:lnTo>
                    <a:pt x="357" y="345"/>
                  </a:lnTo>
                  <a:lnTo>
                    <a:pt x="357" y="347"/>
                  </a:lnTo>
                  <a:lnTo>
                    <a:pt x="358" y="348"/>
                  </a:lnTo>
                  <a:lnTo>
                    <a:pt x="359" y="351"/>
                  </a:lnTo>
                  <a:lnTo>
                    <a:pt x="361" y="352"/>
                  </a:lnTo>
                  <a:lnTo>
                    <a:pt x="362" y="353"/>
                  </a:lnTo>
                  <a:lnTo>
                    <a:pt x="363" y="354"/>
                  </a:lnTo>
                  <a:lnTo>
                    <a:pt x="364" y="358"/>
                  </a:lnTo>
                  <a:lnTo>
                    <a:pt x="364" y="360"/>
                  </a:lnTo>
                  <a:lnTo>
                    <a:pt x="366" y="362"/>
                  </a:lnTo>
                  <a:lnTo>
                    <a:pt x="369" y="365"/>
                  </a:lnTo>
                  <a:lnTo>
                    <a:pt x="372" y="367"/>
                  </a:lnTo>
                  <a:lnTo>
                    <a:pt x="374" y="368"/>
                  </a:lnTo>
                  <a:lnTo>
                    <a:pt x="376" y="369"/>
                  </a:lnTo>
                  <a:lnTo>
                    <a:pt x="379" y="368"/>
                  </a:lnTo>
                  <a:lnTo>
                    <a:pt x="381" y="369"/>
                  </a:lnTo>
                  <a:lnTo>
                    <a:pt x="384" y="369"/>
                  </a:lnTo>
                  <a:lnTo>
                    <a:pt x="389" y="368"/>
                  </a:lnTo>
                  <a:lnTo>
                    <a:pt x="391" y="368"/>
                  </a:lnTo>
                  <a:lnTo>
                    <a:pt x="391" y="372"/>
                  </a:lnTo>
                  <a:lnTo>
                    <a:pt x="392" y="373"/>
                  </a:lnTo>
                  <a:lnTo>
                    <a:pt x="392" y="376"/>
                  </a:lnTo>
                  <a:lnTo>
                    <a:pt x="392" y="378"/>
                  </a:lnTo>
                  <a:lnTo>
                    <a:pt x="393" y="381"/>
                  </a:lnTo>
                  <a:lnTo>
                    <a:pt x="395" y="381"/>
                  </a:lnTo>
                  <a:lnTo>
                    <a:pt x="396" y="383"/>
                  </a:lnTo>
                  <a:lnTo>
                    <a:pt x="399" y="382"/>
                  </a:lnTo>
                  <a:lnTo>
                    <a:pt x="399" y="384"/>
                  </a:lnTo>
                  <a:lnTo>
                    <a:pt x="400" y="385"/>
                  </a:lnTo>
                  <a:lnTo>
                    <a:pt x="406" y="386"/>
                  </a:lnTo>
                  <a:lnTo>
                    <a:pt x="408" y="387"/>
                  </a:lnTo>
                  <a:lnTo>
                    <a:pt x="409" y="389"/>
                  </a:lnTo>
                  <a:lnTo>
                    <a:pt x="409" y="391"/>
                  </a:lnTo>
                  <a:lnTo>
                    <a:pt x="410" y="392"/>
                  </a:lnTo>
                  <a:lnTo>
                    <a:pt x="409" y="393"/>
                  </a:lnTo>
                  <a:lnTo>
                    <a:pt x="410" y="393"/>
                  </a:lnTo>
                  <a:lnTo>
                    <a:pt x="422" y="406"/>
                  </a:lnTo>
                  <a:lnTo>
                    <a:pt x="432" y="410"/>
                  </a:lnTo>
                  <a:lnTo>
                    <a:pt x="433" y="412"/>
                  </a:lnTo>
                  <a:lnTo>
                    <a:pt x="433" y="411"/>
                  </a:lnTo>
                  <a:lnTo>
                    <a:pt x="443" y="418"/>
                  </a:lnTo>
                  <a:lnTo>
                    <a:pt x="448" y="420"/>
                  </a:lnTo>
                  <a:lnTo>
                    <a:pt x="449" y="421"/>
                  </a:lnTo>
                  <a:lnTo>
                    <a:pt x="453" y="423"/>
                  </a:lnTo>
                  <a:lnTo>
                    <a:pt x="453" y="419"/>
                  </a:lnTo>
                  <a:lnTo>
                    <a:pt x="454" y="418"/>
                  </a:lnTo>
                  <a:lnTo>
                    <a:pt x="454" y="416"/>
                  </a:lnTo>
                  <a:lnTo>
                    <a:pt x="454" y="415"/>
                  </a:lnTo>
                  <a:lnTo>
                    <a:pt x="456" y="415"/>
                  </a:lnTo>
                  <a:lnTo>
                    <a:pt x="457" y="415"/>
                  </a:lnTo>
                  <a:lnTo>
                    <a:pt x="457" y="416"/>
                  </a:lnTo>
                  <a:lnTo>
                    <a:pt x="458" y="416"/>
                  </a:lnTo>
                  <a:lnTo>
                    <a:pt x="460" y="417"/>
                  </a:lnTo>
                  <a:lnTo>
                    <a:pt x="460" y="418"/>
                  </a:lnTo>
                  <a:lnTo>
                    <a:pt x="462" y="420"/>
                  </a:lnTo>
                  <a:lnTo>
                    <a:pt x="464" y="419"/>
                  </a:lnTo>
                  <a:lnTo>
                    <a:pt x="465" y="419"/>
                  </a:lnTo>
                  <a:lnTo>
                    <a:pt x="464" y="424"/>
                  </a:lnTo>
                  <a:lnTo>
                    <a:pt x="466" y="426"/>
                  </a:lnTo>
                  <a:lnTo>
                    <a:pt x="468" y="431"/>
                  </a:lnTo>
                  <a:lnTo>
                    <a:pt x="469" y="431"/>
                  </a:lnTo>
                  <a:lnTo>
                    <a:pt x="470" y="429"/>
                  </a:lnTo>
                  <a:lnTo>
                    <a:pt x="473" y="427"/>
                  </a:lnTo>
                  <a:lnTo>
                    <a:pt x="475" y="425"/>
                  </a:lnTo>
                  <a:lnTo>
                    <a:pt x="476" y="423"/>
                  </a:lnTo>
                  <a:lnTo>
                    <a:pt x="477" y="420"/>
                  </a:lnTo>
                  <a:lnTo>
                    <a:pt x="478" y="420"/>
                  </a:lnTo>
                  <a:lnTo>
                    <a:pt x="479" y="418"/>
                  </a:lnTo>
                  <a:lnTo>
                    <a:pt x="479" y="417"/>
                  </a:lnTo>
                  <a:lnTo>
                    <a:pt x="481" y="416"/>
                  </a:lnTo>
                  <a:lnTo>
                    <a:pt x="481" y="415"/>
                  </a:lnTo>
                  <a:lnTo>
                    <a:pt x="481" y="414"/>
                  </a:lnTo>
                  <a:lnTo>
                    <a:pt x="484" y="414"/>
                  </a:lnTo>
                  <a:lnTo>
                    <a:pt x="486" y="411"/>
                  </a:lnTo>
                  <a:lnTo>
                    <a:pt x="488" y="411"/>
                  </a:lnTo>
                  <a:lnTo>
                    <a:pt x="490" y="410"/>
                  </a:lnTo>
                  <a:lnTo>
                    <a:pt x="492" y="409"/>
                  </a:lnTo>
                  <a:lnTo>
                    <a:pt x="491" y="407"/>
                  </a:lnTo>
                  <a:lnTo>
                    <a:pt x="492" y="406"/>
                  </a:lnTo>
                  <a:lnTo>
                    <a:pt x="492" y="404"/>
                  </a:lnTo>
                  <a:lnTo>
                    <a:pt x="491" y="401"/>
                  </a:lnTo>
                  <a:lnTo>
                    <a:pt x="491" y="399"/>
                  </a:lnTo>
                  <a:lnTo>
                    <a:pt x="491" y="395"/>
                  </a:lnTo>
                  <a:lnTo>
                    <a:pt x="491" y="392"/>
                  </a:lnTo>
                  <a:lnTo>
                    <a:pt x="490" y="391"/>
                  </a:lnTo>
                  <a:lnTo>
                    <a:pt x="490" y="389"/>
                  </a:lnTo>
                  <a:lnTo>
                    <a:pt x="491" y="389"/>
                  </a:lnTo>
                  <a:lnTo>
                    <a:pt x="492" y="387"/>
                  </a:lnTo>
                  <a:lnTo>
                    <a:pt x="491" y="385"/>
                  </a:lnTo>
                  <a:lnTo>
                    <a:pt x="488" y="384"/>
                  </a:lnTo>
                  <a:lnTo>
                    <a:pt x="486" y="383"/>
                  </a:lnTo>
                  <a:lnTo>
                    <a:pt x="483" y="379"/>
                  </a:lnTo>
                  <a:lnTo>
                    <a:pt x="484" y="377"/>
                  </a:lnTo>
                  <a:lnTo>
                    <a:pt x="485" y="376"/>
                  </a:lnTo>
                  <a:lnTo>
                    <a:pt x="485" y="374"/>
                  </a:lnTo>
                  <a:lnTo>
                    <a:pt x="486" y="374"/>
                  </a:lnTo>
                  <a:lnTo>
                    <a:pt x="486" y="373"/>
                  </a:lnTo>
                  <a:lnTo>
                    <a:pt x="486" y="372"/>
                  </a:lnTo>
                  <a:lnTo>
                    <a:pt x="490" y="369"/>
                  </a:lnTo>
                  <a:lnTo>
                    <a:pt x="491" y="367"/>
                  </a:lnTo>
                  <a:lnTo>
                    <a:pt x="490" y="366"/>
                  </a:lnTo>
                  <a:lnTo>
                    <a:pt x="492" y="365"/>
                  </a:lnTo>
                  <a:lnTo>
                    <a:pt x="495" y="360"/>
                  </a:lnTo>
                  <a:lnTo>
                    <a:pt x="495" y="359"/>
                  </a:lnTo>
                  <a:lnTo>
                    <a:pt x="496" y="357"/>
                  </a:lnTo>
                  <a:lnTo>
                    <a:pt x="494" y="357"/>
                  </a:lnTo>
                  <a:lnTo>
                    <a:pt x="493" y="356"/>
                  </a:lnTo>
                  <a:lnTo>
                    <a:pt x="492" y="353"/>
                  </a:lnTo>
                  <a:lnTo>
                    <a:pt x="491" y="352"/>
                  </a:lnTo>
                  <a:lnTo>
                    <a:pt x="492" y="351"/>
                  </a:lnTo>
                  <a:lnTo>
                    <a:pt x="491" y="350"/>
                  </a:lnTo>
                  <a:lnTo>
                    <a:pt x="490" y="349"/>
                  </a:lnTo>
                  <a:lnTo>
                    <a:pt x="488" y="347"/>
                  </a:lnTo>
                  <a:lnTo>
                    <a:pt x="491" y="344"/>
                  </a:lnTo>
                  <a:lnTo>
                    <a:pt x="490" y="341"/>
                  </a:lnTo>
                  <a:lnTo>
                    <a:pt x="496" y="340"/>
                  </a:lnTo>
                  <a:lnTo>
                    <a:pt x="501" y="339"/>
                  </a:lnTo>
                  <a:lnTo>
                    <a:pt x="502" y="340"/>
                  </a:lnTo>
                  <a:lnTo>
                    <a:pt x="504" y="337"/>
                  </a:lnTo>
                  <a:lnTo>
                    <a:pt x="503" y="336"/>
                  </a:lnTo>
                  <a:lnTo>
                    <a:pt x="503" y="335"/>
                  </a:lnTo>
                  <a:lnTo>
                    <a:pt x="502" y="335"/>
                  </a:lnTo>
                  <a:lnTo>
                    <a:pt x="500" y="332"/>
                  </a:lnTo>
                  <a:lnTo>
                    <a:pt x="500" y="327"/>
                  </a:lnTo>
                  <a:lnTo>
                    <a:pt x="500" y="326"/>
                  </a:lnTo>
                  <a:lnTo>
                    <a:pt x="503" y="325"/>
                  </a:lnTo>
                  <a:lnTo>
                    <a:pt x="503" y="324"/>
                  </a:lnTo>
                  <a:lnTo>
                    <a:pt x="504" y="320"/>
                  </a:lnTo>
                  <a:lnTo>
                    <a:pt x="507" y="318"/>
                  </a:lnTo>
                  <a:lnTo>
                    <a:pt x="509" y="315"/>
                  </a:lnTo>
                  <a:lnTo>
                    <a:pt x="511" y="314"/>
                  </a:lnTo>
                  <a:lnTo>
                    <a:pt x="513" y="310"/>
                  </a:lnTo>
                  <a:lnTo>
                    <a:pt x="514" y="309"/>
                  </a:lnTo>
                  <a:lnTo>
                    <a:pt x="516" y="308"/>
                  </a:lnTo>
                  <a:lnTo>
                    <a:pt x="517" y="303"/>
                  </a:lnTo>
                  <a:lnTo>
                    <a:pt x="518" y="302"/>
                  </a:lnTo>
                  <a:lnTo>
                    <a:pt x="517" y="299"/>
                  </a:lnTo>
                  <a:lnTo>
                    <a:pt x="514" y="295"/>
                  </a:lnTo>
                  <a:lnTo>
                    <a:pt x="512" y="292"/>
                  </a:lnTo>
                  <a:lnTo>
                    <a:pt x="513" y="289"/>
                  </a:lnTo>
                  <a:lnTo>
                    <a:pt x="510" y="284"/>
                  </a:lnTo>
                  <a:lnTo>
                    <a:pt x="508" y="282"/>
                  </a:lnTo>
                  <a:lnTo>
                    <a:pt x="507" y="278"/>
                  </a:lnTo>
                  <a:lnTo>
                    <a:pt x="507" y="275"/>
                  </a:lnTo>
                  <a:lnTo>
                    <a:pt x="509" y="264"/>
                  </a:lnTo>
                  <a:lnTo>
                    <a:pt x="507" y="261"/>
                  </a:lnTo>
                  <a:lnTo>
                    <a:pt x="505" y="260"/>
                  </a:lnTo>
                  <a:lnTo>
                    <a:pt x="503" y="260"/>
                  </a:lnTo>
                  <a:lnTo>
                    <a:pt x="501" y="258"/>
                  </a:lnTo>
                  <a:lnTo>
                    <a:pt x="500" y="258"/>
                  </a:lnTo>
                  <a:lnTo>
                    <a:pt x="500" y="257"/>
                  </a:lnTo>
                  <a:lnTo>
                    <a:pt x="499" y="257"/>
                  </a:lnTo>
                  <a:lnTo>
                    <a:pt x="497" y="255"/>
                  </a:lnTo>
                  <a:lnTo>
                    <a:pt x="496" y="253"/>
                  </a:lnTo>
                  <a:lnTo>
                    <a:pt x="496" y="251"/>
                  </a:lnTo>
                  <a:lnTo>
                    <a:pt x="495" y="251"/>
                  </a:lnTo>
                  <a:lnTo>
                    <a:pt x="494" y="250"/>
                  </a:lnTo>
                  <a:lnTo>
                    <a:pt x="493" y="249"/>
                  </a:lnTo>
                  <a:lnTo>
                    <a:pt x="493" y="248"/>
                  </a:lnTo>
                  <a:lnTo>
                    <a:pt x="492" y="248"/>
                  </a:lnTo>
                  <a:lnTo>
                    <a:pt x="493" y="247"/>
                  </a:lnTo>
                  <a:lnTo>
                    <a:pt x="492" y="245"/>
                  </a:lnTo>
                  <a:lnTo>
                    <a:pt x="491" y="244"/>
                  </a:lnTo>
                  <a:lnTo>
                    <a:pt x="490" y="244"/>
                  </a:lnTo>
                  <a:lnTo>
                    <a:pt x="488" y="243"/>
                  </a:lnTo>
                  <a:lnTo>
                    <a:pt x="487" y="243"/>
                  </a:lnTo>
                  <a:lnTo>
                    <a:pt x="486" y="242"/>
                  </a:lnTo>
                  <a:lnTo>
                    <a:pt x="485" y="242"/>
                  </a:lnTo>
                  <a:lnTo>
                    <a:pt x="484" y="242"/>
                  </a:lnTo>
                  <a:lnTo>
                    <a:pt x="483" y="242"/>
                  </a:lnTo>
                  <a:lnTo>
                    <a:pt x="482" y="242"/>
                  </a:lnTo>
                  <a:lnTo>
                    <a:pt x="482" y="241"/>
                  </a:lnTo>
                  <a:lnTo>
                    <a:pt x="481" y="240"/>
                  </a:lnTo>
                  <a:lnTo>
                    <a:pt x="481" y="239"/>
                  </a:lnTo>
                  <a:lnTo>
                    <a:pt x="479" y="239"/>
                  </a:lnTo>
                  <a:lnTo>
                    <a:pt x="478" y="239"/>
                  </a:lnTo>
                  <a:lnTo>
                    <a:pt x="477" y="238"/>
                  </a:lnTo>
                  <a:lnTo>
                    <a:pt x="476" y="238"/>
                  </a:lnTo>
                  <a:lnTo>
                    <a:pt x="475" y="238"/>
                  </a:lnTo>
                  <a:lnTo>
                    <a:pt x="474" y="238"/>
                  </a:lnTo>
                  <a:lnTo>
                    <a:pt x="473" y="238"/>
                  </a:lnTo>
                  <a:lnTo>
                    <a:pt x="473" y="239"/>
                  </a:lnTo>
                  <a:lnTo>
                    <a:pt x="471" y="239"/>
                  </a:lnTo>
                  <a:lnTo>
                    <a:pt x="471" y="240"/>
                  </a:lnTo>
                  <a:lnTo>
                    <a:pt x="470" y="241"/>
                  </a:lnTo>
                  <a:lnTo>
                    <a:pt x="471" y="241"/>
                  </a:lnTo>
                  <a:lnTo>
                    <a:pt x="470" y="242"/>
                  </a:lnTo>
                  <a:lnTo>
                    <a:pt x="470" y="243"/>
                  </a:lnTo>
                  <a:lnTo>
                    <a:pt x="469" y="243"/>
                  </a:lnTo>
                  <a:lnTo>
                    <a:pt x="469" y="244"/>
                  </a:lnTo>
                  <a:lnTo>
                    <a:pt x="468" y="244"/>
                  </a:lnTo>
                  <a:lnTo>
                    <a:pt x="466" y="244"/>
                  </a:lnTo>
                  <a:lnTo>
                    <a:pt x="465" y="245"/>
                  </a:lnTo>
                  <a:lnTo>
                    <a:pt x="464" y="247"/>
                  </a:lnTo>
                  <a:lnTo>
                    <a:pt x="464" y="248"/>
                  </a:lnTo>
                  <a:lnTo>
                    <a:pt x="461" y="249"/>
                  </a:lnTo>
                  <a:lnTo>
                    <a:pt x="454" y="249"/>
                  </a:lnTo>
                  <a:lnTo>
                    <a:pt x="451" y="248"/>
                  </a:lnTo>
                  <a:lnTo>
                    <a:pt x="450" y="247"/>
                  </a:lnTo>
                  <a:lnTo>
                    <a:pt x="448" y="247"/>
                  </a:lnTo>
                  <a:lnTo>
                    <a:pt x="445" y="248"/>
                  </a:lnTo>
                  <a:lnTo>
                    <a:pt x="443" y="245"/>
                  </a:lnTo>
                  <a:lnTo>
                    <a:pt x="441" y="244"/>
                  </a:lnTo>
                  <a:lnTo>
                    <a:pt x="440" y="245"/>
                  </a:lnTo>
                  <a:lnTo>
                    <a:pt x="438" y="245"/>
                  </a:lnTo>
                  <a:lnTo>
                    <a:pt x="434" y="247"/>
                  </a:lnTo>
                  <a:lnTo>
                    <a:pt x="431" y="247"/>
                  </a:lnTo>
                  <a:lnTo>
                    <a:pt x="430" y="243"/>
                  </a:lnTo>
                  <a:lnTo>
                    <a:pt x="427" y="243"/>
                  </a:lnTo>
                  <a:lnTo>
                    <a:pt x="426" y="241"/>
                  </a:lnTo>
                  <a:lnTo>
                    <a:pt x="424" y="241"/>
                  </a:lnTo>
                  <a:lnTo>
                    <a:pt x="424" y="239"/>
                  </a:lnTo>
                  <a:lnTo>
                    <a:pt x="422" y="238"/>
                  </a:lnTo>
                  <a:lnTo>
                    <a:pt x="421" y="236"/>
                  </a:lnTo>
                  <a:lnTo>
                    <a:pt x="421" y="233"/>
                  </a:lnTo>
                  <a:lnTo>
                    <a:pt x="424" y="231"/>
                  </a:lnTo>
                  <a:lnTo>
                    <a:pt x="424" y="226"/>
                  </a:lnTo>
                  <a:lnTo>
                    <a:pt x="425" y="226"/>
                  </a:lnTo>
                  <a:lnTo>
                    <a:pt x="426" y="225"/>
                  </a:lnTo>
                  <a:lnTo>
                    <a:pt x="427" y="222"/>
                  </a:lnTo>
                  <a:lnTo>
                    <a:pt x="428" y="222"/>
                  </a:lnTo>
                  <a:lnTo>
                    <a:pt x="428" y="220"/>
                  </a:lnTo>
                  <a:lnTo>
                    <a:pt x="434" y="220"/>
                  </a:lnTo>
                  <a:lnTo>
                    <a:pt x="434" y="218"/>
                  </a:lnTo>
                  <a:lnTo>
                    <a:pt x="435" y="218"/>
                  </a:lnTo>
                  <a:lnTo>
                    <a:pt x="436" y="217"/>
                  </a:lnTo>
                  <a:lnTo>
                    <a:pt x="436" y="214"/>
                  </a:lnTo>
                  <a:lnTo>
                    <a:pt x="438" y="210"/>
                  </a:lnTo>
                  <a:lnTo>
                    <a:pt x="436" y="210"/>
                  </a:lnTo>
                  <a:lnTo>
                    <a:pt x="436" y="211"/>
                  </a:lnTo>
                  <a:lnTo>
                    <a:pt x="435" y="210"/>
                  </a:lnTo>
                  <a:lnTo>
                    <a:pt x="436" y="210"/>
                  </a:lnTo>
                  <a:lnTo>
                    <a:pt x="439" y="209"/>
                  </a:lnTo>
                  <a:lnTo>
                    <a:pt x="440" y="207"/>
                  </a:lnTo>
                  <a:lnTo>
                    <a:pt x="441" y="206"/>
                  </a:lnTo>
                  <a:lnTo>
                    <a:pt x="440" y="201"/>
                  </a:lnTo>
                  <a:lnTo>
                    <a:pt x="435" y="201"/>
                  </a:lnTo>
                  <a:lnTo>
                    <a:pt x="436" y="200"/>
                  </a:lnTo>
                  <a:lnTo>
                    <a:pt x="435" y="200"/>
                  </a:lnTo>
                  <a:lnTo>
                    <a:pt x="434" y="201"/>
                  </a:lnTo>
                  <a:lnTo>
                    <a:pt x="433" y="202"/>
                  </a:lnTo>
                  <a:lnTo>
                    <a:pt x="432" y="202"/>
                  </a:lnTo>
                  <a:lnTo>
                    <a:pt x="434" y="198"/>
                  </a:lnTo>
                  <a:lnTo>
                    <a:pt x="438" y="195"/>
                  </a:lnTo>
                  <a:lnTo>
                    <a:pt x="438" y="192"/>
                  </a:lnTo>
                  <a:lnTo>
                    <a:pt x="438" y="191"/>
                  </a:lnTo>
                  <a:lnTo>
                    <a:pt x="441" y="190"/>
                  </a:lnTo>
                  <a:lnTo>
                    <a:pt x="442" y="190"/>
                  </a:lnTo>
                  <a:lnTo>
                    <a:pt x="444" y="185"/>
                  </a:lnTo>
                  <a:lnTo>
                    <a:pt x="449" y="181"/>
                  </a:lnTo>
                  <a:lnTo>
                    <a:pt x="452" y="177"/>
                  </a:lnTo>
                  <a:lnTo>
                    <a:pt x="457" y="167"/>
                  </a:lnTo>
                  <a:lnTo>
                    <a:pt x="459" y="161"/>
                  </a:lnTo>
                  <a:lnTo>
                    <a:pt x="461" y="158"/>
                  </a:lnTo>
                  <a:lnTo>
                    <a:pt x="464" y="156"/>
                  </a:lnTo>
                  <a:lnTo>
                    <a:pt x="467" y="152"/>
                  </a:lnTo>
                  <a:lnTo>
                    <a:pt x="470" y="148"/>
                  </a:lnTo>
                  <a:lnTo>
                    <a:pt x="470" y="144"/>
                  </a:lnTo>
                  <a:lnTo>
                    <a:pt x="469" y="139"/>
                  </a:lnTo>
                  <a:lnTo>
                    <a:pt x="462" y="128"/>
                  </a:lnTo>
                  <a:lnTo>
                    <a:pt x="457" y="116"/>
                  </a:lnTo>
                  <a:lnTo>
                    <a:pt x="452" y="105"/>
                  </a:lnTo>
                  <a:lnTo>
                    <a:pt x="443" y="90"/>
                  </a:lnTo>
                  <a:lnTo>
                    <a:pt x="440" y="83"/>
                  </a:lnTo>
                  <a:lnTo>
                    <a:pt x="439" y="77"/>
                  </a:lnTo>
                  <a:lnTo>
                    <a:pt x="439" y="73"/>
                  </a:lnTo>
                  <a:lnTo>
                    <a:pt x="438" y="72"/>
                  </a:lnTo>
                  <a:lnTo>
                    <a:pt x="436" y="73"/>
                  </a:lnTo>
                  <a:lnTo>
                    <a:pt x="436" y="74"/>
                  </a:lnTo>
                  <a:lnTo>
                    <a:pt x="435" y="75"/>
                  </a:lnTo>
                  <a:lnTo>
                    <a:pt x="432" y="76"/>
                  </a:lnTo>
                  <a:lnTo>
                    <a:pt x="430" y="75"/>
                  </a:lnTo>
                  <a:lnTo>
                    <a:pt x="428" y="73"/>
                  </a:lnTo>
                  <a:lnTo>
                    <a:pt x="428" y="72"/>
                  </a:lnTo>
                  <a:lnTo>
                    <a:pt x="430" y="67"/>
                  </a:lnTo>
                  <a:lnTo>
                    <a:pt x="428" y="65"/>
                  </a:lnTo>
                  <a:lnTo>
                    <a:pt x="426" y="63"/>
                  </a:lnTo>
                  <a:lnTo>
                    <a:pt x="423" y="61"/>
                  </a:lnTo>
                  <a:lnTo>
                    <a:pt x="418" y="61"/>
                  </a:lnTo>
                  <a:lnTo>
                    <a:pt x="413" y="60"/>
                  </a:lnTo>
                  <a:lnTo>
                    <a:pt x="410" y="60"/>
                  </a:lnTo>
                  <a:lnTo>
                    <a:pt x="407" y="58"/>
                  </a:lnTo>
                  <a:lnTo>
                    <a:pt x="405" y="56"/>
                  </a:lnTo>
                  <a:lnTo>
                    <a:pt x="404" y="51"/>
                  </a:lnTo>
                  <a:lnTo>
                    <a:pt x="399" y="33"/>
                  </a:lnTo>
                  <a:lnTo>
                    <a:pt x="408" y="33"/>
                  </a:lnTo>
                  <a:lnTo>
                    <a:pt x="410" y="34"/>
                  </a:lnTo>
                  <a:lnTo>
                    <a:pt x="410" y="35"/>
                  </a:lnTo>
                  <a:lnTo>
                    <a:pt x="412" y="35"/>
                  </a:lnTo>
                  <a:lnTo>
                    <a:pt x="414" y="36"/>
                  </a:lnTo>
                  <a:lnTo>
                    <a:pt x="415" y="36"/>
                  </a:lnTo>
                  <a:lnTo>
                    <a:pt x="415" y="34"/>
                  </a:lnTo>
                  <a:lnTo>
                    <a:pt x="416" y="34"/>
                  </a:lnTo>
                  <a:lnTo>
                    <a:pt x="416" y="32"/>
                  </a:lnTo>
                  <a:lnTo>
                    <a:pt x="418" y="30"/>
                  </a:lnTo>
                  <a:lnTo>
                    <a:pt x="418" y="29"/>
                  </a:lnTo>
                  <a:lnTo>
                    <a:pt x="417" y="27"/>
                  </a:lnTo>
                  <a:lnTo>
                    <a:pt x="418" y="27"/>
                  </a:lnTo>
                  <a:lnTo>
                    <a:pt x="418" y="26"/>
                  </a:lnTo>
                  <a:lnTo>
                    <a:pt x="421" y="25"/>
                  </a:lnTo>
                  <a:lnTo>
                    <a:pt x="422" y="23"/>
                  </a:lnTo>
                  <a:lnTo>
                    <a:pt x="422" y="19"/>
                  </a:lnTo>
                  <a:lnTo>
                    <a:pt x="424" y="17"/>
                  </a:lnTo>
                  <a:lnTo>
                    <a:pt x="425" y="14"/>
                  </a:lnTo>
                  <a:lnTo>
                    <a:pt x="426" y="13"/>
                  </a:lnTo>
                  <a:lnTo>
                    <a:pt x="427" y="14"/>
                  </a:lnTo>
                  <a:lnTo>
                    <a:pt x="430" y="13"/>
                  </a:lnTo>
                  <a:lnTo>
                    <a:pt x="436" y="5"/>
                  </a:lnTo>
                  <a:lnTo>
                    <a:pt x="439" y="4"/>
                  </a:lnTo>
                  <a:lnTo>
                    <a:pt x="443" y="2"/>
                  </a:lnTo>
                  <a:lnTo>
                    <a:pt x="444" y="5"/>
                  </a:lnTo>
                  <a:lnTo>
                    <a:pt x="445" y="4"/>
                  </a:lnTo>
                  <a:lnTo>
                    <a:pt x="448" y="6"/>
                  </a:lnTo>
                  <a:lnTo>
                    <a:pt x="450" y="6"/>
                  </a:lnTo>
                  <a:lnTo>
                    <a:pt x="454" y="13"/>
                  </a:lnTo>
                  <a:lnTo>
                    <a:pt x="456" y="13"/>
                  </a:lnTo>
                  <a:lnTo>
                    <a:pt x="458" y="13"/>
                  </a:lnTo>
                  <a:lnTo>
                    <a:pt x="462" y="9"/>
                  </a:lnTo>
                  <a:lnTo>
                    <a:pt x="464" y="9"/>
                  </a:lnTo>
                  <a:lnTo>
                    <a:pt x="465" y="9"/>
                  </a:lnTo>
                  <a:lnTo>
                    <a:pt x="466" y="9"/>
                  </a:lnTo>
                  <a:lnTo>
                    <a:pt x="467" y="9"/>
                  </a:lnTo>
                  <a:lnTo>
                    <a:pt x="467" y="8"/>
                  </a:lnTo>
                  <a:lnTo>
                    <a:pt x="469" y="9"/>
                  </a:lnTo>
                  <a:lnTo>
                    <a:pt x="471" y="8"/>
                  </a:lnTo>
                  <a:lnTo>
                    <a:pt x="474" y="6"/>
                  </a:lnTo>
                  <a:lnTo>
                    <a:pt x="474" y="4"/>
                  </a:lnTo>
                  <a:lnTo>
                    <a:pt x="475" y="4"/>
                  </a:lnTo>
                  <a:lnTo>
                    <a:pt x="477" y="2"/>
                  </a:lnTo>
                  <a:lnTo>
                    <a:pt x="479" y="5"/>
                  </a:lnTo>
                  <a:lnTo>
                    <a:pt x="479" y="6"/>
                  </a:lnTo>
                  <a:lnTo>
                    <a:pt x="481" y="6"/>
                  </a:lnTo>
                  <a:lnTo>
                    <a:pt x="483" y="6"/>
                  </a:lnTo>
                  <a:lnTo>
                    <a:pt x="485" y="5"/>
                  </a:lnTo>
                  <a:lnTo>
                    <a:pt x="486" y="4"/>
                  </a:lnTo>
                  <a:lnTo>
                    <a:pt x="487" y="2"/>
                  </a:lnTo>
                  <a:lnTo>
                    <a:pt x="487" y="1"/>
                  </a:lnTo>
                  <a:lnTo>
                    <a:pt x="488" y="2"/>
                  </a:lnTo>
                  <a:lnTo>
                    <a:pt x="491" y="0"/>
                  </a:lnTo>
                  <a:lnTo>
                    <a:pt x="493" y="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B750A5BD-2F50-0CD1-3A69-CA2DD0F8B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1201" y="2781300"/>
              <a:ext cx="2090738" cy="1435100"/>
            </a:xfrm>
            <a:custGeom>
              <a:avLst/>
              <a:gdLst>
                <a:gd name="T0" fmla="*/ 943 w 1317"/>
                <a:gd name="T1" fmla="*/ 38 h 904"/>
                <a:gd name="T2" fmla="*/ 1026 w 1317"/>
                <a:gd name="T3" fmla="*/ 55 h 904"/>
                <a:gd name="T4" fmla="*/ 1084 w 1317"/>
                <a:gd name="T5" fmla="*/ 113 h 904"/>
                <a:gd name="T6" fmla="*/ 1152 w 1317"/>
                <a:gd name="T7" fmla="*/ 152 h 904"/>
                <a:gd name="T8" fmla="*/ 1213 w 1317"/>
                <a:gd name="T9" fmla="*/ 219 h 904"/>
                <a:gd name="T10" fmla="*/ 1281 w 1317"/>
                <a:gd name="T11" fmla="*/ 214 h 904"/>
                <a:gd name="T12" fmla="*/ 1297 w 1317"/>
                <a:gd name="T13" fmla="*/ 270 h 904"/>
                <a:gd name="T14" fmla="*/ 1272 w 1317"/>
                <a:gd name="T15" fmla="*/ 307 h 904"/>
                <a:gd name="T16" fmla="*/ 1244 w 1317"/>
                <a:gd name="T17" fmla="*/ 338 h 904"/>
                <a:gd name="T18" fmla="*/ 1254 w 1317"/>
                <a:gd name="T19" fmla="*/ 361 h 904"/>
                <a:gd name="T20" fmla="*/ 1261 w 1317"/>
                <a:gd name="T21" fmla="*/ 380 h 904"/>
                <a:gd name="T22" fmla="*/ 1271 w 1317"/>
                <a:gd name="T23" fmla="*/ 404 h 904"/>
                <a:gd name="T24" fmla="*/ 1276 w 1317"/>
                <a:gd name="T25" fmla="*/ 422 h 904"/>
                <a:gd name="T26" fmla="*/ 1278 w 1317"/>
                <a:gd name="T27" fmla="*/ 447 h 904"/>
                <a:gd name="T28" fmla="*/ 1287 w 1317"/>
                <a:gd name="T29" fmla="*/ 470 h 904"/>
                <a:gd name="T30" fmla="*/ 1289 w 1317"/>
                <a:gd name="T31" fmla="*/ 514 h 904"/>
                <a:gd name="T32" fmla="*/ 1280 w 1317"/>
                <a:gd name="T33" fmla="*/ 539 h 904"/>
                <a:gd name="T34" fmla="*/ 1286 w 1317"/>
                <a:gd name="T35" fmla="*/ 561 h 904"/>
                <a:gd name="T36" fmla="*/ 1297 w 1317"/>
                <a:gd name="T37" fmla="*/ 574 h 904"/>
                <a:gd name="T38" fmla="*/ 1302 w 1317"/>
                <a:gd name="T39" fmla="*/ 588 h 904"/>
                <a:gd name="T40" fmla="*/ 1312 w 1317"/>
                <a:gd name="T41" fmla="*/ 605 h 904"/>
                <a:gd name="T42" fmla="*/ 1294 w 1317"/>
                <a:gd name="T43" fmla="*/ 625 h 904"/>
                <a:gd name="T44" fmla="*/ 1256 w 1317"/>
                <a:gd name="T45" fmla="*/ 686 h 904"/>
                <a:gd name="T46" fmla="*/ 1242 w 1317"/>
                <a:gd name="T47" fmla="*/ 746 h 904"/>
                <a:gd name="T48" fmla="*/ 1260 w 1317"/>
                <a:gd name="T49" fmla="*/ 825 h 904"/>
                <a:gd name="T50" fmla="*/ 1120 w 1317"/>
                <a:gd name="T51" fmla="*/ 836 h 904"/>
                <a:gd name="T52" fmla="*/ 1042 w 1317"/>
                <a:gd name="T53" fmla="*/ 843 h 904"/>
                <a:gd name="T54" fmla="*/ 1015 w 1317"/>
                <a:gd name="T55" fmla="*/ 883 h 904"/>
                <a:gd name="T56" fmla="*/ 973 w 1317"/>
                <a:gd name="T57" fmla="*/ 893 h 904"/>
                <a:gd name="T58" fmla="*/ 902 w 1317"/>
                <a:gd name="T59" fmla="*/ 878 h 904"/>
                <a:gd name="T60" fmla="*/ 815 w 1317"/>
                <a:gd name="T61" fmla="*/ 875 h 904"/>
                <a:gd name="T62" fmla="*/ 753 w 1317"/>
                <a:gd name="T63" fmla="*/ 868 h 904"/>
                <a:gd name="T64" fmla="*/ 733 w 1317"/>
                <a:gd name="T65" fmla="*/ 786 h 904"/>
                <a:gd name="T66" fmla="*/ 737 w 1317"/>
                <a:gd name="T67" fmla="*/ 675 h 904"/>
                <a:gd name="T68" fmla="*/ 651 w 1317"/>
                <a:gd name="T69" fmla="*/ 595 h 904"/>
                <a:gd name="T70" fmla="*/ 582 w 1317"/>
                <a:gd name="T71" fmla="*/ 608 h 904"/>
                <a:gd name="T72" fmla="*/ 488 w 1317"/>
                <a:gd name="T73" fmla="*/ 617 h 904"/>
                <a:gd name="T74" fmla="*/ 474 w 1317"/>
                <a:gd name="T75" fmla="*/ 606 h 904"/>
                <a:gd name="T76" fmla="*/ 455 w 1317"/>
                <a:gd name="T77" fmla="*/ 627 h 904"/>
                <a:gd name="T78" fmla="*/ 428 w 1317"/>
                <a:gd name="T79" fmla="*/ 633 h 904"/>
                <a:gd name="T80" fmla="*/ 416 w 1317"/>
                <a:gd name="T81" fmla="*/ 619 h 904"/>
                <a:gd name="T82" fmla="*/ 378 w 1317"/>
                <a:gd name="T83" fmla="*/ 606 h 904"/>
                <a:gd name="T84" fmla="*/ 324 w 1317"/>
                <a:gd name="T85" fmla="*/ 570 h 904"/>
                <a:gd name="T86" fmla="*/ 261 w 1317"/>
                <a:gd name="T87" fmla="*/ 613 h 904"/>
                <a:gd name="T88" fmla="*/ 193 w 1317"/>
                <a:gd name="T89" fmla="*/ 672 h 904"/>
                <a:gd name="T90" fmla="*/ 119 w 1317"/>
                <a:gd name="T91" fmla="*/ 678 h 904"/>
                <a:gd name="T92" fmla="*/ 174 w 1317"/>
                <a:gd name="T93" fmla="*/ 579 h 904"/>
                <a:gd name="T94" fmla="*/ 216 w 1317"/>
                <a:gd name="T95" fmla="*/ 533 h 904"/>
                <a:gd name="T96" fmla="*/ 158 w 1317"/>
                <a:gd name="T97" fmla="*/ 472 h 904"/>
                <a:gd name="T98" fmla="*/ 115 w 1317"/>
                <a:gd name="T99" fmla="*/ 419 h 904"/>
                <a:gd name="T100" fmla="*/ 19 w 1317"/>
                <a:gd name="T101" fmla="*/ 406 h 904"/>
                <a:gd name="T102" fmla="*/ 4 w 1317"/>
                <a:gd name="T103" fmla="*/ 312 h 904"/>
                <a:gd name="T104" fmla="*/ 77 w 1317"/>
                <a:gd name="T105" fmla="*/ 285 h 904"/>
                <a:gd name="T106" fmla="*/ 72 w 1317"/>
                <a:gd name="T107" fmla="*/ 138 h 904"/>
                <a:gd name="T108" fmla="*/ 157 w 1317"/>
                <a:gd name="T109" fmla="*/ 91 h 904"/>
                <a:gd name="T110" fmla="*/ 266 w 1317"/>
                <a:gd name="T111" fmla="*/ 165 h 904"/>
                <a:gd name="T112" fmla="*/ 376 w 1317"/>
                <a:gd name="T113" fmla="*/ 173 h 904"/>
                <a:gd name="T114" fmla="*/ 478 w 1317"/>
                <a:gd name="T115" fmla="*/ 115 h 904"/>
                <a:gd name="T116" fmla="*/ 534 w 1317"/>
                <a:gd name="T117" fmla="*/ 81 h 904"/>
                <a:gd name="T118" fmla="*/ 599 w 1317"/>
                <a:gd name="T119" fmla="*/ 76 h 904"/>
                <a:gd name="T120" fmla="*/ 692 w 1317"/>
                <a:gd name="T121" fmla="*/ 78 h 904"/>
                <a:gd name="T122" fmla="*/ 795 w 1317"/>
                <a:gd name="T123" fmla="*/ 54 h 904"/>
                <a:gd name="T124" fmla="*/ 847 w 1317"/>
                <a:gd name="T125" fmla="*/ 27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17" h="904">
                  <a:moveTo>
                    <a:pt x="888" y="0"/>
                  </a:moveTo>
                  <a:lnTo>
                    <a:pt x="890" y="1"/>
                  </a:lnTo>
                  <a:lnTo>
                    <a:pt x="894" y="0"/>
                  </a:lnTo>
                  <a:lnTo>
                    <a:pt x="897" y="1"/>
                  </a:lnTo>
                  <a:lnTo>
                    <a:pt x="898" y="2"/>
                  </a:lnTo>
                  <a:lnTo>
                    <a:pt x="900" y="1"/>
                  </a:lnTo>
                  <a:lnTo>
                    <a:pt x="901" y="1"/>
                  </a:lnTo>
                  <a:lnTo>
                    <a:pt x="905" y="1"/>
                  </a:lnTo>
                  <a:lnTo>
                    <a:pt x="905" y="2"/>
                  </a:lnTo>
                  <a:lnTo>
                    <a:pt x="907" y="2"/>
                  </a:lnTo>
                  <a:lnTo>
                    <a:pt x="911" y="6"/>
                  </a:lnTo>
                  <a:lnTo>
                    <a:pt x="913" y="6"/>
                  </a:lnTo>
                  <a:lnTo>
                    <a:pt x="914" y="10"/>
                  </a:lnTo>
                  <a:lnTo>
                    <a:pt x="915" y="9"/>
                  </a:lnTo>
                  <a:lnTo>
                    <a:pt x="916" y="10"/>
                  </a:lnTo>
                  <a:lnTo>
                    <a:pt x="915" y="9"/>
                  </a:lnTo>
                  <a:lnTo>
                    <a:pt x="916" y="9"/>
                  </a:lnTo>
                  <a:lnTo>
                    <a:pt x="917" y="9"/>
                  </a:lnTo>
                  <a:lnTo>
                    <a:pt x="918" y="8"/>
                  </a:lnTo>
                  <a:lnTo>
                    <a:pt x="920" y="10"/>
                  </a:lnTo>
                  <a:lnTo>
                    <a:pt x="919" y="11"/>
                  </a:lnTo>
                  <a:lnTo>
                    <a:pt x="919" y="14"/>
                  </a:lnTo>
                  <a:lnTo>
                    <a:pt x="920" y="16"/>
                  </a:lnTo>
                  <a:lnTo>
                    <a:pt x="919" y="19"/>
                  </a:lnTo>
                  <a:lnTo>
                    <a:pt x="922" y="23"/>
                  </a:lnTo>
                  <a:lnTo>
                    <a:pt x="923" y="28"/>
                  </a:lnTo>
                  <a:lnTo>
                    <a:pt x="924" y="30"/>
                  </a:lnTo>
                  <a:lnTo>
                    <a:pt x="925" y="30"/>
                  </a:lnTo>
                  <a:lnTo>
                    <a:pt x="926" y="30"/>
                  </a:lnTo>
                  <a:lnTo>
                    <a:pt x="930" y="30"/>
                  </a:lnTo>
                  <a:lnTo>
                    <a:pt x="932" y="28"/>
                  </a:lnTo>
                  <a:lnTo>
                    <a:pt x="932" y="27"/>
                  </a:lnTo>
                  <a:lnTo>
                    <a:pt x="934" y="26"/>
                  </a:lnTo>
                  <a:lnTo>
                    <a:pt x="935" y="25"/>
                  </a:lnTo>
                  <a:lnTo>
                    <a:pt x="937" y="26"/>
                  </a:lnTo>
                  <a:lnTo>
                    <a:pt x="939" y="26"/>
                  </a:lnTo>
                  <a:lnTo>
                    <a:pt x="939" y="29"/>
                  </a:lnTo>
                  <a:lnTo>
                    <a:pt x="943" y="38"/>
                  </a:lnTo>
                  <a:lnTo>
                    <a:pt x="945" y="38"/>
                  </a:lnTo>
                  <a:lnTo>
                    <a:pt x="949" y="41"/>
                  </a:lnTo>
                  <a:lnTo>
                    <a:pt x="950" y="41"/>
                  </a:lnTo>
                  <a:lnTo>
                    <a:pt x="954" y="39"/>
                  </a:lnTo>
                  <a:lnTo>
                    <a:pt x="957" y="41"/>
                  </a:lnTo>
                  <a:lnTo>
                    <a:pt x="961" y="39"/>
                  </a:lnTo>
                  <a:lnTo>
                    <a:pt x="963" y="41"/>
                  </a:lnTo>
                  <a:lnTo>
                    <a:pt x="965" y="42"/>
                  </a:lnTo>
                  <a:lnTo>
                    <a:pt x="967" y="41"/>
                  </a:lnTo>
                  <a:lnTo>
                    <a:pt x="969" y="42"/>
                  </a:lnTo>
                  <a:lnTo>
                    <a:pt x="969" y="41"/>
                  </a:lnTo>
                  <a:lnTo>
                    <a:pt x="971" y="42"/>
                  </a:lnTo>
                  <a:lnTo>
                    <a:pt x="974" y="43"/>
                  </a:lnTo>
                  <a:lnTo>
                    <a:pt x="975" y="44"/>
                  </a:lnTo>
                  <a:lnTo>
                    <a:pt x="977" y="45"/>
                  </a:lnTo>
                  <a:lnTo>
                    <a:pt x="977" y="46"/>
                  </a:lnTo>
                  <a:lnTo>
                    <a:pt x="977" y="48"/>
                  </a:lnTo>
                  <a:lnTo>
                    <a:pt x="976" y="50"/>
                  </a:lnTo>
                  <a:lnTo>
                    <a:pt x="976" y="51"/>
                  </a:lnTo>
                  <a:lnTo>
                    <a:pt x="974" y="53"/>
                  </a:lnTo>
                  <a:lnTo>
                    <a:pt x="976" y="58"/>
                  </a:lnTo>
                  <a:lnTo>
                    <a:pt x="977" y="58"/>
                  </a:lnTo>
                  <a:lnTo>
                    <a:pt x="978" y="58"/>
                  </a:lnTo>
                  <a:lnTo>
                    <a:pt x="979" y="56"/>
                  </a:lnTo>
                  <a:lnTo>
                    <a:pt x="984" y="58"/>
                  </a:lnTo>
                  <a:lnTo>
                    <a:pt x="986" y="56"/>
                  </a:lnTo>
                  <a:lnTo>
                    <a:pt x="987" y="56"/>
                  </a:lnTo>
                  <a:lnTo>
                    <a:pt x="988" y="56"/>
                  </a:lnTo>
                  <a:lnTo>
                    <a:pt x="995" y="54"/>
                  </a:lnTo>
                  <a:lnTo>
                    <a:pt x="995" y="55"/>
                  </a:lnTo>
                  <a:lnTo>
                    <a:pt x="996" y="56"/>
                  </a:lnTo>
                  <a:lnTo>
                    <a:pt x="1000" y="58"/>
                  </a:lnTo>
                  <a:lnTo>
                    <a:pt x="1003" y="55"/>
                  </a:lnTo>
                  <a:lnTo>
                    <a:pt x="1005" y="54"/>
                  </a:lnTo>
                  <a:lnTo>
                    <a:pt x="1012" y="55"/>
                  </a:lnTo>
                  <a:lnTo>
                    <a:pt x="1022" y="52"/>
                  </a:lnTo>
                  <a:lnTo>
                    <a:pt x="1025" y="53"/>
                  </a:lnTo>
                  <a:lnTo>
                    <a:pt x="1026" y="55"/>
                  </a:lnTo>
                  <a:lnTo>
                    <a:pt x="1027" y="55"/>
                  </a:lnTo>
                  <a:lnTo>
                    <a:pt x="1028" y="60"/>
                  </a:lnTo>
                  <a:lnTo>
                    <a:pt x="1029" y="60"/>
                  </a:lnTo>
                  <a:lnTo>
                    <a:pt x="1029" y="62"/>
                  </a:lnTo>
                  <a:lnTo>
                    <a:pt x="1029" y="63"/>
                  </a:lnTo>
                  <a:lnTo>
                    <a:pt x="1030" y="63"/>
                  </a:lnTo>
                  <a:lnTo>
                    <a:pt x="1031" y="67"/>
                  </a:lnTo>
                  <a:lnTo>
                    <a:pt x="1034" y="68"/>
                  </a:lnTo>
                  <a:lnTo>
                    <a:pt x="1034" y="70"/>
                  </a:lnTo>
                  <a:lnTo>
                    <a:pt x="1034" y="72"/>
                  </a:lnTo>
                  <a:lnTo>
                    <a:pt x="1036" y="75"/>
                  </a:lnTo>
                  <a:lnTo>
                    <a:pt x="1038" y="79"/>
                  </a:lnTo>
                  <a:lnTo>
                    <a:pt x="1040" y="77"/>
                  </a:lnTo>
                  <a:lnTo>
                    <a:pt x="1043" y="78"/>
                  </a:lnTo>
                  <a:lnTo>
                    <a:pt x="1046" y="77"/>
                  </a:lnTo>
                  <a:lnTo>
                    <a:pt x="1046" y="78"/>
                  </a:lnTo>
                  <a:lnTo>
                    <a:pt x="1051" y="81"/>
                  </a:lnTo>
                  <a:lnTo>
                    <a:pt x="1055" y="83"/>
                  </a:lnTo>
                  <a:lnTo>
                    <a:pt x="1060" y="91"/>
                  </a:lnTo>
                  <a:lnTo>
                    <a:pt x="1062" y="89"/>
                  </a:lnTo>
                  <a:lnTo>
                    <a:pt x="1064" y="86"/>
                  </a:lnTo>
                  <a:lnTo>
                    <a:pt x="1065" y="86"/>
                  </a:lnTo>
                  <a:lnTo>
                    <a:pt x="1066" y="84"/>
                  </a:lnTo>
                  <a:lnTo>
                    <a:pt x="1069" y="79"/>
                  </a:lnTo>
                  <a:lnTo>
                    <a:pt x="1078" y="79"/>
                  </a:lnTo>
                  <a:lnTo>
                    <a:pt x="1080" y="81"/>
                  </a:lnTo>
                  <a:lnTo>
                    <a:pt x="1079" y="86"/>
                  </a:lnTo>
                  <a:lnTo>
                    <a:pt x="1078" y="87"/>
                  </a:lnTo>
                  <a:lnTo>
                    <a:pt x="1078" y="91"/>
                  </a:lnTo>
                  <a:lnTo>
                    <a:pt x="1078" y="93"/>
                  </a:lnTo>
                  <a:lnTo>
                    <a:pt x="1079" y="94"/>
                  </a:lnTo>
                  <a:lnTo>
                    <a:pt x="1080" y="96"/>
                  </a:lnTo>
                  <a:lnTo>
                    <a:pt x="1080" y="100"/>
                  </a:lnTo>
                  <a:lnTo>
                    <a:pt x="1079" y="101"/>
                  </a:lnTo>
                  <a:lnTo>
                    <a:pt x="1081" y="103"/>
                  </a:lnTo>
                  <a:lnTo>
                    <a:pt x="1082" y="105"/>
                  </a:lnTo>
                  <a:lnTo>
                    <a:pt x="1083" y="112"/>
                  </a:lnTo>
                  <a:lnTo>
                    <a:pt x="1084" y="113"/>
                  </a:lnTo>
                  <a:lnTo>
                    <a:pt x="1086" y="115"/>
                  </a:lnTo>
                  <a:lnTo>
                    <a:pt x="1086" y="120"/>
                  </a:lnTo>
                  <a:lnTo>
                    <a:pt x="1086" y="121"/>
                  </a:lnTo>
                  <a:lnTo>
                    <a:pt x="1084" y="123"/>
                  </a:lnTo>
                  <a:lnTo>
                    <a:pt x="1083" y="126"/>
                  </a:lnTo>
                  <a:lnTo>
                    <a:pt x="1083" y="129"/>
                  </a:lnTo>
                  <a:lnTo>
                    <a:pt x="1084" y="129"/>
                  </a:lnTo>
                  <a:lnTo>
                    <a:pt x="1088" y="129"/>
                  </a:lnTo>
                  <a:lnTo>
                    <a:pt x="1092" y="131"/>
                  </a:lnTo>
                  <a:lnTo>
                    <a:pt x="1094" y="133"/>
                  </a:lnTo>
                  <a:lnTo>
                    <a:pt x="1095" y="135"/>
                  </a:lnTo>
                  <a:lnTo>
                    <a:pt x="1092" y="138"/>
                  </a:lnTo>
                  <a:lnTo>
                    <a:pt x="1094" y="139"/>
                  </a:lnTo>
                  <a:lnTo>
                    <a:pt x="1095" y="139"/>
                  </a:lnTo>
                  <a:lnTo>
                    <a:pt x="1104" y="137"/>
                  </a:lnTo>
                  <a:lnTo>
                    <a:pt x="1107" y="133"/>
                  </a:lnTo>
                  <a:lnTo>
                    <a:pt x="1112" y="131"/>
                  </a:lnTo>
                  <a:lnTo>
                    <a:pt x="1113" y="134"/>
                  </a:lnTo>
                  <a:lnTo>
                    <a:pt x="1114" y="134"/>
                  </a:lnTo>
                  <a:lnTo>
                    <a:pt x="1116" y="133"/>
                  </a:lnTo>
                  <a:lnTo>
                    <a:pt x="1120" y="135"/>
                  </a:lnTo>
                  <a:lnTo>
                    <a:pt x="1123" y="136"/>
                  </a:lnTo>
                  <a:lnTo>
                    <a:pt x="1124" y="136"/>
                  </a:lnTo>
                  <a:lnTo>
                    <a:pt x="1125" y="136"/>
                  </a:lnTo>
                  <a:lnTo>
                    <a:pt x="1127" y="135"/>
                  </a:lnTo>
                  <a:lnTo>
                    <a:pt x="1130" y="135"/>
                  </a:lnTo>
                  <a:lnTo>
                    <a:pt x="1133" y="134"/>
                  </a:lnTo>
                  <a:lnTo>
                    <a:pt x="1137" y="137"/>
                  </a:lnTo>
                  <a:lnTo>
                    <a:pt x="1139" y="143"/>
                  </a:lnTo>
                  <a:lnTo>
                    <a:pt x="1139" y="145"/>
                  </a:lnTo>
                  <a:lnTo>
                    <a:pt x="1142" y="148"/>
                  </a:lnTo>
                  <a:lnTo>
                    <a:pt x="1144" y="148"/>
                  </a:lnTo>
                  <a:lnTo>
                    <a:pt x="1146" y="148"/>
                  </a:lnTo>
                  <a:lnTo>
                    <a:pt x="1150" y="146"/>
                  </a:lnTo>
                  <a:lnTo>
                    <a:pt x="1152" y="147"/>
                  </a:lnTo>
                  <a:lnTo>
                    <a:pt x="1152" y="148"/>
                  </a:lnTo>
                  <a:lnTo>
                    <a:pt x="1153" y="151"/>
                  </a:lnTo>
                  <a:lnTo>
                    <a:pt x="1152" y="152"/>
                  </a:lnTo>
                  <a:lnTo>
                    <a:pt x="1152" y="154"/>
                  </a:lnTo>
                  <a:lnTo>
                    <a:pt x="1151" y="156"/>
                  </a:lnTo>
                  <a:lnTo>
                    <a:pt x="1150" y="160"/>
                  </a:lnTo>
                  <a:lnTo>
                    <a:pt x="1149" y="163"/>
                  </a:lnTo>
                  <a:lnTo>
                    <a:pt x="1147" y="164"/>
                  </a:lnTo>
                  <a:lnTo>
                    <a:pt x="1148" y="169"/>
                  </a:lnTo>
                  <a:lnTo>
                    <a:pt x="1146" y="172"/>
                  </a:lnTo>
                  <a:lnTo>
                    <a:pt x="1147" y="176"/>
                  </a:lnTo>
                  <a:lnTo>
                    <a:pt x="1146" y="179"/>
                  </a:lnTo>
                  <a:lnTo>
                    <a:pt x="1147" y="183"/>
                  </a:lnTo>
                  <a:lnTo>
                    <a:pt x="1147" y="186"/>
                  </a:lnTo>
                  <a:lnTo>
                    <a:pt x="1148" y="187"/>
                  </a:lnTo>
                  <a:lnTo>
                    <a:pt x="1152" y="186"/>
                  </a:lnTo>
                  <a:lnTo>
                    <a:pt x="1155" y="186"/>
                  </a:lnTo>
                  <a:lnTo>
                    <a:pt x="1156" y="187"/>
                  </a:lnTo>
                  <a:lnTo>
                    <a:pt x="1158" y="183"/>
                  </a:lnTo>
                  <a:lnTo>
                    <a:pt x="1160" y="181"/>
                  </a:lnTo>
                  <a:lnTo>
                    <a:pt x="1164" y="181"/>
                  </a:lnTo>
                  <a:lnTo>
                    <a:pt x="1168" y="183"/>
                  </a:lnTo>
                  <a:lnTo>
                    <a:pt x="1173" y="187"/>
                  </a:lnTo>
                  <a:lnTo>
                    <a:pt x="1176" y="188"/>
                  </a:lnTo>
                  <a:lnTo>
                    <a:pt x="1176" y="190"/>
                  </a:lnTo>
                  <a:lnTo>
                    <a:pt x="1176" y="192"/>
                  </a:lnTo>
                  <a:lnTo>
                    <a:pt x="1175" y="194"/>
                  </a:lnTo>
                  <a:lnTo>
                    <a:pt x="1175" y="201"/>
                  </a:lnTo>
                  <a:lnTo>
                    <a:pt x="1176" y="203"/>
                  </a:lnTo>
                  <a:lnTo>
                    <a:pt x="1181" y="209"/>
                  </a:lnTo>
                  <a:lnTo>
                    <a:pt x="1181" y="211"/>
                  </a:lnTo>
                  <a:lnTo>
                    <a:pt x="1182" y="212"/>
                  </a:lnTo>
                  <a:lnTo>
                    <a:pt x="1185" y="212"/>
                  </a:lnTo>
                  <a:lnTo>
                    <a:pt x="1187" y="213"/>
                  </a:lnTo>
                  <a:lnTo>
                    <a:pt x="1193" y="215"/>
                  </a:lnTo>
                  <a:lnTo>
                    <a:pt x="1196" y="217"/>
                  </a:lnTo>
                  <a:lnTo>
                    <a:pt x="1201" y="221"/>
                  </a:lnTo>
                  <a:lnTo>
                    <a:pt x="1203" y="221"/>
                  </a:lnTo>
                  <a:lnTo>
                    <a:pt x="1204" y="221"/>
                  </a:lnTo>
                  <a:lnTo>
                    <a:pt x="1212" y="219"/>
                  </a:lnTo>
                  <a:lnTo>
                    <a:pt x="1213" y="219"/>
                  </a:lnTo>
                  <a:lnTo>
                    <a:pt x="1217" y="221"/>
                  </a:lnTo>
                  <a:lnTo>
                    <a:pt x="1225" y="222"/>
                  </a:lnTo>
                  <a:lnTo>
                    <a:pt x="1226" y="222"/>
                  </a:lnTo>
                  <a:lnTo>
                    <a:pt x="1228" y="220"/>
                  </a:lnTo>
                  <a:lnTo>
                    <a:pt x="1230" y="220"/>
                  </a:lnTo>
                  <a:lnTo>
                    <a:pt x="1233" y="220"/>
                  </a:lnTo>
                  <a:lnTo>
                    <a:pt x="1236" y="222"/>
                  </a:lnTo>
                  <a:lnTo>
                    <a:pt x="1239" y="225"/>
                  </a:lnTo>
                  <a:lnTo>
                    <a:pt x="1239" y="227"/>
                  </a:lnTo>
                  <a:lnTo>
                    <a:pt x="1242" y="228"/>
                  </a:lnTo>
                  <a:lnTo>
                    <a:pt x="1242" y="230"/>
                  </a:lnTo>
                  <a:lnTo>
                    <a:pt x="1244" y="230"/>
                  </a:lnTo>
                  <a:lnTo>
                    <a:pt x="1244" y="231"/>
                  </a:lnTo>
                  <a:lnTo>
                    <a:pt x="1246" y="232"/>
                  </a:lnTo>
                  <a:lnTo>
                    <a:pt x="1247" y="236"/>
                  </a:lnTo>
                  <a:lnTo>
                    <a:pt x="1250" y="239"/>
                  </a:lnTo>
                  <a:lnTo>
                    <a:pt x="1255" y="244"/>
                  </a:lnTo>
                  <a:lnTo>
                    <a:pt x="1256" y="244"/>
                  </a:lnTo>
                  <a:lnTo>
                    <a:pt x="1259" y="243"/>
                  </a:lnTo>
                  <a:lnTo>
                    <a:pt x="1258" y="240"/>
                  </a:lnTo>
                  <a:lnTo>
                    <a:pt x="1259" y="236"/>
                  </a:lnTo>
                  <a:lnTo>
                    <a:pt x="1259" y="231"/>
                  </a:lnTo>
                  <a:lnTo>
                    <a:pt x="1260" y="230"/>
                  </a:lnTo>
                  <a:lnTo>
                    <a:pt x="1263" y="230"/>
                  </a:lnTo>
                  <a:lnTo>
                    <a:pt x="1263" y="231"/>
                  </a:lnTo>
                  <a:lnTo>
                    <a:pt x="1264" y="232"/>
                  </a:lnTo>
                  <a:lnTo>
                    <a:pt x="1265" y="231"/>
                  </a:lnTo>
                  <a:lnTo>
                    <a:pt x="1265" y="230"/>
                  </a:lnTo>
                  <a:lnTo>
                    <a:pt x="1267" y="228"/>
                  </a:lnTo>
                  <a:lnTo>
                    <a:pt x="1269" y="227"/>
                  </a:lnTo>
                  <a:lnTo>
                    <a:pt x="1271" y="226"/>
                  </a:lnTo>
                  <a:lnTo>
                    <a:pt x="1272" y="223"/>
                  </a:lnTo>
                  <a:lnTo>
                    <a:pt x="1272" y="219"/>
                  </a:lnTo>
                  <a:lnTo>
                    <a:pt x="1273" y="219"/>
                  </a:lnTo>
                  <a:lnTo>
                    <a:pt x="1275" y="214"/>
                  </a:lnTo>
                  <a:lnTo>
                    <a:pt x="1276" y="214"/>
                  </a:lnTo>
                  <a:lnTo>
                    <a:pt x="1280" y="213"/>
                  </a:lnTo>
                  <a:lnTo>
                    <a:pt x="1281" y="214"/>
                  </a:lnTo>
                  <a:lnTo>
                    <a:pt x="1281" y="219"/>
                  </a:lnTo>
                  <a:lnTo>
                    <a:pt x="1284" y="220"/>
                  </a:lnTo>
                  <a:lnTo>
                    <a:pt x="1281" y="223"/>
                  </a:lnTo>
                  <a:lnTo>
                    <a:pt x="1281" y="226"/>
                  </a:lnTo>
                  <a:lnTo>
                    <a:pt x="1282" y="227"/>
                  </a:lnTo>
                  <a:lnTo>
                    <a:pt x="1284" y="225"/>
                  </a:lnTo>
                  <a:lnTo>
                    <a:pt x="1286" y="223"/>
                  </a:lnTo>
                  <a:lnTo>
                    <a:pt x="1286" y="222"/>
                  </a:lnTo>
                  <a:lnTo>
                    <a:pt x="1286" y="223"/>
                  </a:lnTo>
                  <a:lnTo>
                    <a:pt x="1285" y="226"/>
                  </a:lnTo>
                  <a:lnTo>
                    <a:pt x="1285" y="230"/>
                  </a:lnTo>
                  <a:lnTo>
                    <a:pt x="1284" y="230"/>
                  </a:lnTo>
                  <a:lnTo>
                    <a:pt x="1282" y="232"/>
                  </a:lnTo>
                  <a:lnTo>
                    <a:pt x="1282" y="234"/>
                  </a:lnTo>
                  <a:lnTo>
                    <a:pt x="1284" y="236"/>
                  </a:lnTo>
                  <a:lnTo>
                    <a:pt x="1284" y="237"/>
                  </a:lnTo>
                  <a:lnTo>
                    <a:pt x="1284" y="239"/>
                  </a:lnTo>
                  <a:lnTo>
                    <a:pt x="1286" y="240"/>
                  </a:lnTo>
                  <a:lnTo>
                    <a:pt x="1287" y="240"/>
                  </a:lnTo>
                  <a:lnTo>
                    <a:pt x="1286" y="244"/>
                  </a:lnTo>
                  <a:lnTo>
                    <a:pt x="1287" y="248"/>
                  </a:lnTo>
                  <a:lnTo>
                    <a:pt x="1286" y="248"/>
                  </a:lnTo>
                  <a:lnTo>
                    <a:pt x="1285" y="250"/>
                  </a:lnTo>
                  <a:lnTo>
                    <a:pt x="1284" y="251"/>
                  </a:lnTo>
                  <a:lnTo>
                    <a:pt x="1288" y="251"/>
                  </a:lnTo>
                  <a:lnTo>
                    <a:pt x="1289" y="251"/>
                  </a:lnTo>
                  <a:lnTo>
                    <a:pt x="1288" y="253"/>
                  </a:lnTo>
                  <a:lnTo>
                    <a:pt x="1290" y="255"/>
                  </a:lnTo>
                  <a:lnTo>
                    <a:pt x="1291" y="255"/>
                  </a:lnTo>
                  <a:lnTo>
                    <a:pt x="1293" y="254"/>
                  </a:lnTo>
                  <a:lnTo>
                    <a:pt x="1295" y="256"/>
                  </a:lnTo>
                  <a:lnTo>
                    <a:pt x="1295" y="259"/>
                  </a:lnTo>
                  <a:lnTo>
                    <a:pt x="1296" y="260"/>
                  </a:lnTo>
                  <a:lnTo>
                    <a:pt x="1294" y="262"/>
                  </a:lnTo>
                  <a:lnTo>
                    <a:pt x="1293" y="265"/>
                  </a:lnTo>
                  <a:lnTo>
                    <a:pt x="1294" y="268"/>
                  </a:lnTo>
                  <a:lnTo>
                    <a:pt x="1296" y="268"/>
                  </a:lnTo>
                  <a:lnTo>
                    <a:pt x="1297" y="270"/>
                  </a:lnTo>
                  <a:lnTo>
                    <a:pt x="1297" y="273"/>
                  </a:lnTo>
                  <a:lnTo>
                    <a:pt x="1299" y="277"/>
                  </a:lnTo>
                  <a:lnTo>
                    <a:pt x="1304" y="280"/>
                  </a:lnTo>
                  <a:lnTo>
                    <a:pt x="1305" y="281"/>
                  </a:lnTo>
                  <a:lnTo>
                    <a:pt x="1307" y="284"/>
                  </a:lnTo>
                  <a:lnTo>
                    <a:pt x="1308" y="286"/>
                  </a:lnTo>
                  <a:lnTo>
                    <a:pt x="1312" y="286"/>
                  </a:lnTo>
                  <a:lnTo>
                    <a:pt x="1314" y="288"/>
                  </a:lnTo>
                  <a:lnTo>
                    <a:pt x="1312" y="289"/>
                  </a:lnTo>
                  <a:lnTo>
                    <a:pt x="1311" y="289"/>
                  </a:lnTo>
                  <a:lnTo>
                    <a:pt x="1307" y="290"/>
                  </a:lnTo>
                  <a:lnTo>
                    <a:pt x="1303" y="290"/>
                  </a:lnTo>
                  <a:lnTo>
                    <a:pt x="1299" y="293"/>
                  </a:lnTo>
                  <a:lnTo>
                    <a:pt x="1297" y="294"/>
                  </a:lnTo>
                  <a:lnTo>
                    <a:pt x="1295" y="294"/>
                  </a:lnTo>
                  <a:lnTo>
                    <a:pt x="1293" y="296"/>
                  </a:lnTo>
                  <a:lnTo>
                    <a:pt x="1290" y="296"/>
                  </a:lnTo>
                  <a:lnTo>
                    <a:pt x="1286" y="296"/>
                  </a:lnTo>
                  <a:lnTo>
                    <a:pt x="1286" y="295"/>
                  </a:lnTo>
                  <a:lnTo>
                    <a:pt x="1285" y="296"/>
                  </a:lnTo>
                  <a:lnTo>
                    <a:pt x="1282" y="295"/>
                  </a:lnTo>
                  <a:lnTo>
                    <a:pt x="1280" y="296"/>
                  </a:lnTo>
                  <a:lnTo>
                    <a:pt x="1279" y="295"/>
                  </a:lnTo>
                  <a:lnTo>
                    <a:pt x="1278" y="297"/>
                  </a:lnTo>
                  <a:lnTo>
                    <a:pt x="1278" y="301"/>
                  </a:lnTo>
                  <a:lnTo>
                    <a:pt x="1281" y="305"/>
                  </a:lnTo>
                  <a:lnTo>
                    <a:pt x="1282" y="305"/>
                  </a:lnTo>
                  <a:lnTo>
                    <a:pt x="1281" y="306"/>
                  </a:lnTo>
                  <a:lnTo>
                    <a:pt x="1282" y="309"/>
                  </a:lnTo>
                  <a:lnTo>
                    <a:pt x="1282" y="310"/>
                  </a:lnTo>
                  <a:lnTo>
                    <a:pt x="1281" y="311"/>
                  </a:lnTo>
                  <a:lnTo>
                    <a:pt x="1280" y="310"/>
                  </a:lnTo>
                  <a:lnTo>
                    <a:pt x="1278" y="312"/>
                  </a:lnTo>
                  <a:lnTo>
                    <a:pt x="1276" y="314"/>
                  </a:lnTo>
                  <a:lnTo>
                    <a:pt x="1272" y="311"/>
                  </a:lnTo>
                  <a:lnTo>
                    <a:pt x="1270" y="310"/>
                  </a:lnTo>
                  <a:lnTo>
                    <a:pt x="1270" y="309"/>
                  </a:lnTo>
                  <a:lnTo>
                    <a:pt x="1272" y="307"/>
                  </a:lnTo>
                  <a:lnTo>
                    <a:pt x="1273" y="306"/>
                  </a:lnTo>
                  <a:lnTo>
                    <a:pt x="1272" y="304"/>
                  </a:lnTo>
                  <a:lnTo>
                    <a:pt x="1272" y="303"/>
                  </a:lnTo>
                  <a:lnTo>
                    <a:pt x="1275" y="302"/>
                  </a:lnTo>
                  <a:lnTo>
                    <a:pt x="1277" y="302"/>
                  </a:lnTo>
                  <a:lnTo>
                    <a:pt x="1276" y="299"/>
                  </a:lnTo>
                  <a:lnTo>
                    <a:pt x="1273" y="301"/>
                  </a:lnTo>
                  <a:lnTo>
                    <a:pt x="1272" y="302"/>
                  </a:lnTo>
                  <a:lnTo>
                    <a:pt x="1270" y="299"/>
                  </a:lnTo>
                  <a:lnTo>
                    <a:pt x="1268" y="303"/>
                  </a:lnTo>
                  <a:lnTo>
                    <a:pt x="1264" y="304"/>
                  </a:lnTo>
                  <a:lnTo>
                    <a:pt x="1263" y="307"/>
                  </a:lnTo>
                  <a:lnTo>
                    <a:pt x="1262" y="309"/>
                  </a:lnTo>
                  <a:lnTo>
                    <a:pt x="1262" y="311"/>
                  </a:lnTo>
                  <a:lnTo>
                    <a:pt x="1261" y="311"/>
                  </a:lnTo>
                  <a:lnTo>
                    <a:pt x="1260" y="313"/>
                  </a:lnTo>
                  <a:lnTo>
                    <a:pt x="1261" y="314"/>
                  </a:lnTo>
                  <a:lnTo>
                    <a:pt x="1262" y="317"/>
                  </a:lnTo>
                  <a:lnTo>
                    <a:pt x="1261" y="318"/>
                  </a:lnTo>
                  <a:lnTo>
                    <a:pt x="1259" y="319"/>
                  </a:lnTo>
                  <a:lnTo>
                    <a:pt x="1258" y="319"/>
                  </a:lnTo>
                  <a:lnTo>
                    <a:pt x="1255" y="319"/>
                  </a:lnTo>
                  <a:lnTo>
                    <a:pt x="1254" y="320"/>
                  </a:lnTo>
                  <a:lnTo>
                    <a:pt x="1251" y="320"/>
                  </a:lnTo>
                  <a:lnTo>
                    <a:pt x="1244" y="323"/>
                  </a:lnTo>
                  <a:lnTo>
                    <a:pt x="1245" y="326"/>
                  </a:lnTo>
                  <a:lnTo>
                    <a:pt x="1246" y="328"/>
                  </a:lnTo>
                  <a:lnTo>
                    <a:pt x="1244" y="329"/>
                  </a:lnTo>
                  <a:lnTo>
                    <a:pt x="1237" y="331"/>
                  </a:lnTo>
                  <a:lnTo>
                    <a:pt x="1236" y="332"/>
                  </a:lnTo>
                  <a:lnTo>
                    <a:pt x="1239" y="335"/>
                  </a:lnTo>
                  <a:lnTo>
                    <a:pt x="1239" y="336"/>
                  </a:lnTo>
                  <a:lnTo>
                    <a:pt x="1241" y="336"/>
                  </a:lnTo>
                  <a:lnTo>
                    <a:pt x="1242" y="335"/>
                  </a:lnTo>
                  <a:lnTo>
                    <a:pt x="1243" y="337"/>
                  </a:lnTo>
                  <a:lnTo>
                    <a:pt x="1243" y="338"/>
                  </a:lnTo>
                  <a:lnTo>
                    <a:pt x="1244" y="337"/>
                  </a:lnTo>
                  <a:lnTo>
                    <a:pt x="1244" y="338"/>
                  </a:lnTo>
                  <a:lnTo>
                    <a:pt x="1243" y="338"/>
                  </a:lnTo>
                  <a:lnTo>
                    <a:pt x="1243" y="339"/>
                  </a:lnTo>
                  <a:lnTo>
                    <a:pt x="1243" y="340"/>
                  </a:lnTo>
                  <a:lnTo>
                    <a:pt x="1244" y="339"/>
                  </a:lnTo>
                  <a:lnTo>
                    <a:pt x="1245" y="340"/>
                  </a:lnTo>
                  <a:lnTo>
                    <a:pt x="1245" y="342"/>
                  </a:lnTo>
                  <a:lnTo>
                    <a:pt x="1246" y="339"/>
                  </a:lnTo>
                  <a:lnTo>
                    <a:pt x="1246" y="340"/>
                  </a:lnTo>
                  <a:lnTo>
                    <a:pt x="1246" y="342"/>
                  </a:lnTo>
                  <a:lnTo>
                    <a:pt x="1246" y="343"/>
                  </a:lnTo>
                  <a:lnTo>
                    <a:pt x="1246" y="344"/>
                  </a:lnTo>
                  <a:lnTo>
                    <a:pt x="1247" y="344"/>
                  </a:lnTo>
                  <a:lnTo>
                    <a:pt x="1247" y="345"/>
                  </a:lnTo>
                  <a:lnTo>
                    <a:pt x="1246" y="345"/>
                  </a:lnTo>
                  <a:lnTo>
                    <a:pt x="1246" y="346"/>
                  </a:lnTo>
                  <a:lnTo>
                    <a:pt x="1247" y="345"/>
                  </a:lnTo>
                  <a:lnTo>
                    <a:pt x="1247" y="346"/>
                  </a:lnTo>
                  <a:lnTo>
                    <a:pt x="1248" y="346"/>
                  </a:lnTo>
                  <a:lnTo>
                    <a:pt x="1246" y="347"/>
                  </a:lnTo>
                  <a:lnTo>
                    <a:pt x="1248" y="348"/>
                  </a:lnTo>
                  <a:lnTo>
                    <a:pt x="1247" y="349"/>
                  </a:lnTo>
                  <a:lnTo>
                    <a:pt x="1248" y="349"/>
                  </a:lnTo>
                  <a:lnTo>
                    <a:pt x="1250" y="349"/>
                  </a:lnTo>
                  <a:lnTo>
                    <a:pt x="1251" y="349"/>
                  </a:lnTo>
                  <a:lnTo>
                    <a:pt x="1252" y="349"/>
                  </a:lnTo>
                  <a:lnTo>
                    <a:pt x="1252" y="351"/>
                  </a:lnTo>
                  <a:lnTo>
                    <a:pt x="1252" y="352"/>
                  </a:lnTo>
                  <a:lnTo>
                    <a:pt x="1251" y="353"/>
                  </a:lnTo>
                  <a:lnTo>
                    <a:pt x="1252" y="354"/>
                  </a:lnTo>
                  <a:lnTo>
                    <a:pt x="1253" y="355"/>
                  </a:lnTo>
                  <a:lnTo>
                    <a:pt x="1254" y="355"/>
                  </a:lnTo>
                  <a:lnTo>
                    <a:pt x="1254" y="356"/>
                  </a:lnTo>
                  <a:lnTo>
                    <a:pt x="1255" y="356"/>
                  </a:lnTo>
                  <a:lnTo>
                    <a:pt x="1255" y="357"/>
                  </a:lnTo>
                  <a:lnTo>
                    <a:pt x="1255" y="356"/>
                  </a:lnTo>
                  <a:lnTo>
                    <a:pt x="1254" y="359"/>
                  </a:lnTo>
                  <a:lnTo>
                    <a:pt x="1255" y="359"/>
                  </a:lnTo>
                  <a:lnTo>
                    <a:pt x="1254" y="361"/>
                  </a:lnTo>
                  <a:lnTo>
                    <a:pt x="1254" y="362"/>
                  </a:lnTo>
                  <a:lnTo>
                    <a:pt x="1255" y="363"/>
                  </a:lnTo>
                  <a:lnTo>
                    <a:pt x="1254" y="363"/>
                  </a:lnTo>
                  <a:lnTo>
                    <a:pt x="1255" y="363"/>
                  </a:lnTo>
                  <a:lnTo>
                    <a:pt x="1256" y="363"/>
                  </a:lnTo>
                  <a:lnTo>
                    <a:pt x="1255" y="364"/>
                  </a:lnTo>
                  <a:lnTo>
                    <a:pt x="1256" y="364"/>
                  </a:lnTo>
                  <a:lnTo>
                    <a:pt x="1256" y="365"/>
                  </a:lnTo>
                  <a:lnTo>
                    <a:pt x="1255" y="365"/>
                  </a:lnTo>
                  <a:lnTo>
                    <a:pt x="1255" y="366"/>
                  </a:lnTo>
                  <a:lnTo>
                    <a:pt x="1256" y="366"/>
                  </a:lnTo>
                  <a:lnTo>
                    <a:pt x="1258" y="368"/>
                  </a:lnTo>
                  <a:lnTo>
                    <a:pt x="1256" y="368"/>
                  </a:lnTo>
                  <a:lnTo>
                    <a:pt x="1255" y="368"/>
                  </a:lnTo>
                  <a:lnTo>
                    <a:pt x="1256" y="368"/>
                  </a:lnTo>
                  <a:lnTo>
                    <a:pt x="1255" y="369"/>
                  </a:lnTo>
                  <a:lnTo>
                    <a:pt x="1256" y="368"/>
                  </a:lnTo>
                  <a:lnTo>
                    <a:pt x="1258" y="369"/>
                  </a:lnTo>
                  <a:lnTo>
                    <a:pt x="1258" y="370"/>
                  </a:lnTo>
                  <a:lnTo>
                    <a:pt x="1259" y="370"/>
                  </a:lnTo>
                  <a:lnTo>
                    <a:pt x="1258" y="369"/>
                  </a:lnTo>
                  <a:lnTo>
                    <a:pt x="1259" y="369"/>
                  </a:lnTo>
                  <a:lnTo>
                    <a:pt x="1260" y="371"/>
                  </a:lnTo>
                  <a:lnTo>
                    <a:pt x="1261" y="372"/>
                  </a:lnTo>
                  <a:lnTo>
                    <a:pt x="1260" y="372"/>
                  </a:lnTo>
                  <a:lnTo>
                    <a:pt x="1260" y="374"/>
                  </a:lnTo>
                  <a:lnTo>
                    <a:pt x="1261" y="374"/>
                  </a:lnTo>
                  <a:lnTo>
                    <a:pt x="1260" y="374"/>
                  </a:lnTo>
                  <a:lnTo>
                    <a:pt x="1260" y="376"/>
                  </a:lnTo>
                  <a:lnTo>
                    <a:pt x="1260" y="377"/>
                  </a:lnTo>
                  <a:lnTo>
                    <a:pt x="1262" y="378"/>
                  </a:lnTo>
                  <a:lnTo>
                    <a:pt x="1261" y="378"/>
                  </a:lnTo>
                  <a:lnTo>
                    <a:pt x="1262" y="378"/>
                  </a:lnTo>
                  <a:lnTo>
                    <a:pt x="1261" y="379"/>
                  </a:lnTo>
                  <a:lnTo>
                    <a:pt x="1262" y="379"/>
                  </a:lnTo>
                  <a:lnTo>
                    <a:pt x="1261" y="380"/>
                  </a:lnTo>
                  <a:lnTo>
                    <a:pt x="1262" y="380"/>
                  </a:lnTo>
                  <a:lnTo>
                    <a:pt x="1261" y="380"/>
                  </a:lnTo>
                  <a:lnTo>
                    <a:pt x="1261" y="381"/>
                  </a:lnTo>
                  <a:lnTo>
                    <a:pt x="1261" y="382"/>
                  </a:lnTo>
                  <a:lnTo>
                    <a:pt x="1262" y="382"/>
                  </a:lnTo>
                  <a:lnTo>
                    <a:pt x="1262" y="384"/>
                  </a:lnTo>
                  <a:lnTo>
                    <a:pt x="1261" y="384"/>
                  </a:lnTo>
                  <a:lnTo>
                    <a:pt x="1261" y="385"/>
                  </a:lnTo>
                  <a:lnTo>
                    <a:pt x="1261" y="384"/>
                  </a:lnTo>
                  <a:lnTo>
                    <a:pt x="1261" y="385"/>
                  </a:lnTo>
                  <a:lnTo>
                    <a:pt x="1262" y="385"/>
                  </a:lnTo>
                  <a:lnTo>
                    <a:pt x="1262" y="386"/>
                  </a:lnTo>
                  <a:lnTo>
                    <a:pt x="1263" y="386"/>
                  </a:lnTo>
                  <a:lnTo>
                    <a:pt x="1263" y="385"/>
                  </a:lnTo>
                  <a:lnTo>
                    <a:pt x="1263" y="387"/>
                  </a:lnTo>
                  <a:lnTo>
                    <a:pt x="1264" y="387"/>
                  </a:lnTo>
                  <a:lnTo>
                    <a:pt x="1264" y="388"/>
                  </a:lnTo>
                  <a:lnTo>
                    <a:pt x="1263" y="388"/>
                  </a:lnTo>
                  <a:lnTo>
                    <a:pt x="1264" y="389"/>
                  </a:lnTo>
                  <a:lnTo>
                    <a:pt x="1263" y="389"/>
                  </a:lnTo>
                  <a:lnTo>
                    <a:pt x="1263" y="390"/>
                  </a:lnTo>
                  <a:lnTo>
                    <a:pt x="1263" y="391"/>
                  </a:lnTo>
                  <a:lnTo>
                    <a:pt x="1263" y="393"/>
                  </a:lnTo>
                  <a:lnTo>
                    <a:pt x="1263" y="391"/>
                  </a:lnTo>
                  <a:lnTo>
                    <a:pt x="1264" y="391"/>
                  </a:lnTo>
                  <a:lnTo>
                    <a:pt x="1264" y="393"/>
                  </a:lnTo>
                  <a:lnTo>
                    <a:pt x="1264" y="394"/>
                  </a:lnTo>
                  <a:lnTo>
                    <a:pt x="1265" y="396"/>
                  </a:lnTo>
                  <a:lnTo>
                    <a:pt x="1267" y="396"/>
                  </a:lnTo>
                  <a:lnTo>
                    <a:pt x="1268" y="398"/>
                  </a:lnTo>
                  <a:lnTo>
                    <a:pt x="1269" y="399"/>
                  </a:lnTo>
                  <a:lnTo>
                    <a:pt x="1269" y="401"/>
                  </a:lnTo>
                  <a:lnTo>
                    <a:pt x="1270" y="402"/>
                  </a:lnTo>
                  <a:lnTo>
                    <a:pt x="1269" y="402"/>
                  </a:lnTo>
                  <a:lnTo>
                    <a:pt x="1270" y="403"/>
                  </a:lnTo>
                  <a:lnTo>
                    <a:pt x="1270" y="402"/>
                  </a:lnTo>
                  <a:lnTo>
                    <a:pt x="1270" y="404"/>
                  </a:lnTo>
                  <a:lnTo>
                    <a:pt x="1271" y="404"/>
                  </a:lnTo>
                  <a:lnTo>
                    <a:pt x="1270" y="404"/>
                  </a:lnTo>
                  <a:lnTo>
                    <a:pt x="1271" y="404"/>
                  </a:lnTo>
                  <a:lnTo>
                    <a:pt x="1270" y="404"/>
                  </a:lnTo>
                  <a:lnTo>
                    <a:pt x="1270" y="405"/>
                  </a:lnTo>
                  <a:lnTo>
                    <a:pt x="1271" y="405"/>
                  </a:lnTo>
                  <a:lnTo>
                    <a:pt x="1270" y="406"/>
                  </a:lnTo>
                  <a:lnTo>
                    <a:pt x="1271" y="406"/>
                  </a:lnTo>
                  <a:lnTo>
                    <a:pt x="1271" y="407"/>
                  </a:lnTo>
                  <a:lnTo>
                    <a:pt x="1272" y="407"/>
                  </a:lnTo>
                  <a:lnTo>
                    <a:pt x="1272" y="409"/>
                  </a:lnTo>
                  <a:lnTo>
                    <a:pt x="1272" y="407"/>
                  </a:lnTo>
                  <a:lnTo>
                    <a:pt x="1272" y="409"/>
                  </a:lnTo>
                  <a:lnTo>
                    <a:pt x="1273" y="410"/>
                  </a:lnTo>
                  <a:lnTo>
                    <a:pt x="1272" y="410"/>
                  </a:lnTo>
                  <a:lnTo>
                    <a:pt x="1272" y="411"/>
                  </a:lnTo>
                  <a:lnTo>
                    <a:pt x="1271" y="411"/>
                  </a:lnTo>
                  <a:lnTo>
                    <a:pt x="1272" y="411"/>
                  </a:lnTo>
                  <a:lnTo>
                    <a:pt x="1271" y="412"/>
                  </a:lnTo>
                  <a:lnTo>
                    <a:pt x="1272" y="413"/>
                  </a:lnTo>
                  <a:lnTo>
                    <a:pt x="1272" y="414"/>
                  </a:lnTo>
                  <a:lnTo>
                    <a:pt x="1273" y="414"/>
                  </a:lnTo>
                  <a:lnTo>
                    <a:pt x="1273" y="415"/>
                  </a:lnTo>
                  <a:lnTo>
                    <a:pt x="1275" y="415"/>
                  </a:lnTo>
                  <a:lnTo>
                    <a:pt x="1273" y="416"/>
                  </a:lnTo>
                  <a:lnTo>
                    <a:pt x="1272" y="418"/>
                  </a:lnTo>
                  <a:lnTo>
                    <a:pt x="1273" y="418"/>
                  </a:lnTo>
                  <a:lnTo>
                    <a:pt x="1273" y="416"/>
                  </a:lnTo>
                  <a:lnTo>
                    <a:pt x="1275" y="418"/>
                  </a:lnTo>
                  <a:lnTo>
                    <a:pt x="1273" y="418"/>
                  </a:lnTo>
                  <a:lnTo>
                    <a:pt x="1276" y="418"/>
                  </a:lnTo>
                  <a:lnTo>
                    <a:pt x="1273" y="419"/>
                  </a:lnTo>
                  <a:lnTo>
                    <a:pt x="1275" y="419"/>
                  </a:lnTo>
                  <a:lnTo>
                    <a:pt x="1273" y="419"/>
                  </a:lnTo>
                  <a:lnTo>
                    <a:pt x="1273" y="420"/>
                  </a:lnTo>
                  <a:lnTo>
                    <a:pt x="1276" y="420"/>
                  </a:lnTo>
                  <a:lnTo>
                    <a:pt x="1275" y="420"/>
                  </a:lnTo>
                  <a:lnTo>
                    <a:pt x="1276" y="420"/>
                  </a:lnTo>
                  <a:lnTo>
                    <a:pt x="1275" y="421"/>
                  </a:lnTo>
                  <a:lnTo>
                    <a:pt x="1276" y="421"/>
                  </a:lnTo>
                  <a:lnTo>
                    <a:pt x="1276" y="422"/>
                  </a:lnTo>
                  <a:lnTo>
                    <a:pt x="1276" y="423"/>
                  </a:lnTo>
                  <a:lnTo>
                    <a:pt x="1277" y="423"/>
                  </a:lnTo>
                  <a:lnTo>
                    <a:pt x="1277" y="424"/>
                  </a:lnTo>
                  <a:lnTo>
                    <a:pt x="1276" y="424"/>
                  </a:lnTo>
                  <a:lnTo>
                    <a:pt x="1276" y="426"/>
                  </a:lnTo>
                  <a:lnTo>
                    <a:pt x="1276" y="427"/>
                  </a:lnTo>
                  <a:lnTo>
                    <a:pt x="1275" y="427"/>
                  </a:lnTo>
                  <a:lnTo>
                    <a:pt x="1275" y="428"/>
                  </a:lnTo>
                  <a:lnTo>
                    <a:pt x="1276" y="428"/>
                  </a:lnTo>
                  <a:lnTo>
                    <a:pt x="1275" y="429"/>
                  </a:lnTo>
                  <a:lnTo>
                    <a:pt x="1276" y="429"/>
                  </a:lnTo>
                  <a:lnTo>
                    <a:pt x="1275" y="429"/>
                  </a:lnTo>
                  <a:lnTo>
                    <a:pt x="1275" y="430"/>
                  </a:lnTo>
                  <a:lnTo>
                    <a:pt x="1276" y="430"/>
                  </a:lnTo>
                  <a:lnTo>
                    <a:pt x="1276" y="431"/>
                  </a:lnTo>
                  <a:lnTo>
                    <a:pt x="1276" y="433"/>
                  </a:lnTo>
                  <a:lnTo>
                    <a:pt x="1275" y="433"/>
                  </a:lnTo>
                  <a:lnTo>
                    <a:pt x="1273" y="433"/>
                  </a:lnTo>
                  <a:lnTo>
                    <a:pt x="1273" y="435"/>
                  </a:lnTo>
                  <a:lnTo>
                    <a:pt x="1272" y="436"/>
                  </a:lnTo>
                  <a:lnTo>
                    <a:pt x="1273" y="436"/>
                  </a:lnTo>
                  <a:lnTo>
                    <a:pt x="1275" y="436"/>
                  </a:lnTo>
                  <a:lnTo>
                    <a:pt x="1273" y="437"/>
                  </a:lnTo>
                  <a:lnTo>
                    <a:pt x="1275" y="437"/>
                  </a:lnTo>
                  <a:lnTo>
                    <a:pt x="1276" y="437"/>
                  </a:lnTo>
                  <a:lnTo>
                    <a:pt x="1275" y="438"/>
                  </a:lnTo>
                  <a:lnTo>
                    <a:pt x="1275" y="439"/>
                  </a:lnTo>
                  <a:lnTo>
                    <a:pt x="1276" y="439"/>
                  </a:lnTo>
                  <a:lnTo>
                    <a:pt x="1275" y="439"/>
                  </a:lnTo>
                  <a:lnTo>
                    <a:pt x="1276" y="440"/>
                  </a:lnTo>
                  <a:lnTo>
                    <a:pt x="1276" y="441"/>
                  </a:lnTo>
                  <a:lnTo>
                    <a:pt x="1276" y="443"/>
                  </a:lnTo>
                  <a:lnTo>
                    <a:pt x="1278" y="441"/>
                  </a:lnTo>
                  <a:lnTo>
                    <a:pt x="1276" y="444"/>
                  </a:lnTo>
                  <a:lnTo>
                    <a:pt x="1277" y="445"/>
                  </a:lnTo>
                  <a:lnTo>
                    <a:pt x="1276" y="447"/>
                  </a:lnTo>
                  <a:lnTo>
                    <a:pt x="1278" y="448"/>
                  </a:lnTo>
                  <a:lnTo>
                    <a:pt x="1278" y="447"/>
                  </a:lnTo>
                  <a:lnTo>
                    <a:pt x="1278" y="448"/>
                  </a:lnTo>
                  <a:lnTo>
                    <a:pt x="1279" y="448"/>
                  </a:lnTo>
                  <a:lnTo>
                    <a:pt x="1279" y="449"/>
                  </a:lnTo>
                  <a:lnTo>
                    <a:pt x="1279" y="451"/>
                  </a:lnTo>
                  <a:lnTo>
                    <a:pt x="1278" y="451"/>
                  </a:lnTo>
                  <a:lnTo>
                    <a:pt x="1279" y="452"/>
                  </a:lnTo>
                  <a:lnTo>
                    <a:pt x="1280" y="453"/>
                  </a:lnTo>
                  <a:lnTo>
                    <a:pt x="1279" y="453"/>
                  </a:lnTo>
                  <a:lnTo>
                    <a:pt x="1279" y="454"/>
                  </a:lnTo>
                  <a:lnTo>
                    <a:pt x="1280" y="454"/>
                  </a:lnTo>
                  <a:lnTo>
                    <a:pt x="1279" y="455"/>
                  </a:lnTo>
                  <a:lnTo>
                    <a:pt x="1280" y="455"/>
                  </a:lnTo>
                  <a:lnTo>
                    <a:pt x="1279" y="455"/>
                  </a:lnTo>
                  <a:lnTo>
                    <a:pt x="1279" y="456"/>
                  </a:lnTo>
                  <a:lnTo>
                    <a:pt x="1281" y="456"/>
                  </a:lnTo>
                  <a:lnTo>
                    <a:pt x="1281" y="457"/>
                  </a:lnTo>
                  <a:lnTo>
                    <a:pt x="1282" y="457"/>
                  </a:lnTo>
                  <a:lnTo>
                    <a:pt x="1280" y="458"/>
                  </a:lnTo>
                  <a:lnTo>
                    <a:pt x="1281" y="458"/>
                  </a:lnTo>
                  <a:lnTo>
                    <a:pt x="1282" y="458"/>
                  </a:lnTo>
                  <a:lnTo>
                    <a:pt x="1282" y="460"/>
                  </a:lnTo>
                  <a:lnTo>
                    <a:pt x="1281" y="458"/>
                  </a:lnTo>
                  <a:lnTo>
                    <a:pt x="1281" y="460"/>
                  </a:lnTo>
                  <a:lnTo>
                    <a:pt x="1282" y="461"/>
                  </a:lnTo>
                  <a:lnTo>
                    <a:pt x="1282" y="462"/>
                  </a:lnTo>
                  <a:lnTo>
                    <a:pt x="1284" y="462"/>
                  </a:lnTo>
                  <a:lnTo>
                    <a:pt x="1284" y="463"/>
                  </a:lnTo>
                  <a:lnTo>
                    <a:pt x="1285" y="463"/>
                  </a:lnTo>
                  <a:lnTo>
                    <a:pt x="1284" y="464"/>
                  </a:lnTo>
                  <a:lnTo>
                    <a:pt x="1284" y="463"/>
                  </a:lnTo>
                  <a:lnTo>
                    <a:pt x="1284" y="464"/>
                  </a:lnTo>
                  <a:lnTo>
                    <a:pt x="1285" y="464"/>
                  </a:lnTo>
                  <a:lnTo>
                    <a:pt x="1286" y="465"/>
                  </a:lnTo>
                  <a:lnTo>
                    <a:pt x="1285" y="466"/>
                  </a:lnTo>
                  <a:lnTo>
                    <a:pt x="1286" y="468"/>
                  </a:lnTo>
                  <a:lnTo>
                    <a:pt x="1286" y="469"/>
                  </a:lnTo>
                  <a:lnTo>
                    <a:pt x="1287" y="469"/>
                  </a:lnTo>
                  <a:lnTo>
                    <a:pt x="1287" y="470"/>
                  </a:lnTo>
                  <a:lnTo>
                    <a:pt x="1288" y="472"/>
                  </a:lnTo>
                  <a:lnTo>
                    <a:pt x="1287" y="473"/>
                  </a:lnTo>
                  <a:lnTo>
                    <a:pt x="1288" y="477"/>
                  </a:lnTo>
                  <a:lnTo>
                    <a:pt x="1290" y="479"/>
                  </a:lnTo>
                  <a:lnTo>
                    <a:pt x="1289" y="479"/>
                  </a:lnTo>
                  <a:lnTo>
                    <a:pt x="1289" y="480"/>
                  </a:lnTo>
                  <a:lnTo>
                    <a:pt x="1290" y="480"/>
                  </a:lnTo>
                  <a:lnTo>
                    <a:pt x="1289" y="481"/>
                  </a:lnTo>
                  <a:lnTo>
                    <a:pt x="1290" y="481"/>
                  </a:lnTo>
                  <a:lnTo>
                    <a:pt x="1290" y="482"/>
                  </a:lnTo>
                  <a:lnTo>
                    <a:pt x="1291" y="482"/>
                  </a:lnTo>
                  <a:lnTo>
                    <a:pt x="1290" y="483"/>
                  </a:lnTo>
                  <a:lnTo>
                    <a:pt x="1291" y="483"/>
                  </a:lnTo>
                  <a:lnTo>
                    <a:pt x="1291" y="486"/>
                  </a:lnTo>
                  <a:lnTo>
                    <a:pt x="1290" y="487"/>
                  </a:lnTo>
                  <a:lnTo>
                    <a:pt x="1291" y="488"/>
                  </a:lnTo>
                  <a:lnTo>
                    <a:pt x="1290" y="488"/>
                  </a:lnTo>
                  <a:lnTo>
                    <a:pt x="1291" y="488"/>
                  </a:lnTo>
                  <a:lnTo>
                    <a:pt x="1291" y="489"/>
                  </a:lnTo>
                  <a:lnTo>
                    <a:pt x="1290" y="490"/>
                  </a:lnTo>
                  <a:lnTo>
                    <a:pt x="1293" y="491"/>
                  </a:lnTo>
                  <a:lnTo>
                    <a:pt x="1293" y="493"/>
                  </a:lnTo>
                  <a:lnTo>
                    <a:pt x="1291" y="493"/>
                  </a:lnTo>
                  <a:lnTo>
                    <a:pt x="1293" y="494"/>
                  </a:lnTo>
                  <a:lnTo>
                    <a:pt x="1293" y="495"/>
                  </a:lnTo>
                  <a:lnTo>
                    <a:pt x="1293" y="496"/>
                  </a:lnTo>
                  <a:lnTo>
                    <a:pt x="1294" y="497"/>
                  </a:lnTo>
                  <a:lnTo>
                    <a:pt x="1293" y="497"/>
                  </a:lnTo>
                  <a:lnTo>
                    <a:pt x="1293" y="498"/>
                  </a:lnTo>
                  <a:lnTo>
                    <a:pt x="1291" y="498"/>
                  </a:lnTo>
                  <a:lnTo>
                    <a:pt x="1291" y="499"/>
                  </a:lnTo>
                  <a:lnTo>
                    <a:pt x="1293" y="499"/>
                  </a:lnTo>
                  <a:lnTo>
                    <a:pt x="1293" y="501"/>
                  </a:lnTo>
                  <a:lnTo>
                    <a:pt x="1293" y="502"/>
                  </a:lnTo>
                  <a:lnTo>
                    <a:pt x="1293" y="504"/>
                  </a:lnTo>
                  <a:lnTo>
                    <a:pt x="1293" y="505"/>
                  </a:lnTo>
                  <a:lnTo>
                    <a:pt x="1290" y="510"/>
                  </a:lnTo>
                  <a:lnTo>
                    <a:pt x="1289" y="514"/>
                  </a:lnTo>
                  <a:lnTo>
                    <a:pt x="1289" y="515"/>
                  </a:lnTo>
                  <a:lnTo>
                    <a:pt x="1289" y="514"/>
                  </a:lnTo>
                  <a:lnTo>
                    <a:pt x="1289" y="515"/>
                  </a:lnTo>
                  <a:lnTo>
                    <a:pt x="1290" y="515"/>
                  </a:lnTo>
                  <a:lnTo>
                    <a:pt x="1289" y="515"/>
                  </a:lnTo>
                  <a:lnTo>
                    <a:pt x="1289" y="516"/>
                  </a:lnTo>
                  <a:lnTo>
                    <a:pt x="1289" y="518"/>
                  </a:lnTo>
                  <a:lnTo>
                    <a:pt x="1289" y="516"/>
                  </a:lnTo>
                  <a:lnTo>
                    <a:pt x="1289" y="518"/>
                  </a:lnTo>
                  <a:lnTo>
                    <a:pt x="1288" y="518"/>
                  </a:lnTo>
                  <a:lnTo>
                    <a:pt x="1288" y="519"/>
                  </a:lnTo>
                  <a:lnTo>
                    <a:pt x="1288" y="520"/>
                  </a:lnTo>
                  <a:lnTo>
                    <a:pt x="1288" y="519"/>
                  </a:lnTo>
                  <a:lnTo>
                    <a:pt x="1287" y="519"/>
                  </a:lnTo>
                  <a:lnTo>
                    <a:pt x="1287" y="521"/>
                  </a:lnTo>
                  <a:lnTo>
                    <a:pt x="1284" y="520"/>
                  </a:lnTo>
                  <a:lnTo>
                    <a:pt x="1284" y="521"/>
                  </a:lnTo>
                  <a:lnTo>
                    <a:pt x="1284" y="522"/>
                  </a:lnTo>
                  <a:lnTo>
                    <a:pt x="1284" y="523"/>
                  </a:lnTo>
                  <a:lnTo>
                    <a:pt x="1282" y="523"/>
                  </a:lnTo>
                  <a:lnTo>
                    <a:pt x="1284" y="525"/>
                  </a:lnTo>
                  <a:lnTo>
                    <a:pt x="1282" y="525"/>
                  </a:lnTo>
                  <a:lnTo>
                    <a:pt x="1282" y="527"/>
                  </a:lnTo>
                  <a:lnTo>
                    <a:pt x="1282" y="528"/>
                  </a:lnTo>
                  <a:lnTo>
                    <a:pt x="1282" y="529"/>
                  </a:lnTo>
                  <a:lnTo>
                    <a:pt x="1282" y="531"/>
                  </a:lnTo>
                  <a:lnTo>
                    <a:pt x="1281" y="531"/>
                  </a:lnTo>
                  <a:lnTo>
                    <a:pt x="1282" y="532"/>
                  </a:lnTo>
                  <a:lnTo>
                    <a:pt x="1284" y="533"/>
                  </a:lnTo>
                  <a:lnTo>
                    <a:pt x="1282" y="533"/>
                  </a:lnTo>
                  <a:lnTo>
                    <a:pt x="1282" y="535"/>
                  </a:lnTo>
                  <a:lnTo>
                    <a:pt x="1284" y="535"/>
                  </a:lnTo>
                  <a:lnTo>
                    <a:pt x="1282" y="536"/>
                  </a:lnTo>
                  <a:lnTo>
                    <a:pt x="1282" y="537"/>
                  </a:lnTo>
                  <a:lnTo>
                    <a:pt x="1281" y="537"/>
                  </a:lnTo>
                  <a:lnTo>
                    <a:pt x="1281" y="538"/>
                  </a:lnTo>
                  <a:lnTo>
                    <a:pt x="1280" y="538"/>
                  </a:lnTo>
                  <a:lnTo>
                    <a:pt x="1280" y="539"/>
                  </a:lnTo>
                  <a:lnTo>
                    <a:pt x="1280" y="540"/>
                  </a:lnTo>
                  <a:lnTo>
                    <a:pt x="1281" y="541"/>
                  </a:lnTo>
                  <a:lnTo>
                    <a:pt x="1281" y="543"/>
                  </a:lnTo>
                  <a:lnTo>
                    <a:pt x="1282" y="544"/>
                  </a:lnTo>
                  <a:lnTo>
                    <a:pt x="1281" y="544"/>
                  </a:lnTo>
                  <a:lnTo>
                    <a:pt x="1281" y="545"/>
                  </a:lnTo>
                  <a:lnTo>
                    <a:pt x="1280" y="545"/>
                  </a:lnTo>
                  <a:lnTo>
                    <a:pt x="1281" y="545"/>
                  </a:lnTo>
                  <a:lnTo>
                    <a:pt x="1281" y="546"/>
                  </a:lnTo>
                  <a:lnTo>
                    <a:pt x="1280" y="546"/>
                  </a:lnTo>
                  <a:lnTo>
                    <a:pt x="1281" y="547"/>
                  </a:lnTo>
                  <a:lnTo>
                    <a:pt x="1280" y="547"/>
                  </a:lnTo>
                  <a:lnTo>
                    <a:pt x="1280" y="548"/>
                  </a:lnTo>
                  <a:lnTo>
                    <a:pt x="1281" y="548"/>
                  </a:lnTo>
                  <a:lnTo>
                    <a:pt x="1281" y="547"/>
                  </a:lnTo>
                  <a:lnTo>
                    <a:pt x="1281" y="548"/>
                  </a:lnTo>
                  <a:lnTo>
                    <a:pt x="1280" y="548"/>
                  </a:lnTo>
                  <a:lnTo>
                    <a:pt x="1280" y="549"/>
                  </a:lnTo>
                  <a:lnTo>
                    <a:pt x="1280" y="550"/>
                  </a:lnTo>
                  <a:lnTo>
                    <a:pt x="1281" y="550"/>
                  </a:lnTo>
                  <a:lnTo>
                    <a:pt x="1282" y="550"/>
                  </a:lnTo>
                  <a:lnTo>
                    <a:pt x="1282" y="552"/>
                  </a:lnTo>
                  <a:lnTo>
                    <a:pt x="1282" y="550"/>
                  </a:lnTo>
                  <a:lnTo>
                    <a:pt x="1282" y="552"/>
                  </a:lnTo>
                  <a:lnTo>
                    <a:pt x="1282" y="553"/>
                  </a:lnTo>
                  <a:lnTo>
                    <a:pt x="1282" y="552"/>
                  </a:lnTo>
                  <a:lnTo>
                    <a:pt x="1282" y="553"/>
                  </a:lnTo>
                  <a:lnTo>
                    <a:pt x="1284" y="553"/>
                  </a:lnTo>
                  <a:lnTo>
                    <a:pt x="1284" y="554"/>
                  </a:lnTo>
                  <a:lnTo>
                    <a:pt x="1284" y="555"/>
                  </a:lnTo>
                  <a:lnTo>
                    <a:pt x="1285" y="556"/>
                  </a:lnTo>
                  <a:lnTo>
                    <a:pt x="1285" y="557"/>
                  </a:lnTo>
                  <a:lnTo>
                    <a:pt x="1286" y="557"/>
                  </a:lnTo>
                  <a:lnTo>
                    <a:pt x="1286" y="558"/>
                  </a:lnTo>
                  <a:lnTo>
                    <a:pt x="1287" y="558"/>
                  </a:lnTo>
                  <a:lnTo>
                    <a:pt x="1287" y="560"/>
                  </a:lnTo>
                  <a:lnTo>
                    <a:pt x="1286" y="560"/>
                  </a:lnTo>
                  <a:lnTo>
                    <a:pt x="1286" y="561"/>
                  </a:lnTo>
                  <a:lnTo>
                    <a:pt x="1287" y="561"/>
                  </a:lnTo>
                  <a:lnTo>
                    <a:pt x="1289" y="558"/>
                  </a:lnTo>
                  <a:lnTo>
                    <a:pt x="1290" y="561"/>
                  </a:lnTo>
                  <a:lnTo>
                    <a:pt x="1291" y="564"/>
                  </a:lnTo>
                  <a:lnTo>
                    <a:pt x="1293" y="565"/>
                  </a:lnTo>
                  <a:lnTo>
                    <a:pt x="1293" y="566"/>
                  </a:lnTo>
                  <a:lnTo>
                    <a:pt x="1294" y="566"/>
                  </a:lnTo>
                  <a:lnTo>
                    <a:pt x="1294" y="568"/>
                  </a:lnTo>
                  <a:lnTo>
                    <a:pt x="1295" y="568"/>
                  </a:lnTo>
                  <a:lnTo>
                    <a:pt x="1295" y="566"/>
                  </a:lnTo>
                  <a:lnTo>
                    <a:pt x="1295" y="568"/>
                  </a:lnTo>
                  <a:lnTo>
                    <a:pt x="1294" y="568"/>
                  </a:lnTo>
                  <a:lnTo>
                    <a:pt x="1295" y="569"/>
                  </a:lnTo>
                  <a:lnTo>
                    <a:pt x="1295" y="568"/>
                  </a:lnTo>
                  <a:lnTo>
                    <a:pt x="1296" y="569"/>
                  </a:lnTo>
                  <a:lnTo>
                    <a:pt x="1296" y="568"/>
                  </a:lnTo>
                  <a:lnTo>
                    <a:pt x="1296" y="569"/>
                  </a:lnTo>
                  <a:lnTo>
                    <a:pt x="1297" y="569"/>
                  </a:lnTo>
                  <a:lnTo>
                    <a:pt x="1297" y="570"/>
                  </a:lnTo>
                  <a:lnTo>
                    <a:pt x="1298" y="570"/>
                  </a:lnTo>
                  <a:lnTo>
                    <a:pt x="1298" y="571"/>
                  </a:lnTo>
                  <a:lnTo>
                    <a:pt x="1298" y="572"/>
                  </a:lnTo>
                  <a:lnTo>
                    <a:pt x="1298" y="573"/>
                  </a:lnTo>
                  <a:lnTo>
                    <a:pt x="1298" y="572"/>
                  </a:lnTo>
                  <a:lnTo>
                    <a:pt x="1298" y="573"/>
                  </a:lnTo>
                  <a:lnTo>
                    <a:pt x="1297" y="572"/>
                  </a:lnTo>
                  <a:lnTo>
                    <a:pt x="1298" y="572"/>
                  </a:lnTo>
                  <a:lnTo>
                    <a:pt x="1298" y="573"/>
                  </a:lnTo>
                  <a:lnTo>
                    <a:pt x="1297" y="573"/>
                  </a:lnTo>
                  <a:lnTo>
                    <a:pt x="1297" y="574"/>
                  </a:lnTo>
                  <a:lnTo>
                    <a:pt x="1298" y="574"/>
                  </a:lnTo>
                  <a:lnTo>
                    <a:pt x="1298" y="573"/>
                  </a:lnTo>
                  <a:lnTo>
                    <a:pt x="1298" y="574"/>
                  </a:lnTo>
                  <a:lnTo>
                    <a:pt x="1298" y="573"/>
                  </a:lnTo>
                  <a:lnTo>
                    <a:pt x="1298" y="574"/>
                  </a:lnTo>
                  <a:lnTo>
                    <a:pt x="1299" y="574"/>
                  </a:lnTo>
                  <a:lnTo>
                    <a:pt x="1298" y="574"/>
                  </a:lnTo>
                  <a:lnTo>
                    <a:pt x="1297" y="574"/>
                  </a:lnTo>
                  <a:lnTo>
                    <a:pt x="1297" y="575"/>
                  </a:lnTo>
                  <a:lnTo>
                    <a:pt x="1296" y="575"/>
                  </a:lnTo>
                  <a:lnTo>
                    <a:pt x="1297" y="575"/>
                  </a:lnTo>
                  <a:lnTo>
                    <a:pt x="1297" y="577"/>
                  </a:lnTo>
                  <a:lnTo>
                    <a:pt x="1296" y="577"/>
                  </a:lnTo>
                  <a:lnTo>
                    <a:pt x="1296" y="578"/>
                  </a:lnTo>
                  <a:lnTo>
                    <a:pt x="1295" y="578"/>
                  </a:lnTo>
                  <a:lnTo>
                    <a:pt x="1296" y="579"/>
                  </a:lnTo>
                  <a:lnTo>
                    <a:pt x="1296" y="580"/>
                  </a:lnTo>
                  <a:lnTo>
                    <a:pt x="1297" y="580"/>
                  </a:lnTo>
                  <a:lnTo>
                    <a:pt x="1298" y="580"/>
                  </a:lnTo>
                  <a:lnTo>
                    <a:pt x="1299" y="580"/>
                  </a:lnTo>
                  <a:lnTo>
                    <a:pt x="1299" y="581"/>
                  </a:lnTo>
                  <a:lnTo>
                    <a:pt x="1298" y="581"/>
                  </a:lnTo>
                  <a:lnTo>
                    <a:pt x="1298" y="582"/>
                  </a:lnTo>
                  <a:lnTo>
                    <a:pt x="1297" y="581"/>
                  </a:lnTo>
                  <a:lnTo>
                    <a:pt x="1296" y="581"/>
                  </a:lnTo>
                  <a:lnTo>
                    <a:pt x="1296" y="582"/>
                  </a:lnTo>
                  <a:lnTo>
                    <a:pt x="1295" y="582"/>
                  </a:lnTo>
                  <a:lnTo>
                    <a:pt x="1296" y="582"/>
                  </a:lnTo>
                  <a:lnTo>
                    <a:pt x="1297" y="582"/>
                  </a:lnTo>
                  <a:lnTo>
                    <a:pt x="1297" y="583"/>
                  </a:lnTo>
                  <a:lnTo>
                    <a:pt x="1298" y="582"/>
                  </a:lnTo>
                  <a:lnTo>
                    <a:pt x="1298" y="583"/>
                  </a:lnTo>
                  <a:lnTo>
                    <a:pt x="1299" y="583"/>
                  </a:lnTo>
                  <a:lnTo>
                    <a:pt x="1299" y="585"/>
                  </a:lnTo>
                  <a:lnTo>
                    <a:pt x="1301" y="583"/>
                  </a:lnTo>
                  <a:lnTo>
                    <a:pt x="1301" y="585"/>
                  </a:lnTo>
                  <a:lnTo>
                    <a:pt x="1299" y="585"/>
                  </a:lnTo>
                  <a:lnTo>
                    <a:pt x="1299" y="586"/>
                  </a:lnTo>
                  <a:lnTo>
                    <a:pt x="1301" y="586"/>
                  </a:lnTo>
                  <a:lnTo>
                    <a:pt x="1299" y="586"/>
                  </a:lnTo>
                  <a:lnTo>
                    <a:pt x="1298" y="586"/>
                  </a:lnTo>
                  <a:lnTo>
                    <a:pt x="1299" y="587"/>
                  </a:lnTo>
                  <a:lnTo>
                    <a:pt x="1301" y="587"/>
                  </a:lnTo>
                  <a:lnTo>
                    <a:pt x="1301" y="588"/>
                  </a:lnTo>
                  <a:lnTo>
                    <a:pt x="1302" y="587"/>
                  </a:lnTo>
                  <a:lnTo>
                    <a:pt x="1302" y="588"/>
                  </a:lnTo>
                  <a:lnTo>
                    <a:pt x="1301" y="588"/>
                  </a:lnTo>
                  <a:lnTo>
                    <a:pt x="1301" y="589"/>
                  </a:lnTo>
                  <a:lnTo>
                    <a:pt x="1302" y="589"/>
                  </a:lnTo>
                  <a:lnTo>
                    <a:pt x="1301" y="589"/>
                  </a:lnTo>
                  <a:lnTo>
                    <a:pt x="1301" y="590"/>
                  </a:lnTo>
                  <a:lnTo>
                    <a:pt x="1302" y="590"/>
                  </a:lnTo>
                  <a:lnTo>
                    <a:pt x="1303" y="590"/>
                  </a:lnTo>
                  <a:lnTo>
                    <a:pt x="1303" y="591"/>
                  </a:lnTo>
                  <a:lnTo>
                    <a:pt x="1304" y="591"/>
                  </a:lnTo>
                  <a:lnTo>
                    <a:pt x="1304" y="593"/>
                  </a:lnTo>
                  <a:lnTo>
                    <a:pt x="1305" y="593"/>
                  </a:lnTo>
                  <a:lnTo>
                    <a:pt x="1305" y="594"/>
                  </a:lnTo>
                  <a:lnTo>
                    <a:pt x="1304" y="594"/>
                  </a:lnTo>
                  <a:lnTo>
                    <a:pt x="1304" y="595"/>
                  </a:lnTo>
                  <a:lnTo>
                    <a:pt x="1305" y="595"/>
                  </a:lnTo>
                  <a:lnTo>
                    <a:pt x="1305" y="596"/>
                  </a:lnTo>
                  <a:lnTo>
                    <a:pt x="1306" y="596"/>
                  </a:lnTo>
                  <a:lnTo>
                    <a:pt x="1306" y="595"/>
                  </a:lnTo>
                  <a:lnTo>
                    <a:pt x="1307" y="596"/>
                  </a:lnTo>
                  <a:lnTo>
                    <a:pt x="1308" y="596"/>
                  </a:lnTo>
                  <a:lnTo>
                    <a:pt x="1310" y="597"/>
                  </a:lnTo>
                  <a:lnTo>
                    <a:pt x="1308" y="598"/>
                  </a:lnTo>
                  <a:lnTo>
                    <a:pt x="1307" y="598"/>
                  </a:lnTo>
                  <a:lnTo>
                    <a:pt x="1306" y="598"/>
                  </a:lnTo>
                  <a:lnTo>
                    <a:pt x="1307" y="599"/>
                  </a:lnTo>
                  <a:lnTo>
                    <a:pt x="1308" y="599"/>
                  </a:lnTo>
                  <a:lnTo>
                    <a:pt x="1308" y="600"/>
                  </a:lnTo>
                  <a:lnTo>
                    <a:pt x="1308" y="602"/>
                  </a:lnTo>
                  <a:lnTo>
                    <a:pt x="1310" y="602"/>
                  </a:lnTo>
                  <a:lnTo>
                    <a:pt x="1311" y="602"/>
                  </a:lnTo>
                  <a:lnTo>
                    <a:pt x="1311" y="603"/>
                  </a:lnTo>
                  <a:lnTo>
                    <a:pt x="1311" y="604"/>
                  </a:lnTo>
                  <a:lnTo>
                    <a:pt x="1310" y="604"/>
                  </a:lnTo>
                  <a:lnTo>
                    <a:pt x="1311" y="604"/>
                  </a:lnTo>
                  <a:lnTo>
                    <a:pt x="1312" y="604"/>
                  </a:lnTo>
                  <a:lnTo>
                    <a:pt x="1312" y="605"/>
                  </a:lnTo>
                  <a:lnTo>
                    <a:pt x="1311" y="605"/>
                  </a:lnTo>
                  <a:lnTo>
                    <a:pt x="1312" y="605"/>
                  </a:lnTo>
                  <a:lnTo>
                    <a:pt x="1312" y="604"/>
                  </a:lnTo>
                  <a:lnTo>
                    <a:pt x="1313" y="603"/>
                  </a:lnTo>
                  <a:lnTo>
                    <a:pt x="1314" y="603"/>
                  </a:lnTo>
                  <a:lnTo>
                    <a:pt x="1314" y="604"/>
                  </a:lnTo>
                  <a:lnTo>
                    <a:pt x="1313" y="605"/>
                  </a:lnTo>
                  <a:lnTo>
                    <a:pt x="1314" y="605"/>
                  </a:lnTo>
                  <a:lnTo>
                    <a:pt x="1313" y="606"/>
                  </a:lnTo>
                  <a:lnTo>
                    <a:pt x="1314" y="606"/>
                  </a:lnTo>
                  <a:lnTo>
                    <a:pt x="1315" y="607"/>
                  </a:lnTo>
                  <a:lnTo>
                    <a:pt x="1313" y="607"/>
                  </a:lnTo>
                  <a:lnTo>
                    <a:pt x="1314" y="608"/>
                  </a:lnTo>
                  <a:lnTo>
                    <a:pt x="1316" y="608"/>
                  </a:lnTo>
                  <a:lnTo>
                    <a:pt x="1316" y="610"/>
                  </a:lnTo>
                  <a:lnTo>
                    <a:pt x="1315" y="610"/>
                  </a:lnTo>
                  <a:lnTo>
                    <a:pt x="1316" y="610"/>
                  </a:lnTo>
                  <a:lnTo>
                    <a:pt x="1316" y="608"/>
                  </a:lnTo>
                  <a:lnTo>
                    <a:pt x="1317" y="608"/>
                  </a:lnTo>
                  <a:lnTo>
                    <a:pt x="1316" y="610"/>
                  </a:lnTo>
                  <a:lnTo>
                    <a:pt x="1314" y="610"/>
                  </a:lnTo>
                  <a:lnTo>
                    <a:pt x="1313" y="608"/>
                  </a:lnTo>
                  <a:lnTo>
                    <a:pt x="1312" y="610"/>
                  </a:lnTo>
                  <a:lnTo>
                    <a:pt x="1311" y="608"/>
                  </a:lnTo>
                  <a:lnTo>
                    <a:pt x="1310" y="608"/>
                  </a:lnTo>
                  <a:lnTo>
                    <a:pt x="1308" y="608"/>
                  </a:lnTo>
                  <a:lnTo>
                    <a:pt x="1307" y="607"/>
                  </a:lnTo>
                  <a:lnTo>
                    <a:pt x="1304" y="608"/>
                  </a:lnTo>
                  <a:lnTo>
                    <a:pt x="1304" y="610"/>
                  </a:lnTo>
                  <a:lnTo>
                    <a:pt x="1301" y="611"/>
                  </a:lnTo>
                  <a:lnTo>
                    <a:pt x="1299" y="612"/>
                  </a:lnTo>
                  <a:lnTo>
                    <a:pt x="1301" y="614"/>
                  </a:lnTo>
                  <a:lnTo>
                    <a:pt x="1299" y="617"/>
                  </a:lnTo>
                  <a:lnTo>
                    <a:pt x="1298" y="619"/>
                  </a:lnTo>
                  <a:lnTo>
                    <a:pt x="1297" y="620"/>
                  </a:lnTo>
                  <a:lnTo>
                    <a:pt x="1296" y="619"/>
                  </a:lnTo>
                  <a:lnTo>
                    <a:pt x="1296" y="622"/>
                  </a:lnTo>
                  <a:lnTo>
                    <a:pt x="1295" y="623"/>
                  </a:lnTo>
                  <a:lnTo>
                    <a:pt x="1295" y="624"/>
                  </a:lnTo>
                  <a:lnTo>
                    <a:pt x="1294" y="625"/>
                  </a:lnTo>
                  <a:lnTo>
                    <a:pt x="1295" y="627"/>
                  </a:lnTo>
                  <a:lnTo>
                    <a:pt x="1295" y="629"/>
                  </a:lnTo>
                  <a:lnTo>
                    <a:pt x="1294" y="630"/>
                  </a:lnTo>
                  <a:lnTo>
                    <a:pt x="1293" y="631"/>
                  </a:lnTo>
                  <a:lnTo>
                    <a:pt x="1291" y="633"/>
                  </a:lnTo>
                  <a:lnTo>
                    <a:pt x="1290" y="633"/>
                  </a:lnTo>
                  <a:lnTo>
                    <a:pt x="1290" y="637"/>
                  </a:lnTo>
                  <a:lnTo>
                    <a:pt x="1288" y="637"/>
                  </a:lnTo>
                  <a:lnTo>
                    <a:pt x="1288" y="639"/>
                  </a:lnTo>
                  <a:lnTo>
                    <a:pt x="1288" y="640"/>
                  </a:lnTo>
                  <a:lnTo>
                    <a:pt x="1288" y="642"/>
                  </a:lnTo>
                  <a:lnTo>
                    <a:pt x="1288" y="645"/>
                  </a:lnTo>
                  <a:lnTo>
                    <a:pt x="1288" y="647"/>
                  </a:lnTo>
                  <a:lnTo>
                    <a:pt x="1288" y="648"/>
                  </a:lnTo>
                  <a:lnTo>
                    <a:pt x="1287" y="649"/>
                  </a:lnTo>
                  <a:lnTo>
                    <a:pt x="1288" y="652"/>
                  </a:lnTo>
                  <a:lnTo>
                    <a:pt x="1288" y="653"/>
                  </a:lnTo>
                  <a:lnTo>
                    <a:pt x="1287" y="653"/>
                  </a:lnTo>
                  <a:lnTo>
                    <a:pt x="1281" y="653"/>
                  </a:lnTo>
                  <a:lnTo>
                    <a:pt x="1279" y="654"/>
                  </a:lnTo>
                  <a:lnTo>
                    <a:pt x="1277" y="653"/>
                  </a:lnTo>
                  <a:lnTo>
                    <a:pt x="1276" y="653"/>
                  </a:lnTo>
                  <a:lnTo>
                    <a:pt x="1275" y="654"/>
                  </a:lnTo>
                  <a:lnTo>
                    <a:pt x="1275" y="656"/>
                  </a:lnTo>
                  <a:lnTo>
                    <a:pt x="1272" y="661"/>
                  </a:lnTo>
                  <a:lnTo>
                    <a:pt x="1271" y="665"/>
                  </a:lnTo>
                  <a:lnTo>
                    <a:pt x="1272" y="670"/>
                  </a:lnTo>
                  <a:lnTo>
                    <a:pt x="1270" y="671"/>
                  </a:lnTo>
                  <a:lnTo>
                    <a:pt x="1268" y="672"/>
                  </a:lnTo>
                  <a:lnTo>
                    <a:pt x="1267" y="673"/>
                  </a:lnTo>
                  <a:lnTo>
                    <a:pt x="1264" y="672"/>
                  </a:lnTo>
                  <a:lnTo>
                    <a:pt x="1263" y="674"/>
                  </a:lnTo>
                  <a:lnTo>
                    <a:pt x="1262" y="675"/>
                  </a:lnTo>
                  <a:lnTo>
                    <a:pt x="1260" y="677"/>
                  </a:lnTo>
                  <a:lnTo>
                    <a:pt x="1259" y="678"/>
                  </a:lnTo>
                  <a:lnTo>
                    <a:pt x="1260" y="681"/>
                  </a:lnTo>
                  <a:lnTo>
                    <a:pt x="1259" y="686"/>
                  </a:lnTo>
                  <a:lnTo>
                    <a:pt x="1256" y="686"/>
                  </a:lnTo>
                  <a:lnTo>
                    <a:pt x="1253" y="689"/>
                  </a:lnTo>
                  <a:lnTo>
                    <a:pt x="1251" y="691"/>
                  </a:lnTo>
                  <a:lnTo>
                    <a:pt x="1248" y="691"/>
                  </a:lnTo>
                  <a:lnTo>
                    <a:pt x="1246" y="697"/>
                  </a:lnTo>
                  <a:lnTo>
                    <a:pt x="1246" y="702"/>
                  </a:lnTo>
                  <a:lnTo>
                    <a:pt x="1246" y="703"/>
                  </a:lnTo>
                  <a:lnTo>
                    <a:pt x="1246" y="706"/>
                  </a:lnTo>
                  <a:lnTo>
                    <a:pt x="1246" y="712"/>
                  </a:lnTo>
                  <a:lnTo>
                    <a:pt x="1243" y="719"/>
                  </a:lnTo>
                  <a:lnTo>
                    <a:pt x="1244" y="720"/>
                  </a:lnTo>
                  <a:lnTo>
                    <a:pt x="1245" y="721"/>
                  </a:lnTo>
                  <a:lnTo>
                    <a:pt x="1244" y="722"/>
                  </a:lnTo>
                  <a:lnTo>
                    <a:pt x="1243" y="725"/>
                  </a:lnTo>
                  <a:lnTo>
                    <a:pt x="1243" y="727"/>
                  </a:lnTo>
                  <a:lnTo>
                    <a:pt x="1242" y="727"/>
                  </a:lnTo>
                  <a:lnTo>
                    <a:pt x="1243" y="728"/>
                  </a:lnTo>
                  <a:lnTo>
                    <a:pt x="1242" y="728"/>
                  </a:lnTo>
                  <a:lnTo>
                    <a:pt x="1242" y="729"/>
                  </a:lnTo>
                  <a:lnTo>
                    <a:pt x="1241" y="729"/>
                  </a:lnTo>
                  <a:lnTo>
                    <a:pt x="1239" y="729"/>
                  </a:lnTo>
                  <a:lnTo>
                    <a:pt x="1239" y="730"/>
                  </a:lnTo>
                  <a:lnTo>
                    <a:pt x="1238" y="730"/>
                  </a:lnTo>
                  <a:lnTo>
                    <a:pt x="1238" y="731"/>
                  </a:lnTo>
                  <a:lnTo>
                    <a:pt x="1237" y="732"/>
                  </a:lnTo>
                  <a:lnTo>
                    <a:pt x="1237" y="733"/>
                  </a:lnTo>
                  <a:lnTo>
                    <a:pt x="1236" y="734"/>
                  </a:lnTo>
                  <a:lnTo>
                    <a:pt x="1235" y="734"/>
                  </a:lnTo>
                  <a:lnTo>
                    <a:pt x="1235" y="736"/>
                  </a:lnTo>
                  <a:lnTo>
                    <a:pt x="1236" y="736"/>
                  </a:lnTo>
                  <a:lnTo>
                    <a:pt x="1236" y="737"/>
                  </a:lnTo>
                  <a:lnTo>
                    <a:pt x="1236" y="738"/>
                  </a:lnTo>
                  <a:lnTo>
                    <a:pt x="1236" y="739"/>
                  </a:lnTo>
                  <a:lnTo>
                    <a:pt x="1236" y="740"/>
                  </a:lnTo>
                  <a:lnTo>
                    <a:pt x="1237" y="740"/>
                  </a:lnTo>
                  <a:lnTo>
                    <a:pt x="1237" y="741"/>
                  </a:lnTo>
                  <a:lnTo>
                    <a:pt x="1238" y="741"/>
                  </a:lnTo>
                  <a:lnTo>
                    <a:pt x="1238" y="742"/>
                  </a:lnTo>
                  <a:lnTo>
                    <a:pt x="1242" y="746"/>
                  </a:lnTo>
                  <a:lnTo>
                    <a:pt x="1242" y="747"/>
                  </a:lnTo>
                  <a:lnTo>
                    <a:pt x="1242" y="748"/>
                  </a:lnTo>
                  <a:lnTo>
                    <a:pt x="1242" y="749"/>
                  </a:lnTo>
                  <a:lnTo>
                    <a:pt x="1241" y="750"/>
                  </a:lnTo>
                  <a:lnTo>
                    <a:pt x="1241" y="752"/>
                  </a:lnTo>
                  <a:lnTo>
                    <a:pt x="1239" y="752"/>
                  </a:lnTo>
                  <a:lnTo>
                    <a:pt x="1239" y="756"/>
                  </a:lnTo>
                  <a:lnTo>
                    <a:pt x="1241" y="759"/>
                  </a:lnTo>
                  <a:lnTo>
                    <a:pt x="1241" y="764"/>
                  </a:lnTo>
                  <a:lnTo>
                    <a:pt x="1238" y="770"/>
                  </a:lnTo>
                  <a:lnTo>
                    <a:pt x="1238" y="771"/>
                  </a:lnTo>
                  <a:lnTo>
                    <a:pt x="1238" y="773"/>
                  </a:lnTo>
                  <a:lnTo>
                    <a:pt x="1239" y="775"/>
                  </a:lnTo>
                  <a:lnTo>
                    <a:pt x="1238" y="778"/>
                  </a:lnTo>
                  <a:lnTo>
                    <a:pt x="1238" y="782"/>
                  </a:lnTo>
                  <a:lnTo>
                    <a:pt x="1238" y="783"/>
                  </a:lnTo>
                  <a:lnTo>
                    <a:pt x="1239" y="787"/>
                  </a:lnTo>
                  <a:lnTo>
                    <a:pt x="1237" y="789"/>
                  </a:lnTo>
                  <a:lnTo>
                    <a:pt x="1237" y="791"/>
                  </a:lnTo>
                  <a:lnTo>
                    <a:pt x="1237" y="792"/>
                  </a:lnTo>
                  <a:lnTo>
                    <a:pt x="1238" y="795"/>
                  </a:lnTo>
                  <a:lnTo>
                    <a:pt x="1239" y="797"/>
                  </a:lnTo>
                  <a:lnTo>
                    <a:pt x="1238" y="799"/>
                  </a:lnTo>
                  <a:lnTo>
                    <a:pt x="1241" y="801"/>
                  </a:lnTo>
                  <a:lnTo>
                    <a:pt x="1242" y="807"/>
                  </a:lnTo>
                  <a:lnTo>
                    <a:pt x="1243" y="807"/>
                  </a:lnTo>
                  <a:lnTo>
                    <a:pt x="1245" y="811"/>
                  </a:lnTo>
                  <a:lnTo>
                    <a:pt x="1247" y="812"/>
                  </a:lnTo>
                  <a:lnTo>
                    <a:pt x="1246" y="815"/>
                  </a:lnTo>
                  <a:lnTo>
                    <a:pt x="1247" y="816"/>
                  </a:lnTo>
                  <a:lnTo>
                    <a:pt x="1250" y="817"/>
                  </a:lnTo>
                  <a:lnTo>
                    <a:pt x="1252" y="816"/>
                  </a:lnTo>
                  <a:lnTo>
                    <a:pt x="1253" y="816"/>
                  </a:lnTo>
                  <a:lnTo>
                    <a:pt x="1254" y="817"/>
                  </a:lnTo>
                  <a:lnTo>
                    <a:pt x="1256" y="821"/>
                  </a:lnTo>
                  <a:lnTo>
                    <a:pt x="1260" y="820"/>
                  </a:lnTo>
                  <a:lnTo>
                    <a:pt x="1261" y="821"/>
                  </a:lnTo>
                  <a:lnTo>
                    <a:pt x="1260" y="825"/>
                  </a:lnTo>
                  <a:lnTo>
                    <a:pt x="1261" y="825"/>
                  </a:lnTo>
                  <a:lnTo>
                    <a:pt x="1261" y="829"/>
                  </a:lnTo>
                  <a:lnTo>
                    <a:pt x="1264" y="832"/>
                  </a:lnTo>
                  <a:lnTo>
                    <a:pt x="1268" y="839"/>
                  </a:lnTo>
                  <a:lnTo>
                    <a:pt x="1268" y="845"/>
                  </a:lnTo>
                  <a:lnTo>
                    <a:pt x="1267" y="849"/>
                  </a:lnTo>
                  <a:lnTo>
                    <a:pt x="1268" y="853"/>
                  </a:lnTo>
                  <a:lnTo>
                    <a:pt x="1267" y="855"/>
                  </a:lnTo>
                  <a:lnTo>
                    <a:pt x="1268" y="857"/>
                  </a:lnTo>
                  <a:lnTo>
                    <a:pt x="1267" y="862"/>
                  </a:lnTo>
                  <a:lnTo>
                    <a:pt x="1261" y="859"/>
                  </a:lnTo>
                  <a:lnTo>
                    <a:pt x="1259" y="857"/>
                  </a:lnTo>
                  <a:lnTo>
                    <a:pt x="1255" y="857"/>
                  </a:lnTo>
                  <a:lnTo>
                    <a:pt x="1253" y="856"/>
                  </a:lnTo>
                  <a:lnTo>
                    <a:pt x="1251" y="855"/>
                  </a:lnTo>
                  <a:lnTo>
                    <a:pt x="1250" y="851"/>
                  </a:lnTo>
                  <a:lnTo>
                    <a:pt x="1248" y="847"/>
                  </a:lnTo>
                  <a:lnTo>
                    <a:pt x="1246" y="845"/>
                  </a:lnTo>
                  <a:lnTo>
                    <a:pt x="1245" y="843"/>
                  </a:lnTo>
                  <a:lnTo>
                    <a:pt x="1237" y="841"/>
                  </a:lnTo>
                  <a:lnTo>
                    <a:pt x="1226" y="840"/>
                  </a:lnTo>
                  <a:lnTo>
                    <a:pt x="1219" y="839"/>
                  </a:lnTo>
                  <a:lnTo>
                    <a:pt x="1216" y="837"/>
                  </a:lnTo>
                  <a:lnTo>
                    <a:pt x="1212" y="833"/>
                  </a:lnTo>
                  <a:lnTo>
                    <a:pt x="1204" y="825"/>
                  </a:lnTo>
                  <a:lnTo>
                    <a:pt x="1198" y="823"/>
                  </a:lnTo>
                  <a:lnTo>
                    <a:pt x="1191" y="821"/>
                  </a:lnTo>
                  <a:lnTo>
                    <a:pt x="1183" y="817"/>
                  </a:lnTo>
                  <a:lnTo>
                    <a:pt x="1177" y="815"/>
                  </a:lnTo>
                  <a:lnTo>
                    <a:pt x="1172" y="815"/>
                  </a:lnTo>
                  <a:lnTo>
                    <a:pt x="1165" y="815"/>
                  </a:lnTo>
                  <a:lnTo>
                    <a:pt x="1159" y="816"/>
                  </a:lnTo>
                  <a:lnTo>
                    <a:pt x="1144" y="821"/>
                  </a:lnTo>
                  <a:lnTo>
                    <a:pt x="1142" y="823"/>
                  </a:lnTo>
                  <a:lnTo>
                    <a:pt x="1135" y="829"/>
                  </a:lnTo>
                  <a:lnTo>
                    <a:pt x="1129" y="834"/>
                  </a:lnTo>
                  <a:lnTo>
                    <a:pt x="1124" y="834"/>
                  </a:lnTo>
                  <a:lnTo>
                    <a:pt x="1120" y="836"/>
                  </a:lnTo>
                  <a:lnTo>
                    <a:pt x="1113" y="834"/>
                  </a:lnTo>
                  <a:lnTo>
                    <a:pt x="1105" y="837"/>
                  </a:lnTo>
                  <a:lnTo>
                    <a:pt x="1101" y="837"/>
                  </a:lnTo>
                  <a:lnTo>
                    <a:pt x="1090" y="836"/>
                  </a:lnTo>
                  <a:lnTo>
                    <a:pt x="1084" y="831"/>
                  </a:lnTo>
                  <a:lnTo>
                    <a:pt x="1081" y="830"/>
                  </a:lnTo>
                  <a:lnTo>
                    <a:pt x="1078" y="830"/>
                  </a:lnTo>
                  <a:lnTo>
                    <a:pt x="1068" y="831"/>
                  </a:lnTo>
                  <a:lnTo>
                    <a:pt x="1068" y="833"/>
                  </a:lnTo>
                  <a:lnTo>
                    <a:pt x="1070" y="836"/>
                  </a:lnTo>
                  <a:lnTo>
                    <a:pt x="1069" y="841"/>
                  </a:lnTo>
                  <a:lnTo>
                    <a:pt x="1069" y="842"/>
                  </a:lnTo>
                  <a:lnTo>
                    <a:pt x="1066" y="841"/>
                  </a:lnTo>
                  <a:lnTo>
                    <a:pt x="1064" y="842"/>
                  </a:lnTo>
                  <a:lnTo>
                    <a:pt x="1063" y="841"/>
                  </a:lnTo>
                  <a:lnTo>
                    <a:pt x="1061" y="842"/>
                  </a:lnTo>
                  <a:lnTo>
                    <a:pt x="1060" y="845"/>
                  </a:lnTo>
                  <a:lnTo>
                    <a:pt x="1060" y="846"/>
                  </a:lnTo>
                  <a:lnTo>
                    <a:pt x="1058" y="847"/>
                  </a:lnTo>
                  <a:lnTo>
                    <a:pt x="1060" y="849"/>
                  </a:lnTo>
                  <a:lnTo>
                    <a:pt x="1058" y="849"/>
                  </a:lnTo>
                  <a:lnTo>
                    <a:pt x="1057" y="850"/>
                  </a:lnTo>
                  <a:lnTo>
                    <a:pt x="1054" y="851"/>
                  </a:lnTo>
                  <a:lnTo>
                    <a:pt x="1053" y="850"/>
                  </a:lnTo>
                  <a:lnTo>
                    <a:pt x="1052" y="850"/>
                  </a:lnTo>
                  <a:lnTo>
                    <a:pt x="1051" y="849"/>
                  </a:lnTo>
                  <a:lnTo>
                    <a:pt x="1049" y="849"/>
                  </a:lnTo>
                  <a:lnTo>
                    <a:pt x="1048" y="849"/>
                  </a:lnTo>
                  <a:lnTo>
                    <a:pt x="1048" y="848"/>
                  </a:lnTo>
                  <a:lnTo>
                    <a:pt x="1048" y="849"/>
                  </a:lnTo>
                  <a:lnTo>
                    <a:pt x="1047" y="848"/>
                  </a:lnTo>
                  <a:lnTo>
                    <a:pt x="1045" y="850"/>
                  </a:lnTo>
                  <a:lnTo>
                    <a:pt x="1044" y="848"/>
                  </a:lnTo>
                  <a:lnTo>
                    <a:pt x="1045" y="847"/>
                  </a:lnTo>
                  <a:lnTo>
                    <a:pt x="1045" y="846"/>
                  </a:lnTo>
                  <a:lnTo>
                    <a:pt x="1046" y="845"/>
                  </a:lnTo>
                  <a:lnTo>
                    <a:pt x="1044" y="845"/>
                  </a:lnTo>
                  <a:lnTo>
                    <a:pt x="1042" y="843"/>
                  </a:lnTo>
                  <a:lnTo>
                    <a:pt x="1039" y="843"/>
                  </a:lnTo>
                  <a:lnTo>
                    <a:pt x="1037" y="847"/>
                  </a:lnTo>
                  <a:lnTo>
                    <a:pt x="1037" y="848"/>
                  </a:lnTo>
                  <a:lnTo>
                    <a:pt x="1037" y="849"/>
                  </a:lnTo>
                  <a:lnTo>
                    <a:pt x="1035" y="848"/>
                  </a:lnTo>
                  <a:lnTo>
                    <a:pt x="1032" y="849"/>
                  </a:lnTo>
                  <a:lnTo>
                    <a:pt x="1031" y="849"/>
                  </a:lnTo>
                  <a:lnTo>
                    <a:pt x="1030" y="849"/>
                  </a:lnTo>
                  <a:lnTo>
                    <a:pt x="1031" y="850"/>
                  </a:lnTo>
                  <a:lnTo>
                    <a:pt x="1030" y="850"/>
                  </a:lnTo>
                  <a:lnTo>
                    <a:pt x="1029" y="850"/>
                  </a:lnTo>
                  <a:lnTo>
                    <a:pt x="1028" y="851"/>
                  </a:lnTo>
                  <a:lnTo>
                    <a:pt x="1027" y="850"/>
                  </a:lnTo>
                  <a:lnTo>
                    <a:pt x="1027" y="851"/>
                  </a:lnTo>
                  <a:lnTo>
                    <a:pt x="1026" y="851"/>
                  </a:lnTo>
                  <a:lnTo>
                    <a:pt x="1026" y="855"/>
                  </a:lnTo>
                  <a:lnTo>
                    <a:pt x="1025" y="855"/>
                  </a:lnTo>
                  <a:lnTo>
                    <a:pt x="1022" y="856"/>
                  </a:lnTo>
                  <a:lnTo>
                    <a:pt x="1021" y="858"/>
                  </a:lnTo>
                  <a:lnTo>
                    <a:pt x="1019" y="857"/>
                  </a:lnTo>
                  <a:lnTo>
                    <a:pt x="1018" y="858"/>
                  </a:lnTo>
                  <a:lnTo>
                    <a:pt x="1018" y="857"/>
                  </a:lnTo>
                  <a:lnTo>
                    <a:pt x="1015" y="858"/>
                  </a:lnTo>
                  <a:lnTo>
                    <a:pt x="1015" y="859"/>
                  </a:lnTo>
                  <a:lnTo>
                    <a:pt x="1014" y="859"/>
                  </a:lnTo>
                  <a:lnTo>
                    <a:pt x="1013" y="859"/>
                  </a:lnTo>
                  <a:lnTo>
                    <a:pt x="1015" y="862"/>
                  </a:lnTo>
                  <a:lnTo>
                    <a:pt x="1014" y="863"/>
                  </a:lnTo>
                  <a:lnTo>
                    <a:pt x="1015" y="863"/>
                  </a:lnTo>
                  <a:lnTo>
                    <a:pt x="1017" y="867"/>
                  </a:lnTo>
                  <a:lnTo>
                    <a:pt x="1019" y="873"/>
                  </a:lnTo>
                  <a:lnTo>
                    <a:pt x="1018" y="875"/>
                  </a:lnTo>
                  <a:lnTo>
                    <a:pt x="1015" y="875"/>
                  </a:lnTo>
                  <a:lnTo>
                    <a:pt x="1014" y="878"/>
                  </a:lnTo>
                  <a:lnTo>
                    <a:pt x="1014" y="879"/>
                  </a:lnTo>
                  <a:lnTo>
                    <a:pt x="1018" y="881"/>
                  </a:lnTo>
                  <a:lnTo>
                    <a:pt x="1018" y="882"/>
                  </a:lnTo>
                  <a:lnTo>
                    <a:pt x="1015" y="883"/>
                  </a:lnTo>
                  <a:lnTo>
                    <a:pt x="1015" y="886"/>
                  </a:lnTo>
                  <a:lnTo>
                    <a:pt x="1015" y="887"/>
                  </a:lnTo>
                  <a:lnTo>
                    <a:pt x="1014" y="888"/>
                  </a:lnTo>
                  <a:lnTo>
                    <a:pt x="1013" y="889"/>
                  </a:lnTo>
                  <a:lnTo>
                    <a:pt x="1013" y="887"/>
                  </a:lnTo>
                  <a:lnTo>
                    <a:pt x="1011" y="887"/>
                  </a:lnTo>
                  <a:lnTo>
                    <a:pt x="1010" y="888"/>
                  </a:lnTo>
                  <a:lnTo>
                    <a:pt x="1008" y="889"/>
                  </a:lnTo>
                  <a:lnTo>
                    <a:pt x="1008" y="890"/>
                  </a:lnTo>
                  <a:lnTo>
                    <a:pt x="1005" y="892"/>
                  </a:lnTo>
                  <a:lnTo>
                    <a:pt x="1004" y="893"/>
                  </a:lnTo>
                  <a:lnTo>
                    <a:pt x="1004" y="895"/>
                  </a:lnTo>
                  <a:lnTo>
                    <a:pt x="1002" y="896"/>
                  </a:lnTo>
                  <a:lnTo>
                    <a:pt x="1000" y="895"/>
                  </a:lnTo>
                  <a:lnTo>
                    <a:pt x="999" y="896"/>
                  </a:lnTo>
                  <a:lnTo>
                    <a:pt x="997" y="897"/>
                  </a:lnTo>
                  <a:lnTo>
                    <a:pt x="999" y="898"/>
                  </a:lnTo>
                  <a:lnTo>
                    <a:pt x="999" y="899"/>
                  </a:lnTo>
                  <a:lnTo>
                    <a:pt x="997" y="900"/>
                  </a:lnTo>
                  <a:lnTo>
                    <a:pt x="995" y="900"/>
                  </a:lnTo>
                  <a:lnTo>
                    <a:pt x="994" y="901"/>
                  </a:lnTo>
                  <a:lnTo>
                    <a:pt x="993" y="901"/>
                  </a:lnTo>
                  <a:lnTo>
                    <a:pt x="993" y="899"/>
                  </a:lnTo>
                  <a:lnTo>
                    <a:pt x="992" y="898"/>
                  </a:lnTo>
                  <a:lnTo>
                    <a:pt x="989" y="898"/>
                  </a:lnTo>
                  <a:lnTo>
                    <a:pt x="988" y="897"/>
                  </a:lnTo>
                  <a:lnTo>
                    <a:pt x="986" y="897"/>
                  </a:lnTo>
                  <a:lnTo>
                    <a:pt x="984" y="898"/>
                  </a:lnTo>
                  <a:lnTo>
                    <a:pt x="983" y="900"/>
                  </a:lnTo>
                  <a:lnTo>
                    <a:pt x="982" y="903"/>
                  </a:lnTo>
                  <a:lnTo>
                    <a:pt x="978" y="904"/>
                  </a:lnTo>
                  <a:lnTo>
                    <a:pt x="977" y="903"/>
                  </a:lnTo>
                  <a:lnTo>
                    <a:pt x="975" y="901"/>
                  </a:lnTo>
                  <a:lnTo>
                    <a:pt x="973" y="901"/>
                  </a:lnTo>
                  <a:lnTo>
                    <a:pt x="973" y="899"/>
                  </a:lnTo>
                  <a:lnTo>
                    <a:pt x="974" y="898"/>
                  </a:lnTo>
                  <a:lnTo>
                    <a:pt x="974" y="896"/>
                  </a:lnTo>
                  <a:lnTo>
                    <a:pt x="973" y="893"/>
                  </a:lnTo>
                  <a:lnTo>
                    <a:pt x="971" y="893"/>
                  </a:lnTo>
                  <a:lnTo>
                    <a:pt x="970" y="891"/>
                  </a:lnTo>
                  <a:lnTo>
                    <a:pt x="969" y="890"/>
                  </a:lnTo>
                  <a:lnTo>
                    <a:pt x="969" y="886"/>
                  </a:lnTo>
                  <a:lnTo>
                    <a:pt x="969" y="884"/>
                  </a:lnTo>
                  <a:lnTo>
                    <a:pt x="970" y="883"/>
                  </a:lnTo>
                  <a:lnTo>
                    <a:pt x="966" y="881"/>
                  </a:lnTo>
                  <a:lnTo>
                    <a:pt x="963" y="882"/>
                  </a:lnTo>
                  <a:lnTo>
                    <a:pt x="961" y="883"/>
                  </a:lnTo>
                  <a:lnTo>
                    <a:pt x="958" y="881"/>
                  </a:lnTo>
                  <a:lnTo>
                    <a:pt x="956" y="879"/>
                  </a:lnTo>
                  <a:lnTo>
                    <a:pt x="952" y="878"/>
                  </a:lnTo>
                  <a:lnTo>
                    <a:pt x="952" y="875"/>
                  </a:lnTo>
                  <a:lnTo>
                    <a:pt x="952" y="874"/>
                  </a:lnTo>
                  <a:lnTo>
                    <a:pt x="951" y="872"/>
                  </a:lnTo>
                  <a:lnTo>
                    <a:pt x="948" y="872"/>
                  </a:lnTo>
                  <a:lnTo>
                    <a:pt x="940" y="874"/>
                  </a:lnTo>
                  <a:lnTo>
                    <a:pt x="937" y="875"/>
                  </a:lnTo>
                  <a:lnTo>
                    <a:pt x="934" y="874"/>
                  </a:lnTo>
                  <a:lnTo>
                    <a:pt x="932" y="875"/>
                  </a:lnTo>
                  <a:lnTo>
                    <a:pt x="931" y="874"/>
                  </a:lnTo>
                  <a:lnTo>
                    <a:pt x="928" y="875"/>
                  </a:lnTo>
                  <a:lnTo>
                    <a:pt x="926" y="876"/>
                  </a:lnTo>
                  <a:lnTo>
                    <a:pt x="925" y="876"/>
                  </a:lnTo>
                  <a:lnTo>
                    <a:pt x="924" y="875"/>
                  </a:lnTo>
                  <a:lnTo>
                    <a:pt x="922" y="875"/>
                  </a:lnTo>
                  <a:lnTo>
                    <a:pt x="918" y="875"/>
                  </a:lnTo>
                  <a:lnTo>
                    <a:pt x="917" y="874"/>
                  </a:lnTo>
                  <a:lnTo>
                    <a:pt x="917" y="873"/>
                  </a:lnTo>
                  <a:lnTo>
                    <a:pt x="914" y="874"/>
                  </a:lnTo>
                  <a:lnTo>
                    <a:pt x="911" y="876"/>
                  </a:lnTo>
                  <a:lnTo>
                    <a:pt x="910" y="876"/>
                  </a:lnTo>
                  <a:lnTo>
                    <a:pt x="909" y="874"/>
                  </a:lnTo>
                  <a:lnTo>
                    <a:pt x="907" y="874"/>
                  </a:lnTo>
                  <a:lnTo>
                    <a:pt x="906" y="875"/>
                  </a:lnTo>
                  <a:lnTo>
                    <a:pt x="904" y="874"/>
                  </a:lnTo>
                  <a:lnTo>
                    <a:pt x="901" y="876"/>
                  </a:lnTo>
                  <a:lnTo>
                    <a:pt x="902" y="878"/>
                  </a:lnTo>
                  <a:lnTo>
                    <a:pt x="901" y="878"/>
                  </a:lnTo>
                  <a:lnTo>
                    <a:pt x="900" y="879"/>
                  </a:lnTo>
                  <a:lnTo>
                    <a:pt x="899" y="879"/>
                  </a:lnTo>
                  <a:lnTo>
                    <a:pt x="898" y="878"/>
                  </a:lnTo>
                  <a:lnTo>
                    <a:pt x="896" y="875"/>
                  </a:lnTo>
                  <a:lnTo>
                    <a:pt x="893" y="875"/>
                  </a:lnTo>
                  <a:lnTo>
                    <a:pt x="890" y="875"/>
                  </a:lnTo>
                  <a:lnTo>
                    <a:pt x="887" y="875"/>
                  </a:lnTo>
                  <a:lnTo>
                    <a:pt x="885" y="876"/>
                  </a:lnTo>
                  <a:lnTo>
                    <a:pt x="883" y="879"/>
                  </a:lnTo>
                  <a:lnTo>
                    <a:pt x="881" y="879"/>
                  </a:lnTo>
                  <a:lnTo>
                    <a:pt x="881" y="881"/>
                  </a:lnTo>
                  <a:lnTo>
                    <a:pt x="878" y="882"/>
                  </a:lnTo>
                  <a:lnTo>
                    <a:pt x="871" y="882"/>
                  </a:lnTo>
                  <a:lnTo>
                    <a:pt x="866" y="884"/>
                  </a:lnTo>
                  <a:lnTo>
                    <a:pt x="863" y="884"/>
                  </a:lnTo>
                  <a:lnTo>
                    <a:pt x="861" y="884"/>
                  </a:lnTo>
                  <a:lnTo>
                    <a:pt x="859" y="886"/>
                  </a:lnTo>
                  <a:lnTo>
                    <a:pt x="857" y="887"/>
                  </a:lnTo>
                  <a:lnTo>
                    <a:pt x="850" y="883"/>
                  </a:lnTo>
                  <a:lnTo>
                    <a:pt x="848" y="884"/>
                  </a:lnTo>
                  <a:lnTo>
                    <a:pt x="847" y="883"/>
                  </a:lnTo>
                  <a:lnTo>
                    <a:pt x="844" y="883"/>
                  </a:lnTo>
                  <a:lnTo>
                    <a:pt x="841" y="882"/>
                  </a:lnTo>
                  <a:lnTo>
                    <a:pt x="839" y="882"/>
                  </a:lnTo>
                  <a:lnTo>
                    <a:pt x="836" y="881"/>
                  </a:lnTo>
                  <a:lnTo>
                    <a:pt x="835" y="880"/>
                  </a:lnTo>
                  <a:lnTo>
                    <a:pt x="835" y="879"/>
                  </a:lnTo>
                  <a:lnTo>
                    <a:pt x="832" y="876"/>
                  </a:lnTo>
                  <a:lnTo>
                    <a:pt x="831" y="876"/>
                  </a:lnTo>
                  <a:lnTo>
                    <a:pt x="829" y="874"/>
                  </a:lnTo>
                  <a:lnTo>
                    <a:pt x="825" y="875"/>
                  </a:lnTo>
                  <a:lnTo>
                    <a:pt x="824" y="876"/>
                  </a:lnTo>
                  <a:lnTo>
                    <a:pt x="822" y="876"/>
                  </a:lnTo>
                  <a:lnTo>
                    <a:pt x="821" y="876"/>
                  </a:lnTo>
                  <a:lnTo>
                    <a:pt x="820" y="874"/>
                  </a:lnTo>
                  <a:lnTo>
                    <a:pt x="819" y="873"/>
                  </a:lnTo>
                  <a:lnTo>
                    <a:pt x="815" y="875"/>
                  </a:lnTo>
                  <a:lnTo>
                    <a:pt x="814" y="873"/>
                  </a:lnTo>
                  <a:lnTo>
                    <a:pt x="810" y="872"/>
                  </a:lnTo>
                  <a:lnTo>
                    <a:pt x="809" y="874"/>
                  </a:lnTo>
                  <a:lnTo>
                    <a:pt x="807" y="874"/>
                  </a:lnTo>
                  <a:lnTo>
                    <a:pt x="806" y="874"/>
                  </a:lnTo>
                  <a:lnTo>
                    <a:pt x="804" y="874"/>
                  </a:lnTo>
                  <a:lnTo>
                    <a:pt x="804" y="879"/>
                  </a:lnTo>
                  <a:lnTo>
                    <a:pt x="803" y="879"/>
                  </a:lnTo>
                  <a:lnTo>
                    <a:pt x="802" y="880"/>
                  </a:lnTo>
                  <a:lnTo>
                    <a:pt x="801" y="879"/>
                  </a:lnTo>
                  <a:lnTo>
                    <a:pt x="801" y="878"/>
                  </a:lnTo>
                  <a:lnTo>
                    <a:pt x="799" y="876"/>
                  </a:lnTo>
                  <a:lnTo>
                    <a:pt x="798" y="876"/>
                  </a:lnTo>
                  <a:lnTo>
                    <a:pt x="798" y="875"/>
                  </a:lnTo>
                  <a:lnTo>
                    <a:pt x="797" y="876"/>
                  </a:lnTo>
                  <a:lnTo>
                    <a:pt x="795" y="875"/>
                  </a:lnTo>
                  <a:lnTo>
                    <a:pt x="795" y="874"/>
                  </a:lnTo>
                  <a:lnTo>
                    <a:pt x="793" y="873"/>
                  </a:lnTo>
                  <a:lnTo>
                    <a:pt x="792" y="873"/>
                  </a:lnTo>
                  <a:lnTo>
                    <a:pt x="787" y="875"/>
                  </a:lnTo>
                  <a:lnTo>
                    <a:pt x="787" y="876"/>
                  </a:lnTo>
                  <a:lnTo>
                    <a:pt x="786" y="878"/>
                  </a:lnTo>
                  <a:lnTo>
                    <a:pt x="784" y="878"/>
                  </a:lnTo>
                  <a:lnTo>
                    <a:pt x="781" y="879"/>
                  </a:lnTo>
                  <a:lnTo>
                    <a:pt x="778" y="883"/>
                  </a:lnTo>
                  <a:lnTo>
                    <a:pt x="775" y="880"/>
                  </a:lnTo>
                  <a:lnTo>
                    <a:pt x="772" y="880"/>
                  </a:lnTo>
                  <a:lnTo>
                    <a:pt x="769" y="879"/>
                  </a:lnTo>
                  <a:lnTo>
                    <a:pt x="768" y="874"/>
                  </a:lnTo>
                  <a:lnTo>
                    <a:pt x="764" y="872"/>
                  </a:lnTo>
                  <a:lnTo>
                    <a:pt x="763" y="872"/>
                  </a:lnTo>
                  <a:lnTo>
                    <a:pt x="761" y="868"/>
                  </a:lnTo>
                  <a:lnTo>
                    <a:pt x="762" y="865"/>
                  </a:lnTo>
                  <a:lnTo>
                    <a:pt x="760" y="866"/>
                  </a:lnTo>
                  <a:lnTo>
                    <a:pt x="759" y="866"/>
                  </a:lnTo>
                  <a:lnTo>
                    <a:pt x="758" y="867"/>
                  </a:lnTo>
                  <a:lnTo>
                    <a:pt x="755" y="868"/>
                  </a:lnTo>
                  <a:lnTo>
                    <a:pt x="753" y="868"/>
                  </a:lnTo>
                  <a:lnTo>
                    <a:pt x="751" y="866"/>
                  </a:lnTo>
                  <a:lnTo>
                    <a:pt x="749" y="866"/>
                  </a:lnTo>
                  <a:lnTo>
                    <a:pt x="747" y="864"/>
                  </a:lnTo>
                  <a:lnTo>
                    <a:pt x="747" y="863"/>
                  </a:lnTo>
                  <a:lnTo>
                    <a:pt x="749" y="863"/>
                  </a:lnTo>
                  <a:lnTo>
                    <a:pt x="749" y="862"/>
                  </a:lnTo>
                  <a:lnTo>
                    <a:pt x="751" y="859"/>
                  </a:lnTo>
                  <a:lnTo>
                    <a:pt x="751" y="857"/>
                  </a:lnTo>
                  <a:lnTo>
                    <a:pt x="752" y="853"/>
                  </a:lnTo>
                  <a:lnTo>
                    <a:pt x="752" y="850"/>
                  </a:lnTo>
                  <a:lnTo>
                    <a:pt x="753" y="848"/>
                  </a:lnTo>
                  <a:lnTo>
                    <a:pt x="753" y="839"/>
                  </a:lnTo>
                  <a:lnTo>
                    <a:pt x="754" y="836"/>
                  </a:lnTo>
                  <a:lnTo>
                    <a:pt x="756" y="834"/>
                  </a:lnTo>
                  <a:lnTo>
                    <a:pt x="758" y="832"/>
                  </a:lnTo>
                  <a:lnTo>
                    <a:pt x="756" y="828"/>
                  </a:lnTo>
                  <a:lnTo>
                    <a:pt x="758" y="828"/>
                  </a:lnTo>
                  <a:lnTo>
                    <a:pt x="756" y="825"/>
                  </a:lnTo>
                  <a:lnTo>
                    <a:pt x="754" y="824"/>
                  </a:lnTo>
                  <a:lnTo>
                    <a:pt x="753" y="822"/>
                  </a:lnTo>
                  <a:lnTo>
                    <a:pt x="755" y="820"/>
                  </a:lnTo>
                  <a:lnTo>
                    <a:pt x="756" y="820"/>
                  </a:lnTo>
                  <a:lnTo>
                    <a:pt x="758" y="819"/>
                  </a:lnTo>
                  <a:lnTo>
                    <a:pt x="755" y="816"/>
                  </a:lnTo>
                  <a:lnTo>
                    <a:pt x="754" y="816"/>
                  </a:lnTo>
                  <a:lnTo>
                    <a:pt x="752" y="812"/>
                  </a:lnTo>
                  <a:lnTo>
                    <a:pt x="751" y="809"/>
                  </a:lnTo>
                  <a:lnTo>
                    <a:pt x="752" y="806"/>
                  </a:lnTo>
                  <a:lnTo>
                    <a:pt x="750" y="804"/>
                  </a:lnTo>
                  <a:lnTo>
                    <a:pt x="749" y="801"/>
                  </a:lnTo>
                  <a:lnTo>
                    <a:pt x="749" y="799"/>
                  </a:lnTo>
                  <a:lnTo>
                    <a:pt x="749" y="797"/>
                  </a:lnTo>
                  <a:lnTo>
                    <a:pt x="750" y="797"/>
                  </a:lnTo>
                  <a:lnTo>
                    <a:pt x="750" y="795"/>
                  </a:lnTo>
                  <a:lnTo>
                    <a:pt x="750" y="791"/>
                  </a:lnTo>
                  <a:lnTo>
                    <a:pt x="747" y="790"/>
                  </a:lnTo>
                  <a:lnTo>
                    <a:pt x="744" y="789"/>
                  </a:lnTo>
                  <a:lnTo>
                    <a:pt x="733" y="786"/>
                  </a:lnTo>
                  <a:lnTo>
                    <a:pt x="733" y="783"/>
                  </a:lnTo>
                  <a:lnTo>
                    <a:pt x="726" y="783"/>
                  </a:lnTo>
                  <a:lnTo>
                    <a:pt x="721" y="781"/>
                  </a:lnTo>
                  <a:lnTo>
                    <a:pt x="724" y="775"/>
                  </a:lnTo>
                  <a:lnTo>
                    <a:pt x="723" y="772"/>
                  </a:lnTo>
                  <a:lnTo>
                    <a:pt x="724" y="766"/>
                  </a:lnTo>
                  <a:lnTo>
                    <a:pt x="726" y="763"/>
                  </a:lnTo>
                  <a:lnTo>
                    <a:pt x="727" y="763"/>
                  </a:lnTo>
                  <a:lnTo>
                    <a:pt x="728" y="753"/>
                  </a:lnTo>
                  <a:lnTo>
                    <a:pt x="729" y="752"/>
                  </a:lnTo>
                  <a:lnTo>
                    <a:pt x="730" y="749"/>
                  </a:lnTo>
                  <a:lnTo>
                    <a:pt x="736" y="746"/>
                  </a:lnTo>
                  <a:lnTo>
                    <a:pt x="740" y="745"/>
                  </a:lnTo>
                  <a:lnTo>
                    <a:pt x="742" y="739"/>
                  </a:lnTo>
                  <a:lnTo>
                    <a:pt x="743" y="736"/>
                  </a:lnTo>
                  <a:lnTo>
                    <a:pt x="738" y="729"/>
                  </a:lnTo>
                  <a:lnTo>
                    <a:pt x="737" y="724"/>
                  </a:lnTo>
                  <a:lnTo>
                    <a:pt x="738" y="716"/>
                  </a:lnTo>
                  <a:lnTo>
                    <a:pt x="737" y="714"/>
                  </a:lnTo>
                  <a:lnTo>
                    <a:pt x="736" y="709"/>
                  </a:lnTo>
                  <a:lnTo>
                    <a:pt x="740" y="708"/>
                  </a:lnTo>
                  <a:lnTo>
                    <a:pt x="742" y="707"/>
                  </a:lnTo>
                  <a:lnTo>
                    <a:pt x="741" y="706"/>
                  </a:lnTo>
                  <a:lnTo>
                    <a:pt x="741" y="704"/>
                  </a:lnTo>
                  <a:lnTo>
                    <a:pt x="744" y="697"/>
                  </a:lnTo>
                  <a:lnTo>
                    <a:pt x="743" y="696"/>
                  </a:lnTo>
                  <a:lnTo>
                    <a:pt x="744" y="695"/>
                  </a:lnTo>
                  <a:lnTo>
                    <a:pt x="744" y="692"/>
                  </a:lnTo>
                  <a:lnTo>
                    <a:pt x="745" y="690"/>
                  </a:lnTo>
                  <a:lnTo>
                    <a:pt x="746" y="689"/>
                  </a:lnTo>
                  <a:lnTo>
                    <a:pt x="745" y="687"/>
                  </a:lnTo>
                  <a:lnTo>
                    <a:pt x="744" y="684"/>
                  </a:lnTo>
                  <a:lnTo>
                    <a:pt x="742" y="682"/>
                  </a:lnTo>
                  <a:lnTo>
                    <a:pt x="742" y="680"/>
                  </a:lnTo>
                  <a:lnTo>
                    <a:pt x="741" y="678"/>
                  </a:lnTo>
                  <a:lnTo>
                    <a:pt x="740" y="677"/>
                  </a:lnTo>
                  <a:lnTo>
                    <a:pt x="738" y="677"/>
                  </a:lnTo>
                  <a:lnTo>
                    <a:pt x="737" y="675"/>
                  </a:lnTo>
                  <a:lnTo>
                    <a:pt x="735" y="672"/>
                  </a:lnTo>
                  <a:lnTo>
                    <a:pt x="734" y="672"/>
                  </a:lnTo>
                  <a:lnTo>
                    <a:pt x="733" y="671"/>
                  </a:lnTo>
                  <a:lnTo>
                    <a:pt x="730" y="672"/>
                  </a:lnTo>
                  <a:lnTo>
                    <a:pt x="730" y="671"/>
                  </a:lnTo>
                  <a:lnTo>
                    <a:pt x="727" y="666"/>
                  </a:lnTo>
                  <a:lnTo>
                    <a:pt x="728" y="664"/>
                  </a:lnTo>
                  <a:lnTo>
                    <a:pt x="727" y="663"/>
                  </a:lnTo>
                  <a:lnTo>
                    <a:pt x="726" y="662"/>
                  </a:lnTo>
                  <a:lnTo>
                    <a:pt x="725" y="657"/>
                  </a:lnTo>
                  <a:lnTo>
                    <a:pt x="724" y="655"/>
                  </a:lnTo>
                  <a:lnTo>
                    <a:pt x="721" y="652"/>
                  </a:lnTo>
                  <a:lnTo>
                    <a:pt x="720" y="648"/>
                  </a:lnTo>
                  <a:lnTo>
                    <a:pt x="719" y="646"/>
                  </a:lnTo>
                  <a:lnTo>
                    <a:pt x="719" y="645"/>
                  </a:lnTo>
                  <a:lnTo>
                    <a:pt x="717" y="644"/>
                  </a:lnTo>
                  <a:lnTo>
                    <a:pt x="716" y="639"/>
                  </a:lnTo>
                  <a:lnTo>
                    <a:pt x="715" y="637"/>
                  </a:lnTo>
                  <a:lnTo>
                    <a:pt x="714" y="633"/>
                  </a:lnTo>
                  <a:lnTo>
                    <a:pt x="711" y="632"/>
                  </a:lnTo>
                  <a:lnTo>
                    <a:pt x="709" y="629"/>
                  </a:lnTo>
                  <a:lnTo>
                    <a:pt x="708" y="629"/>
                  </a:lnTo>
                  <a:lnTo>
                    <a:pt x="707" y="627"/>
                  </a:lnTo>
                  <a:lnTo>
                    <a:pt x="704" y="625"/>
                  </a:lnTo>
                  <a:lnTo>
                    <a:pt x="702" y="627"/>
                  </a:lnTo>
                  <a:lnTo>
                    <a:pt x="700" y="627"/>
                  </a:lnTo>
                  <a:lnTo>
                    <a:pt x="686" y="622"/>
                  </a:lnTo>
                  <a:lnTo>
                    <a:pt x="682" y="621"/>
                  </a:lnTo>
                  <a:lnTo>
                    <a:pt x="675" y="615"/>
                  </a:lnTo>
                  <a:lnTo>
                    <a:pt x="674" y="615"/>
                  </a:lnTo>
                  <a:lnTo>
                    <a:pt x="673" y="613"/>
                  </a:lnTo>
                  <a:lnTo>
                    <a:pt x="671" y="610"/>
                  </a:lnTo>
                  <a:lnTo>
                    <a:pt x="667" y="607"/>
                  </a:lnTo>
                  <a:lnTo>
                    <a:pt x="666" y="605"/>
                  </a:lnTo>
                  <a:lnTo>
                    <a:pt x="661" y="603"/>
                  </a:lnTo>
                  <a:lnTo>
                    <a:pt x="657" y="603"/>
                  </a:lnTo>
                  <a:lnTo>
                    <a:pt x="652" y="597"/>
                  </a:lnTo>
                  <a:lnTo>
                    <a:pt x="651" y="595"/>
                  </a:lnTo>
                  <a:lnTo>
                    <a:pt x="649" y="594"/>
                  </a:lnTo>
                  <a:lnTo>
                    <a:pt x="649" y="590"/>
                  </a:lnTo>
                  <a:lnTo>
                    <a:pt x="651" y="586"/>
                  </a:lnTo>
                  <a:lnTo>
                    <a:pt x="649" y="586"/>
                  </a:lnTo>
                  <a:lnTo>
                    <a:pt x="646" y="586"/>
                  </a:lnTo>
                  <a:lnTo>
                    <a:pt x="643" y="585"/>
                  </a:lnTo>
                  <a:lnTo>
                    <a:pt x="641" y="587"/>
                  </a:lnTo>
                  <a:lnTo>
                    <a:pt x="640" y="588"/>
                  </a:lnTo>
                  <a:lnTo>
                    <a:pt x="638" y="589"/>
                  </a:lnTo>
                  <a:lnTo>
                    <a:pt x="637" y="590"/>
                  </a:lnTo>
                  <a:lnTo>
                    <a:pt x="635" y="591"/>
                  </a:lnTo>
                  <a:lnTo>
                    <a:pt x="634" y="591"/>
                  </a:lnTo>
                  <a:lnTo>
                    <a:pt x="632" y="594"/>
                  </a:lnTo>
                  <a:lnTo>
                    <a:pt x="632" y="593"/>
                  </a:lnTo>
                  <a:lnTo>
                    <a:pt x="631" y="594"/>
                  </a:lnTo>
                  <a:lnTo>
                    <a:pt x="630" y="593"/>
                  </a:lnTo>
                  <a:lnTo>
                    <a:pt x="628" y="594"/>
                  </a:lnTo>
                  <a:lnTo>
                    <a:pt x="626" y="595"/>
                  </a:lnTo>
                  <a:lnTo>
                    <a:pt x="625" y="595"/>
                  </a:lnTo>
                  <a:lnTo>
                    <a:pt x="623" y="594"/>
                  </a:lnTo>
                  <a:lnTo>
                    <a:pt x="620" y="595"/>
                  </a:lnTo>
                  <a:lnTo>
                    <a:pt x="614" y="593"/>
                  </a:lnTo>
                  <a:lnTo>
                    <a:pt x="612" y="594"/>
                  </a:lnTo>
                  <a:lnTo>
                    <a:pt x="606" y="598"/>
                  </a:lnTo>
                  <a:lnTo>
                    <a:pt x="605" y="598"/>
                  </a:lnTo>
                  <a:lnTo>
                    <a:pt x="599" y="600"/>
                  </a:lnTo>
                  <a:lnTo>
                    <a:pt x="595" y="603"/>
                  </a:lnTo>
                  <a:lnTo>
                    <a:pt x="594" y="604"/>
                  </a:lnTo>
                  <a:lnTo>
                    <a:pt x="592" y="606"/>
                  </a:lnTo>
                  <a:lnTo>
                    <a:pt x="591" y="606"/>
                  </a:lnTo>
                  <a:lnTo>
                    <a:pt x="592" y="611"/>
                  </a:lnTo>
                  <a:lnTo>
                    <a:pt x="591" y="610"/>
                  </a:lnTo>
                  <a:lnTo>
                    <a:pt x="589" y="607"/>
                  </a:lnTo>
                  <a:lnTo>
                    <a:pt x="587" y="608"/>
                  </a:lnTo>
                  <a:lnTo>
                    <a:pt x="586" y="610"/>
                  </a:lnTo>
                  <a:lnTo>
                    <a:pt x="585" y="610"/>
                  </a:lnTo>
                  <a:lnTo>
                    <a:pt x="583" y="608"/>
                  </a:lnTo>
                  <a:lnTo>
                    <a:pt x="582" y="608"/>
                  </a:lnTo>
                  <a:lnTo>
                    <a:pt x="581" y="608"/>
                  </a:lnTo>
                  <a:lnTo>
                    <a:pt x="580" y="608"/>
                  </a:lnTo>
                  <a:lnTo>
                    <a:pt x="579" y="610"/>
                  </a:lnTo>
                  <a:lnTo>
                    <a:pt x="578" y="611"/>
                  </a:lnTo>
                  <a:lnTo>
                    <a:pt x="576" y="611"/>
                  </a:lnTo>
                  <a:lnTo>
                    <a:pt x="573" y="610"/>
                  </a:lnTo>
                  <a:lnTo>
                    <a:pt x="568" y="611"/>
                  </a:lnTo>
                  <a:lnTo>
                    <a:pt x="560" y="610"/>
                  </a:lnTo>
                  <a:lnTo>
                    <a:pt x="556" y="611"/>
                  </a:lnTo>
                  <a:lnTo>
                    <a:pt x="553" y="613"/>
                  </a:lnTo>
                  <a:lnTo>
                    <a:pt x="550" y="613"/>
                  </a:lnTo>
                  <a:lnTo>
                    <a:pt x="547" y="613"/>
                  </a:lnTo>
                  <a:lnTo>
                    <a:pt x="544" y="613"/>
                  </a:lnTo>
                  <a:lnTo>
                    <a:pt x="544" y="614"/>
                  </a:lnTo>
                  <a:lnTo>
                    <a:pt x="542" y="614"/>
                  </a:lnTo>
                  <a:lnTo>
                    <a:pt x="539" y="615"/>
                  </a:lnTo>
                  <a:lnTo>
                    <a:pt x="538" y="619"/>
                  </a:lnTo>
                  <a:lnTo>
                    <a:pt x="536" y="622"/>
                  </a:lnTo>
                  <a:lnTo>
                    <a:pt x="535" y="625"/>
                  </a:lnTo>
                  <a:lnTo>
                    <a:pt x="533" y="625"/>
                  </a:lnTo>
                  <a:lnTo>
                    <a:pt x="529" y="623"/>
                  </a:lnTo>
                  <a:lnTo>
                    <a:pt x="527" y="623"/>
                  </a:lnTo>
                  <a:lnTo>
                    <a:pt x="523" y="623"/>
                  </a:lnTo>
                  <a:lnTo>
                    <a:pt x="522" y="621"/>
                  </a:lnTo>
                  <a:lnTo>
                    <a:pt x="520" y="615"/>
                  </a:lnTo>
                  <a:lnTo>
                    <a:pt x="516" y="615"/>
                  </a:lnTo>
                  <a:lnTo>
                    <a:pt x="513" y="615"/>
                  </a:lnTo>
                  <a:lnTo>
                    <a:pt x="510" y="615"/>
                  </a:lnTo>
                  <a:lnTo>
                    <a:pt x="508" y="615"/>
                  </a:lnTo>
                  <a:lnTo>
                    <a:pt x="507" y="614"/>
                  </a:lnTo>
                  <a:lnTo>
                    <a:pt x="504" y="615"/>
                  </a:lnTo>
                  <a:lnTo>
                    <a:pt x="502" y="616"/>
                  </a:lnTo>
                  <a:lnTo>
                    <a:pt x="501" y="615"/>
                  </a:lnTo>
                  <a:lnTo>
                    <a:pt x="500" y="614"/>
                  </a:lnTo>
                  <a:lnTo>
                    <a:pt x="497" y="615"/>
                  </a:lnTo>
                  <a:lnTo>
                    <a:pt x="493" y="616"/>
                  </a:lnTo>
                  <a:lnTo>
                    <a:pt x="491" y="617"/>
                  </a:lnTo>
                  <a:lnTo>
                    <a:pt x="488" y="617"/>
                  </a:lnTo>
                  <a:lnTo>
                    <a:pt x="487" y="617"/>
                  </a:lnTo>
                  <a:lnTo>
                    <a:pt x="486" y="617"/>
                  </a:lnTo>
                  <a:lnTo>
                    <a:pt x="485" y="617"/>
                  </a:lnTo>
                  <a:lnTo>
                    <a:pt x="485" y="619"/>
                  </a:lnTo>
                  <a:lnTo>
                    <a:pt x="484" y="619"/>
                  </a:lnTo>
                  <a:lnTo>
                    <a:pt x="485" y="617"/>
                  </a:lnTo>
                  <a:lnTo>
                    <a:pt x="484" y="617"/>
                  </a:lnTo>
                  <a:lnTo>
                    <a:pt x="485" y="617"/>
                  </a:lnTo>
                  <a:lnTo>
                    <a:pt x="484" y="616"/>
                  </a:lnTo>
                  <a:lnTo>
                    <a:pt x="485" y="616"/>
                  </a:lnTo>
                  <a:lnTo>
                    <a:pt x="484" y="616"/>
                  </a:lnTo>
                  <a:lnTo>
                    <a:pt x="485" y="616"/>
                  </a:lnTo>
                  <a:lnTo>
                    <a:pt x="485" y="615"/>
                  </a:lnTo>
                  <a:lnTo>
                    <a:pt x="484" y="614"/>
                  </a:lnTo>
                  <a:lnTo>
                    <a:pt x="483" y="614"/>
                  </a:lnTo>
                  <a:lnTo>
                    <a:pt x="483" y="613"/>
                  </a:lnTo>
                  <a:lnTo>
                    <a:pt x="482" y="613"/>
                  </a:lnTo>
                  <a:lnTo>
                    <a:pt x="482" y="614"/>
                  </a:lnTo>
                  <a:lnTo>
                    <a:pt x="482" y="613"/>
                  </a:lnTo>
                  <a:lnTo>
                    <a:pt x="481" y="613"/>
                  </a:lnTo>
                  <a:lnTo>
                    <a:pt x="482" y="613"/>
                  </a:lnTo>
                  <a:lnTo>
                    <a:pt x="481" y="613"/>
                  </a:lnTo>
                  <a:lnTo>
                    <a:pt x="481" y="612"/>
                  </a:lnTo>
                  <a:lnTo>
                    <a:pt x="479" y="612"/>
                  </a:lnTo>
                  <a:lnTo>
                    <a:pt x="478" y="611"/>
                  </a:lnTo>
                  <a:lnTo>
                    <a:pt x="478" y="610"/>
                  </a:lnTo>
                  <a:lnTo>
                    <a:pt x="478" y="608"/>
                  </a:lnTo>
                  <a:lnTo>
                    <a:pt x="478" y="607"/>
                  </a:lnTo>
                  <a:lnTo>
                    <a:pt x="479" y="607"/>
                  </a:lnTo>
                  <a:lnTo>
                    <a:pt x="478" y="606"/>
                  </a:lnTo>
                  <a:lnTo>
                    <a:pt x="479" y="605"/>
                  </a:lnTo>
                  <a:lnTo>
                    <a:pt x="479" y="604"/>
                  </a:lnTo>
                  <a:lnTo>
                    <a:pt x="478" y="605"/>
                  </a:lnTo>
                  <a:lnTo>
                    <a:pt x="477" y="605"/>
                  </a:lnTo>
                  <a:lnTo>
                    <a:pt x="476" y="606"/>
                  </a:lnTo>
                  <a:lnTo>
                    <a:pt x="475" y="605"/>
                  </a:lnTo>
                  <a:lnTo>
                    <a:pt x="475" y="606"/>
                  </a:lnTo>
                  <a:lnTo>
                    <a:pt x="474" y="606"/>
                  </a:lnTo>
                  <a:lnTo>
                    <a:pt x="473" y="606"/>
                  </a:lnTo>
                  <a:lnTo>
                    <a:pt x="471" y="606"/>
                  </a:lnTo>
                  <a:lnTo>
                    <a:pt x="471" y="607"/>
                  </a:lnTo>
                  <a:lnTo>
                    <a:pt x="470" y="608"/>
                  </a:lnTo>
                  <a:lnTo>
                    <a:pt x="469" y="608"/>
                  </a:lnTo>
                  <a:lnTo>
                    <a:pt x="468" y="610"/>
                  </a:lnTo>
                  <a:lnTo>
                    <a:pt x="467" y="610"/>
                  </a:lnTo>
                  <a:lnTo>
                    <a:pt x="466" y="611"/>
                  </a:lnTo>
                  <a:lnTo>
                    <a:pt x="465" y="611"/>
                  </a:lnTo>
                  <a:lnTo>
                    <a:pt x="465" y="612"/>
                  </a:lnTo>
                  <a:lnTo>
                    <a:pt x="464" y="613"/>
                  </a:lnTo>
                  <a:lnTo>
                    <a:pt x="464" y="614"/>
                  </a:lnTo>
                  <a:lnTo>
                    <a:pt x="464" y="615"/>
                  </a:lnTo>
                  <a:lnTo>
                    <a:pt x="464" y="616"/>
                  </a:lnTo>
                  <a:lnTo>
                    <a:pt x="464" y="617"/>
                  </a:lnTo>
                  <a:lnTo>
                    <a:pt x="462" y="619"/>
                  </a:lnTo>
                  <a:lnTo>
                    <a:pt x="462" y="620"/>
                  </a:lnTo>
                  <a:lnTo>
                    <a:pt x="462" y="619"/>
                  </a:lnTo>
                  <a:lnTo>
                    <a:pt x="461" y="619"/>
                  </a:lnTo>
                  <a:lnTo>
                    <a:pt x="462" y="617"/>
                  </a:lnTo>
                  <a:lnTo>
                    <a:pt x="461" y="617"/>
                  </a:lnTo>
                  <a:lnTo>
                    <a:pt x="460" y="616"/>
                  </a:lnTo>
                  <a:lnTo>
                    <a:pt x="460" y="617"/>
                  </a:lnTo>
                  <a:lnTo>
                    <a:pt x="459" y="617"/>
                  </a:lnTo>
                  <a:lnTo>
                    <a:pt x="458" y="617"/>
                  </a:lnTo>
                  <a:lnTo>
                    <a:pt x="457" y="616"/>
                  </a:lnTo>
                  <a:lnTo>
                    <a:pt x="456" y="615"/>
                  </a:lnTo>
                  <a:lnTo>
                    <a:pt x="456" y="614"/>
                  </a:lnTo>
                  <a:lnTo>
                    <a:pt x="456" y="615"/>
                  </a:lnTo>
                  <a:lnTo>
                    <a:pt x="455" y="616"/>
                  </a:lnTo>
                  <a:lnTo>
                    <a:pt x="455" y="617"/>
                  </a:lnTo>
                  <a:lnTo>
                    <a:pt x="456" y="619"/>
                  </a:lnTo>
                  <a:lnTo>
                    <a:pt x="457" y="620"/>
                  </a:lnTo>
                  <a:lnTo>
                    <a:pt x="456" y="621"/>
                  </a:lnTo>
                  <a:lnTo>
                    <a:pt x="456" y="622"/>
                  </a:lnTo>
                  <a:lnTo>
                    <a:pt x="457" y="624"/>
                  </a:lnTo>
                  <a:lnTo>
                    <a:pt x="456" y="627"/>
                  </a:lnTo>
                  <a:lnTo>
                    <a:pt x="455" y="627"/>
                  </a:lnTo>
                  <a:lnTo>
                    <a:pt x="455" y="628"/>
                  </a:lnTo>
                  <a:lnTo>
                    <a:pt x="453" y="628"/>
                  </a:lnTo>
                  <a:lnTo>
                    <a:pt x="453" y="629"/>
                  </a:lnTo>
                  <a:lnTo>
                    <a:pt x="452" y="629"/>
                  </a:lnTo>
                  <a:lnTo>
                    <a:pt x="451" y="629"/>
                  </a:lnTo>
                  <a:lnTo>
                    <a:pt x="450" y="629"/>
                  </a:lnTo>
                  <a:lnTo>
                    <a:pt x="450" y="628"/>
                  </a:lnTo>
                  <a:lnTo>
                    <a:pt x="450" y="627"/>
                  </a:lnTo>
                  <a:lnTo>
                    <a:pt x="449" y="628"/>
                  </a:lnTo>
                  <a:lnTo>
                    <a:pt x="447" y="629"/>
                  </a:lnTo>
                  <a:lnTo>
                    <a:pt x="448" y="628"/>
                  </a:lnTo>
                  <a:lnTo>
                    <a:pt x="447" y="627"/>
                  </a:lnTo>
                  <a:lnTo>
                    <a:pt x="445" y="628"/>
                  </a:lnTo>
                  <a:lnTo>
                    <a:pt x="444" y="628"/>
                  </a:lnTo>
                  <a:lnTo>
                    <a:pt x="443" y="628"/>
                  </a:lnTo>
                  <a:lnTo>
                    <a:pt x="443" y="627"/>
                  </a:lnTo>
                  <a:lnTo>
                    <a:pt x="443" y="625"/>
                  </a:lnTo>
                  <a:lnTo>
                    <a:pt x="442" y="627"/>
                  </a:lnTo>
                  <a:lnTo>
                    <a:pt x="442" y="625"/>
                  </a:lnTo>
                  <a:lnTo>
                    <a:pt x="441" y="625"/>
                  </a:lnTo>
                  <a:lnTo>
                    <a:pt x="441" y="627"/>
                  </a:lnTo>
                  <a:lnTo>
                    <a:pt x="442" y="628"/>
                  </a:lnTo>
                  <a:lnTo>
                    <a:pt x="441" y="628"/>
                  </a:lnTo>
                  <a:lnTo>
                    <a:pt x="440" y="628"/>
                  </a:lnTo>
                  <a:lnTo>
                    <a:pt x="439" y="628"/>
                  </a:lnTo>
                  <a:lnTo>
                    <a:pt x="439" y="629"/>
                  </a:lnTo>
                  <a:lnTo>
                    <a:pt x="438" y="630"/>
                  </a:lnTo>
                  <a:lnTo>
                    <a:pt x="436" y="630"/>
                  </a:lnTo>
                  <a:lnTo>
                    <a:pt x="436" y="631"/>
                  </a:lnTo>
                  <a:lnTo>
                    <a:pt x="435" y="631"/>
                  </a:lnTo>
                  <a:lnTo>
                    <a:pt x="434" y="631"/>
                  </a:lnTo>
                  <a:lnTo>
                    <a:pt x="433" y="632"/>
                  </a:lnTo>
                  <a:lnTo>
                    <a:pt x="432" y="632"/>
                  </a:lnTo>
                  <a:lnTo>
                    <a:pt x="431" y="633"/>
                  </a:lnTo>
                  <a:lnTo>
                    <a:pt x="431" y="632"/>
                  </a:lnTo>
                  <a:lnTo>
                    <a:pt x="431" y="633"/>
                  </a:lnTo>
                  <a:lnTo>
                    <a:pt x="430" y="633"/>
                  </a:lnTo>
                  <a:lnTo>
                    <a:pt x="428" y="633"/>
                  </a:lnTo>
                  <a:lnTo>
                    <a:pt x="428" y="635"/>
                  </a:lnTo>
                  <a:lnTo>
                    <a:pt x="427" y="635"/>
                  </a:lnTo>
                  <a:lnTo>
                    <a:pt x="426" y="637"/>
                  </a:lnTo>
                  <a:lnTo>
                    <a:pt x="426" y="638"/>
                  </a:lnTo>
                  <a:lnTo>
                    <a:pt x="425" y="639"/>
                  </a:lnTo>
                  <a:lnTo>
                    <a:pt x="424" y="639"/>
                  </a:lnTo>
                  <a:lnTo>
                    <a:pt x="424" y="640"/>
                  </a:lnTo>
                  <a:lnTo>
                    <a:pt x="422" y="640"/>
                  </a:lnTo>
                  <a:lnTo>
                    <a:pt x="422" y="639"/>
                  </a:lnTo>
                  <a:lnTo>
                    <a:pt x="421" y="639"/>
                  </a:lnTo>
                  <a:lnTo>
                    <a:pt x="421" y="640"/>
                  </a:lnTo>
                  <a:lnTo>
                    <a:pt x="419" y="640"/>
                  </a:lnTo>
                  <a:lnTo>
                    <a:pt x="418" y="639"/>
                  </a:lnTo>
                  <a:lnTo>
                    <a:pt x="418" y="638"/>
                  </a:lnTo>
                  <a:lnTo>
                    <a:pt x="417" y="638"/>
                  </a:lnTo>
                  <a:lnTo>
                    <a:pt x="417" y="637"/>
                  </a:lnTo>
                  <a:lnTo>
                    <a:pt x="417" y="636"/>
                  </a:lnTo>
                  <a:lnTo>
                    <a:pt x="417" y="635"/>
                  </a:lnTo>
                  <a:lnTo>
                    <a:pt x="417" y="633"/>
                  </a:lnTo>
                  <a:lnTo>
                    <a:pt x="416" y="633"/>
                  </a:lnTo>
                  <a:lnTo>
                    <a:pt x="416" y="632"/>
                  </a:lnTo>
                  <a:lnTo>
                    <a:pt x="415" y="631"/>
                  </a:lnTo>
                  <a:lnTo>
                    <a:pt x="414" y="631"/>
                  </a:lnTo>
                  <a:lnTo>
                    <a:pt x="414" y="630"/>
                  </a:lnTo>
                  <a:lnTo>
                    <a:pt x="414" y="629"/>
                  </a:lnTo>
                  <a:lnTo>
                    <a:pt x="414" y="628"/>
                  </a:lnTo>
                  <a:lnTo>
                    <a:pt x="415" y="627"/>
                  </a:lnTo>
                  <a:lnTo>
                    <a:pt x="415" y="625"/>
                  </a:lnTo>
                  <a:lnTo>
                    <a:pt x="415" y="624"/>
                  </a:lnTo>
                  <a:lnTo>
                    <a:pt x="415" y="623"/>
                  </a:lnTo>
                  <a:lnTo>
                    <a:pt x="415" y="622"/>
                  </a:lnTo>
                  <a:lnTo>
                    <a:pt x="415" y="621"/>
                  </a:lnTo>
                  <a:lnTo>
                    <a:pt x="414" y="620"/>
                  </a:lnTo>
                  <a:lnTo>
                    <a:pt x="414" y="621"/>
                  </a:lnTo>
                  <a:lnTo>
                    <a:pt x="414" y="620"/>
                  </a:lnTo>
                  <a:lnTo>
                    <a:pt x="415" y="620"/>
                  </a:lnTo>
                  <a:lnTo>
                    <a:pt x="415" y="619"/>
                  </a:lnTo>
                  <a:lnTo>
                    <a:pt x="416" y="619"/>
                  </a:lnTo>
                  <a:lnTo>
                    <a:pt x="416" y="617"/>
                  </a:lnTo>
                  <a:lnTo>
                    <a:pt x="416" y="616"/>
                  </a:lnTo>
                  <a:lnTo>
                    <a:pt x="417" y="616"/>
                  </a:lnTo>
                  <a:lnTo>
                    <a:pt x="417" y="615"/>
                  </a:lnTo>
                  <a:lnTo>
                    <a:pt x="416" y="614"/>
                  </a:lnTo>
                  <a:lnTo>
                    <a:pt x="415" y="613"/>
                  </a:lnTo>
                  <a:lnTo>
                    <a:pt x="414" y="613"/>
                  </a:lnTo>
                  <a:lnTo>
                    <a:pt x="413" y="613"/>
                  </a:lnTo>
                  <a:lnTo>
                    <a:pt x="413" y="612"/>
                  </a:lnTo>
                  <a:lnTo>
                    <a:pt x="412" y="612"/>
                  </a:lnTo>
                  <a:lnTo>
                    <a:pt x="410" y="611"/>
                  </a:lnTo>
                  <a:lnTo>
                    <a:pt x="410" y="610"/>
                  </a:lnTo>
                  <a:lnTo>
                    <a:pt x="410" y="608"/>
                  </a:lnTo>
                  <a:lnTo>
                    <a:pt x="409" y="608"/>
                  </a:lnTo>
                  <a:lnTo>
                    <a:pt x="408" y="608"/>
                  </a:lnTo>
                  <a:lnTo>
                    <a:pt x="408" y="607"/>
                  </a:lnTo>
                  <a:lnTo>
                    <a:pt x="407" y="607"/>
                  </a:lnTo>
                  <a:lnTo>
                    <a:pt x="406" y="607"/>
                  </a:lnTo>
                  <a:lnTo>
                    <a:pt x="405" y="607"/>
                  </a:lnTo>
                  <a:lnTo>
                    <a:pt x="404" y="607"/>
                  </a:lnTo>
                  <a:lnTo>
                    <a:pt x="402" y="607"/>
                  </a:lnTo>
                  <a:lnTo>
                    <a:pt x="401" y="607"/>
                  </a:lnTo>
                  <a:lnTo>
                    <a:pt x="400" y="607"/>
                  </a:lnTo>
                  <a:lnTo>
                    <a:pt x="399" y="607"/>
                  </a:lnTo>
                  <a:lnTo>
                    <a:pt x="399" y="606"/>
                  </a:lnTo>
                  <a:lnTo>
                    <a:pt x="398" y="606"/>
                  </a:lnTo>
                  <a:lnTo>
                    <a:pt x="397" y="607"/>
                  </a:lnTo>
                  <a:lnTo>
                    <a:pt x="396" y="608"/>
                  </a:lnTo>
                  <a:lnTo>
                    <a:pt x="393" y="608"/>
                  </a:lnTo>
                  <a:lnTo>
                    <a:pt x="392" y="607"/>
                  </a:lnTo>
                  <a:lnTo>
                    <a:pt x="391" y="606"/>
                  </a:lnTo>
                  <a:lnTo>
                    <a:pt x="391" y="605"/>
                  </a:lnTo>
                  <a:lnTo>
                    <a:pt x="390" y="605"/>
                  </a:lnTo>
                  <a:lnTo>
                    <a:pt x="390" y="604"/>
                  </a:lnTo>
                  <a:lnTo>
                    <a:pt x="389" y="604"/>
                  </a:lnTo>
                  <a:lnTo>
                    <a:pt x="384" y="605"/>
                  </a:lnTo>
                  <a:lnTo>
                    <a:pt x="380" y="605"/>
                  </a:lnTo>
                  <a:lnTo>
                    <a:pt x="378" y="606"/>
                  </a:lnTo>
                  <a:lnTo>
                    <a:pt x="376" y="605"/>
                  </a:lnTo>
                  <a:lnTo>
                    <a:pt x="374" y="606"/>
                  </a:lnTo>
                  <a:lnTo>
                    <a:pt x="373" y="606"/>
                  </a:lnTo>
                  <a:lnTo>
                    <a:pt x="372" y="606"/>
                  </a:lnTo>
                  <a:lnTo>
                    <a:pt x="371" y="606"/>
                  </a:lnTo>
                  <a:lnTo>
                    <a:pt x="370" y="607"/>
                  </a:lnTo>
                  <a:lnTo>
                    <a:pt x="369" y="607"/>
                  </a:lnTo>
                  <a:lnTo>
                    <a:pt x="369" y="606"/>
                  </a:lnTo>
                  <a:lnTo>
                    <a:pt x="367" y="605"/>
                  </a:lnTo>
                  <a:lnTo>
                    <a:pt x="366" y="605"/>
                  </a:lnTo>
                  <a:lnTo>
                    <a:pt x="365" y="606"/>
                  </a:lnTo>
                  <a:lnTo>
                    <a:pt x="364" y="607"/>
                  </a:lnTo>
                  <a:lnTo>
                    <a:pt x="363" y="606"/>
                  </a:lnTo>
                  <a:lnTo>
                    <a:pt x="362" y="606"/>
                  </a:lnTo>
                  <a:lnTo>
                    <a:pt x="362" y="605"/>
                  </a:lnTo>
                  <a:lnTo>
                    <a:pt x="359" y="605"/>
                  </a:lnTo>
                  <a:lnTo>
                    <a:pt x="357" y="606"/>
                  </a:lnTo>
                  <a:lnTo>
                    <a:pt x="357" y="607"/>
                  </a:lnTo>
                  <a:lnTo>
                    <a:pt x="353" y="604"/>
                  </a:lnTo>
                  <a:lnTo>
                    <a:pt x="350" y="602"/>
                  </a:lnTo>
                  <a:lnTo>
                    <a:pt x="349" y="600"/>
                  </a:lnTo>
                  <a:lnTo>
                    <a:pt x="347" y="602"/>
                  </a:lnTo>
                  <a:lnTo>
                    <a:pt x="344" y="605"/>
                  </a:lnTo>
                  <a:lnTo>
                    <a:pt x="343" y="606"/>
                  </a:lnTo>
                  <a:lnTo>
                    <a:pt x="343" y="607"/>
                  </a:lnTo>
                  <a:lnTo>
                    <a:pt x="341" y="607"/>
                  </a:lnTo>
                  <a:lnTo>
                    <a:pt x="339" y="603"/>
                  </a:lnTo>
                  <a:lnTo>
                    <a:pt x="337" y="600"/>
                  </a:lnTo>
                  <a:lnTo>
                    <a:pt x="336" y="595"/>
                  </a:lnTo>
                  <a:lnTo>
                    <a:pt x="335" y="589"/>
                  </a:lnTo>
                  <a:lnTo>
                    <a:pt x="333" y="586"/>
                  </a:lnTo>
                  <a:lnTo>
                    <a:pt x="331" y="583"/>
                  </a:lnTo>
                  <a:lnTo>
                    <a:pt x="332" y="581"/>
                  </a:lnTo>
                  <a:lnTo>
                    <a:pt x="328" y="577"/>
                  </a:lnTo>
                  <a:lnTo>
                    <a:pt x="326" y="573"/>
                  </a:lnTo>
                  <a:lnTo>
                    <a:pt x="327" y="572"/>
                  </a:lnTo>
                  <a:lnTo>
                    <a:pt x="326" y="570"/>
                  </a:lnTo>
                  <a:lnTo>
                    <a:pt x="324" y="570"/>
                  </a:lnTo>
                  <a:lnTo>
                    <a:pt x="322" y="573"/>
                  </a:lnTo>
                  <a:lnTo>
                    <a:pt x="321" y="573"/>
                  </a:lnTo>
                  <a:lnTo>
                    <a:pt x="319" y="574"/>
                  </a:lnTo>
                  <a:lnTo>
                    <a:pt x="318" y="577"/>
                  </a:lnTo>
                  <a:lnTo>
                    <a:pt x="317" y="577"/>
                  </a:lnTo>
                  <a:lnTo>
                    <a:pt x="315" y="578"/>
                  </a:lnTo>
                  <a:lnTo>
                    <a:pt x="313" y="579"/>
                  </a:lnTo>
                  <a:lnTo>
                    <a:pt x="312" y="580"/>
                  </a:lnTo>
                  <a:lnTo>
                    <a:pt x="311" y="581"/>
                  </a:lnTo>
                  <a:lnTo>
                    <a:pt x="310" y="583"/>
                  </a:lnTo>
                  <a:lnTo>
                    <a:pt x="309" y="585"/>
                  </a:lnTo>
                  <a:lnTo>
                    <a:pt x="305" y="588"/>
                  </a:lnTo>
                  <a:lnTo>
                    <a:pt x="301" y="586"/>
                  </a:lnTo>
                  <a:lnTo>
                    <a:pt x="298" y="583"/>
                  </a:lnTo>
                  <a:lnTo>
                    <a:pt x="297" y="583"/>
                  </a:lnTo>
                  <a:lnTo>
                    <a:pt x="294" y="582"/>
                  </a:lnTo>
                  <a:lnTo>
                    <a:pt x="293" y="582"/>
                  </a:lnTo>
                  <a:lnTo>
                    <a:pt x="292" y="583"/>
                  </a:lnTo>
                  <a:lnTo>
                    <a:pt x="292" y="581"/>
                  </a:lnTo>
                  <a:lnTo>
                    <a:pt x="289" y="581"/>
                  </a:lnTo>
                  <a:lnTo>
                    <a:pt x="287" y="582"/>
                  </a:lnTo>
                  <a:lnTo>
                    <a:pt x="285" y="586"/>
                  </a:lnTo>
                  <a:lnTo>
                    <a:pt x="286" y="588"/>
                  </a:lnTo>
                  <a:lnTo>
                    <a:pt x="285" y="591"/>
                  </a:lnTo>
                  <a:lnTo>
                    <a:pt x="286" y="594"/>
                  </a:lnTo>
                  <a:lnTo>
                    <a:pt x="285" y="596"/>
                  </a:lnTo>
                  <a:lnTo>
                    <a:pt x="284" y="596"/>
                  </a:lnTo>
                  <a:lnTo>
                    <a:pt x="283" y="597"/>
                  </a:lnTo>
                  <a:lnTo>
                    <a:pt x="281" y="597"/>
                  </a:lnTo>
                  <a:lnTo>
                    <a:pt x="279" y="597"/>
                  </a:lnTo>
                  <a:lnTo>
                    <a:pt x="276" y="599"/>
                  </a:lnTo>
                  <a:lnTo>
                    <a:pt x="275" y="599"/>
                  </a:lnTo>
                  <a:lnTo>
                    <a:pt x="274" y="602"/>
                  </a:lnTo>
                  <a:lnTo>
                    <a:pt x="271" y="602"/>
                  </a:lnTo>
                  <a:lnTo>
                    <a:pt x="270" y="605"/>
                  </a:lnTo>
                  <a:lnTo>
                    <a:pt x="267" y="606"/>
                  </a:lnTo>
                  <a:lnTo>
                    <a:pt x="262" y="611"/>
                  </a:lnTo>
                  <a:lnTo>
                    <a:pt x="261" y="613"/>
                  </a:lnTo>
                  <a:lnTo>
                    <a:pt x="259" y="619"/>
                  </a:lnTo>
                  <a:lnTo>
                    <a:pt x="255" y="621"/>
                  </a:lnTo>
                  <a:lnTo>
                    <a:pt x="253" y="622"/>
                  </a:lnTo>
                  <a:lnTo>
                    <a:pt x="248" y="624"/>
                  </a:lnTo>
                  <a:lnTo>
                    <a:pt x="242" y="624"/>
                  </a:lnTo>
                  <a:lnTo>
                    <a:pt x="237" y="622"/>
                  </a:lnTo>
                  <a:lnTo>
                    <a:pt x="236" y="623"/>
                  </a:lnTo>
                  <a:lnTo>
                    <a:pt x="232" y="625"/>
                  </a:lnTo>
                  <a:lnTo>
                    <a:pt x="229" y="625"/>
                  </a:lnTo>
                  <a:lnTo>
                    <a:pt x="231" y="627"/>
                  </a:lnTo>
                  <a:lnTo>
                    <a:pt x="231" y="632"/>
                  </a:lnTo>
                  <a:lnTo>
                    <a:pt x="231" y="633"/>
                  </a:lnTo>
                  <a:lnTo>
                    <a:pt x="231" y="636"/>
                  </a:lnTo>
                  <a:lnTo>
                    <a:pt x="231" y="637"/>
                  </a:lnTo>
                  <a:lnTo>
                    <a:pt x="227" y="640"/>
                  </a:lnTo>
                  <a:lnTo>
                    <a:pt x="226" y="644"/>
                  </a:lnTo>
                  <a:lnTo>
                    <a:pt x="226" y="646"/>
                  </a:lnTo>
                  <a:lnTo>
                    <a:pt x="227" y="647"/>
                  </a:lnTo>
                  <a:lnTo>
                    <a:pt x="227" y="648"/>
                  </a:lnTo>
                  <a:lnTo>
                    <a:pt x="226" y="649"/>
                  </a:lnTo>
                  <a:lnTo>
                    <a:pt x="223" y="650"/>
                  </a:lnTo>
                  <a:lnTo>
                    <a:pt x="222" y="652"/>
                  </a:lnTo>
                  <a:lnTo>
                    <a:pt x="219" y="653"/>
                  </a:lnTo>
                  <a:lnTo>
                    <a:pt x="214" y="653"/>
                  </a:lnTo>
                  <a:lnTo>
                    <a:pt x="211" y="653"/>
                  </a:lnTo>
                  <a:lnTo>
                    <a:pt x="208" y="655"/>
                  </a:lnTo>
                  <a:lnTo>
                    <a:pt x="207" y="655"/>
                  </a:lnTo>
                  <a:lnTo>
                    <a:pt x="206" y="655"/>
                  </a:lnTo>
                  <a:lnTo>
                    <a:pt x="205" y="656"/>
                  </a:lnTo>
                  <a:lnTo>
                    <a:pt x="203" y="658"/>
                  </a:lnTo>
                  <a:lnTo>
                    <a:pt x="200" y="661"/>
                  </a:lnTo>
                  <a:lnTo>
                    <a:pt x="198" y="660"/>
                  </a:lnTo>
                  <a:lnTo>
                    <a:pt x="198" y="664"/>
                  </a:lnTo>
                  <a:lnTo>
                    <a:pt x="198" y="666"/>
                  </a:lnTo>
                  <a:lnTo>
                    <a:pt x="198" y="669"/>
                  </a:lnTo>
                  <a:lnTo>
                    <a:pt x="199" y="671"/>
                  </a:lnTo>
                  <a:lnTo>
                    <a:pt x="195" y="672"/>
                  </a:lnTo>
                  <a:lnTo>
                    <a:pt x="193" y="672"/>
                  </a:lnTo>
                  <a:lnTo>
                    <a:pt x="190" y="669"/>
                  </a:lnTo>
                  <a:lnTo>
                    <a:pt x="186" y="671"/>
                  </a:lnTo>
                  <a:lnTo>
                    <a:pt x="182" y="673"/>
                  </a:lnTo>
                  <a:lnTo>
                    <a:pt x="180" y="675"/>
                  </a:lnTo>
                  <a:lnTo>
                    <a:pt x="179" y="678"/>
                  </a:lnTo>
                  <a:lnTo>
                    <a:pt x="175" y="678"/>
                  </a:lnTo>
                  <a:lnTo>
                    <a:pt x="172" y="678"/>
                  </a:lnTo>
                  <a:lnTo>
                    <a:pt x="171" y="682"/>
                  </a:lnTo>
                  <a:lnTo>
                    <a:pt x="166" y="684"/>
                  </a:lnTo>
                  <a:lnTo>
                    <a:pt x="166" y="686"/>
                  </a:lnTo>
                  <a:lnTo>
                    <a:pt x="164" y="687"/>
                  </a:lnTo>
                  <a:lnTo>
                    <a:pt x="163" y="689"/>
                  </a:lnTo>
                  <a:lnTo>
                    <a:pt x="163" y="690"/>
                  </a:lnTo>
                  <a:lnTo>
                    <a:pt x="162" y="689"/>
                  </a:lnTo>
                  <a:lnTo>
                    <a:pt x="157" y="690"/>
                  </a:lnTo>
                  <a:lnTo>
                    <a:pt x="156" y="688"/>
                  </a:lnTo>
                  <a:lnTo>
                    <a:pt x="155" y="688"/>
                  </a:lnTo>
                  <a:lnTo>
                    <a:pt x="154" y="689"/>
                  </a:lnTo>
                  <a:lnTo>
                    <a:pt x="150" y="690"/>
                  </a:lnTo>
                  <a:lnTo>
                    <a:pt x="149" y="691"/>
                  </a:lnTo>
                  <a:lnTo>
                    <a:pt x="147" y="695"/>
                  </a:lnTo>
                  <a:lnTo>
                    <a:pt x="147" y="696"/>
                  </a:lnTo>
                  <a:lnTo>
                    <a:pt x="146" y="696"/>
                  </a:lnTo>
                  <a:lnTo>
                    <a:pt x="143" y="695"/>
                  </a:lnTo>
                  <a:lnTo>
                    <a:pt x="143" y="692"/>
                  </a:lnTo>
                  <a:lnTo>
                    <a:pt x="142" y="692"/>
                  </a:lnTo>
                  <a:lnTo>
                    <a:pt x="141" y="694"/>
                  </a:lnTo>
                  <a:lnTo>
                    <a:pt x="139" y="691"/>
                  </a:lnTo>
                  <a:lnTo>
                    <a:pt x="137" y="694"/>
                  </a:lnTo>
                  <a:lnTo>
                    <a:pt x="136" y="692"/>
                  </a:lnTo>
                  <a:lnTo>
                    <a:pt x="131" y="689"/>
                  </a:lnTo>
                  <a:lnTo>
                    <a:pt x="130" y="690"/>
                  </a:lnTo>
                  <a:lnTo>
                    <a:pt x="129" y="689"/>
                  </a:lnTo>
                  <a:lnTo>
                    <a:pt x="128" y="687"/>
                  </a:lnTo>
                  <a:lnTo>
                    <a:pt x="127" y="684"/>
                  </a:lnTo>
                  <a:lnTo>
                    <a:pt x="123" y="681"/>
                  </a:lnTo>
                  <a:lnTo>
                    <a:pt x="122" y="681"/>
                  </a:lnTo>
                  <a:lnTo>
                    <a:pt x="119" y="678"/>
                  </a:lnTo>
                  <a:lnTo>
                    <a:pt x="119" y="677"/>
                  </a:lnTo>
                  <a:lnTo>
                    <a:pt x="114" y="675"/>
                  </a:lnTo>
                  <a:lnTo>
                    <a:pt x="113" y="674"/>
                  </a:lnTo>
                  <a:lnTo>
                    <a:pt x="114" y="671"/>
                  </a:lnTo>
                  <a:lnTo>
                    <a:pt x="116" y="670"/>
                  </a:lnTo>
                  <a:lnTo>
                    <a:pt x="120" y="666"/>
                  </a:lnTo>
                  <a:lnTo>
                    <a:pt x="122" y="665"/>
                  </a:lnTo>
                  <a:lnTo>
                    <a:pt x="125" y="665"/>
                  </a:lnTo>
                  <a:lnTo>
                    <a:pt x="128" y="665"/>
                  </a:lnTo>
                  <a:lnTo>
                    <a:pt x="129" y="663"/>
                  </a:lnTo>
                  <a:lnTo>
                    <a:pt x="130" y="660"/>
                  </a:lnTo>
                  <a:lnTo>
                    <a:pt x="133" y="658"/>
                  </a:lnTo>
                  <a:lnTo>
                    <a:pt x="136" y="657"/>
                  </a:lnTo>
                  <a:lnTo>
                    <a:pt x="138" y="654"/>
                  </a:lnTo>
                  <a:lnTo>
                    <a:pt x="138" y="648"/>
                  </a:lnTo>
                  <a:lnTo>
                    <a:pt x="142" y="644"/>
                  </a:lnTo>
                  <a:lnTo>
                    <a:pt x="143" y="640"/>
                  </a:lnTo>
                  <a:lnTo>
                    <a:pt x="142" y="638"/>
                  </a:lnTo>
                  <a:lnTo>
                    <a:pt x="143" y="637"/>
                  </a:lnTo>
                  <a:lnTo>
                    <a:pt x="150" y="635"/>
                  </a:lnTo>
                  <a:lnTo>
                    <a:pt x="151" y="632"/>
                  </a:lnTo>
                  <a:lnTo>
                    <a:pt x="154" y="631"/>
                  </a:lnTo>
                  <a:lnTo>
                    <a:pt x="154" y="628"/>
                  </a:lnTo>
                  <a:lnTo>
                    <a:pt x="154" y="624"/>
                  </a:lnTo>
                  <a:lnTo>
                    <a:pt x="154" y="621"/>
                  </a:lnTo>
                  <a:lnTo>
                    <a:pt x="154" y="616"/>
                  </a:lnTo>
                  <a:lnTo>
                    <a:pt x="154" y="614"/>
                  </a:lnTo>
                  <a:lnTo>
                    <a:pt x="158" y="606"/>
                  </a:lnTo>
                  <a:lnTo>
                    <a:pt x="160" y="604"/>
                  </a:lnTo>
                  <a:lnTo>
                    <a:pt x="163" y="599"/>
                  </a:lnTo>
                  <a:lnTo>
                    <a:pt x="164" y="595"/>
                  </a:lnTo>
                  <a:lnTo>
                    <a:pt x="165" y="594"/>
                  </a:lnTo>
                  <a:lnTo>
                    <a:pt x="167" y="588"/>
                  </a:lnTo>
                  <a:lnTo>
                    <a:pt x="169" y="587"/>
                  </a:lnTo>
                  <a:lnTo>
                    <a:pt x="172" y="583"/>
                  </a:lnTo>
                  <a:lnTo>
                    <a:pt x="172" y="582"/>
                  </a:lnTo>
                  <a:lnTo>
                    <a:pt x="173" y="581"/>
                  </a:lnTo>
                  <a:lnTo>
                    <a:pt x="174" y="579"/>
                  </a:lnTo>
                  <a:lnTo>
                    <a:pt x="174" y="578"/>
                  </a:lnTo>
                  <a:lnTo>
                    <a:pt x="175" y="575"/>
                  </a:lnTo>
                  <a:lnTo>
                    <a:pt x="171" y="571"/>
                  </a:lnTo>
                  <a:lnTo>
                    <a:pt x="168" y="566"/>
                  </a:lnTo>
                  <a:lnTo>
                    <a:pt x="166" y="565"/>
                  </a:lnTo>
                  <a:lnTo>
                    <a:pt x="165" y="561"/>
                  </a:lnTo>
                  <a:lnTo>
                    <a:pt x="160" y="558"/>
                  </a:lnTo>
                  <a:lnTo>
                    <a:pt x="160" y="556"/>
                  </a:lnTo>
                  <a:lnTo>
                    <a:pt x="160" y="554"/>
                  </a:lnTo>
                  <a:lnTo>
                    <a:pt x="163" y="550"/>
                  </a:lnTo>
                  <a:lnTo>
                    <a:pt x="162" y="548"/>
                  </a:lnTo>
                  <a:lnTo>
                    <a:pt x="163" y="547"/>
                  </a:lnTo>
                  <a:lnTo>
                    <a:pt x="165" y="546"/>
                  </a:lnTo>
                  <a:lnTo>
                    <a:pt x="167" y="544"/>
                  </a:lnTo>
                  <a:lnTo>
                    <a:pt x="169" y="543"/>
                  </a:lnTo>
                  <a:lnTo>
                    <a:pt x="171" y="544"/>
                  </a:lnTo>
                  <a:lnTo>
                    <a:pt x="173" y="541"/>
                  </a:lnTo>
                  <a:lnTo>
                    <a:pt x="176" y="536"/>
                  </a:lnTo>
                  <a:lnTo>
                    <a:pt x="179" y="536"/>
                  </a:lnTo>
                  <a:lnTo>
                    <a:pt x="180" y="533"/>
                  </a:lnTo>
                  <a:lnTo>
                    <a:pt x="182" y="533"/>
                  </a:lnTo>
                  <a:lnTo>
                    <a:pt x="182" y="531"/>
                  </a:lnTo>
                  <a:lnTo>
                    <a:pt x="183" y="532"/>
                  </a:lnTo>
                  <a:lnTo>
                    <a:pt x="185" y="531"/>
                  </a:lnTo>
                  <a:lnTo>
                    <a:pt x="186" y="529"/>
                  </a:lnTo>
                  <a:lnTo>
                    <a:pt x="191" y="527"/>
                  </a:lnTo>
                  <a:lnTo>
                    <a:pt x="193" y="527"/>
                  </a:lnTo>
                  <a:lnTo>
                    <a:pt x="195" y="529"/>
                  </a:lnTo>
                  <a:lnTo>
                    <a:pt x="195" y="531"/>
                  </a:lnTo>
                  <a:lnTo>
                    <a:pt x="198" y="532"/>
                  </a:lnTo>
                  <a:lnTo>
                    <a:pt x="199" y="535"/>
                  </a:lnTo>
                  <a:lnTo>
                    <a:pt x="200" y="536"/>
                  </a:lnTo>
                  <a:lnTo>
                    <a:pt x="201" y="536"/>
                  </a:lnTo>
                  <a:lnTo>
                    <a:pt x="205" y="535"/>
                  </a:lnTo>
                  <a:lnTo>
                    <a:pt x="208" y="533"/>
                  </a:lnTo>
                  <a:lnTo>
                    <a:pt x="214" y="535"/>
                  </a:lnTo>
                  <a:lnTo>
                    <a:pt x="216" y="535"/>
                  </a:lnTo>
                  <a:lnTo>
                    <a:pt x="216" y="533"/>
                  </a:lnTo>
                  <a:lnTo>
                    <a:pt x="218" y="531"/>
                  </a:lnTo>
                  <a:lnTo>
                    <a:pt x="220" y="529"/>
                  </a:lnTo>
                  <a:lnTo>
                    <a:pt x="218" y="525"/>
                  </a:lnTo>
                  <a:lnTo>
                    <a:pt x="218" y="524"/>
                  </a:lnTo>
                  <a:lnTo>
                    <a:pt x="219" y="524"/>
                  </a:lnTo>
                  <a:lnTo>
                    <a:pt x="218" y="522"/>
                  </a:lnTo>
                  <a:lnTo>
                    <a:pt x="212" y="519"/>
                  </a:lnTo>
                  <a:lnTo>
                    <a:pt x="210" y="519"/>
                  </a:lnTo>
                  <a:lnTo>
                    <a:pt x="207" y="516"/>
                  </a:lnTo>
                  <a:lnTo>
                    <a:pt x="205" y="515"/>
                  </a:lnTo>
                  <a:lnTo>
                    <a:pt x="203" y="511"/>
                  </a:lnTo>
                  <a:lnTo>
                    <a:pt x="200" y="507"/>
                  </a:lnTo>
                  <a:lnTo>
                    <a:pt x="195" y="504"/>
                  </a:lnTo>
                  <a:lnTo>
                    <a:pt x="193" y="504"/>
                  </a:lnTo>
                  <a:lnTo>
                    <a:pt x="192" y="504"/>
                  </a:lnTo>
                  <a:lnTo>
                    <a:pt x="189" y="502"/>
                  </a:lnTo>
                  <a:lnTo>
                    <a:pt x="186" y="502"/>
                  </a:lnTo>
                  <a:lnTo>
                    <a:pt x="183" y="501"/>
                  </a:lnTo>
                  <a:lnTo>
                    <a:pt x="181" y="501"/>
                  </a:lnTo>
                  <a:lnTo>
                    <a:pt x="180" y="502"/>
                  </a:lnTo>
                  <a:lnTo>
                    <a:pt x="180" y="498"/>
                  </a:lnTo>
                  <a:lnTo>
                    <a:pt x="179" y="497"/>
                  </a:lnTo>
                  <a:lnTo>
                    <a:pt x="179" y="494"/>
                  </a:lnTo>
                  <a:lnTo>
                    <a:pt x="177" y="494"/>
                  </a:lnTo>
                  <a:lnTo>
                    <a:pt x="175" y="490"/>
                  </a:lnTo>
                  <a:lnTo>
                    <a:pt x="175" y="491"/>
                  </a:lnTo>
                  <a:lnTo>
                    <a:pt x="172" y="490"/>
                  </a:lnTo>
                  <a:lnTo>
                    <a:pt x="171" y="493"/>
                  </a:lnTo>
                  <a:lnTo>
                    <a:pt x="168" y="490"/>
                  </a:lnTo>
                  <a:lnTo>
                    <a:pt x="169" y="489"/>
                  </a:lnTo>
                  <a:lnTo>
                    <a:pt x="169" y="486"/>
                  </a:lnTo>
                  <a:lnTo>
                    <a:pt x="172" y="486"/>
                  </a:lnTo>
                  <a:lnTo>
                    <a:pt x="173" y="483"/>
                  </a:lnTo>
                  <a:lnTo>
                    <a:pt x="169" y="481"/>
                  </a:lnTo>
                  <a:lnTo>
                    <a:pt x="168" y="480"/>
                  </a:lnTo>
                  <a:lnTo>
                    <a:pt x="164" y="477"/>
                  </a:lnTo>
                  <a:lnTo>
                    <a:pt x="162" y="476"/>
                  </a:lnTo>
                  <a:lnTo>
                    <a:pt x="158" y="472"/>
                  </a:lnTo>
                  <a:lnTo>
                    <a:pt x="158" y="470"/>
                  </a:lnTo>
                  <a:lnTo>
                    <a:pt x="154" y="468"/>
                  </a:lnTo>
                  <a:lnTo>
                    <a:pt x="153" y="464"/>
                  </a:lnTo>
                  <a:lnTo>
                    <a:pt x="149" y="461"/>
                  </a:lnTo>
                  <a:lnTo>
                    <a:pt x="147" y="460"/>
                  </a:lnTo>
                  <a:lnTo>
                    <a:pt x="146" y="457"/>
                  </a:lnTo>
                  <a:lnTo>
                    <a:pt x="147" y="456"/>
                  </a:lnTo>
                  <a:lnTo>
                    <a:pt x="147" y="455"/>
                  </a:lnTo>
                  <a:lnTo>
                    <a:pt x="149" y="454"/>
                  </a:lnTo>
                  <a:lnTo>
                    <a:pt x="150" y="453"/>
                  </a:lnTo>
                  <a:lnTo>
                    <a:pt x="154" y="451"/>
                  </a:lnTo>
                  <a:lnTo>
                    <a:pt x="155" y="448"/>
                  </a:lnTo>
                  <a:lnTo>
                    <a:pt x="155" y="446"/>
                  </a:lnTo>
                  <a:lnTo>
                    <a:pt x="153" y="440"/>
                  </a:lnTo>
                  <a:lnTo>
                    <a:pt x="151" y="439"/>
                  </a:lnTo>
                  <a:lnTo>
                    <a:pt x="146" y="437"/>
                  </a:lnTo>
                  <a:lnTo>
                    <a:pt x="142" y="433"/>
                  </a:lnTo>
                  <a:lnTo>
                    <a:pt x="140" y="433"/>
                  </a:lnTo>
                  <a:lnTo>
                    <a:pt x="139" y="432"/>
                  </a:lnTo>
                  <a:lnTo>
                    <a:pt x="137" y="432"/>
                  </a:lnTo>
                  <a:lnTo>
                    <a:pt x="132" y="429"/>
                  </a:lnTo>
                  <a:lnTo>
                    <a:pt x="131" y="427"/>
                  </a:lnTo>
                  <a:lnTo>
                    <a:pt x="132" y="424"/>
                  </a:lnTo>
                  <a:lnTo>
                    <a:pt x="133" y="424"/>
                  </a:lnTo>
                  <a:lnTo>
                    <a:pt x="132" y="421"/>
                  </a:lnTo>
                  <a:lnTo>
                    <a:pt x="133" y="418"/>
                  </a:lnTo>
                  <a:lnTo>
                    <a:pt x="132" y="414"/>
                  </a:lnTo>
                  <a:lnTo>
                    <a:pt x="131" y="412"/>
                  </a:lnTo>
                  <a:lnTo>
                    <a:pt x="132" y="410"/>
                  </a:lnTo>
                  <a:lnTo>
                    <a:pt x="129" y="407"/>
                  </a:lnTo>
                  <a:lnTo>
                    <a:pt x="127" y="409"/>
                  </a:lnTo>
                  <a:lnTo>
                    <a:pt x="122" y="411"/>
                  </a:lnTo>
                  <a:lnTo>
                    <a:pt x="121" y="411"/>
                  </a:lnTo>
                  <a:lnTo>
                    <a:pt x="121" y="413"/>
                  </a:lnTo>
                  <a:lnTo>
                    <a:pt x="119" y="414"/>
                  </a:lnTo>
                  <a:lnTo>
                    <a:pt x="114" y="413"/>
                  </a:lnTo>
                  <a:lnTo>
                    <a:pt x="114" y="416"/>
                  </a:lnTo>
                  <a:lnTo>
                    <a:pt x="115" y="419"/>
                  </a:lnTo>
                  <a:lnTo>
                    <a:pt x="112" y="423"/>
                  </a:lnTo>
                  <a:lnTo>
                    <a:pt x="108" y="424"/>
                  </a:lnTo>
                  <a:lnTo>
                    <a:pt x="107" y="426"/>
                  </a:lnTo>
                  <a:lnTo>
                    <a:pt x="104" y="428"/>
                  </a:lnTo>
                  <a:lnTo>
                    <a:pt x="100" y="430"/>
                  </a:lnTo>
                  <a:lnTo>
                    <a:pt x="95" y="423"/>
                  </a:lnTo>
                  <a:lnTo>
                    <a:pt x="94" y="422"/>
                  </a:lnTo>
                  <a:lnTo>
                    <a:pt x="89" y="421"/>
                  </a:lnTo>
                  <a:lnTo>
                    <a:pt x="85" y="422"/>
                  </a:lnTo>
                  <a:lnTo>
                    <a:pt x="82" y="421"/>
                  </a:lnTo>
                  <a:lnTo>
                    <a:pt x="80" y="422"/>
                  </a:lnTo>
                  <a:lnTo>
                    <a:pt x="79" y="423"/>
                  </a:lnTo>
                  <a:lnTo>
                    <a:pt x="79" y="424"/>
                  </a:lnTo>
                  <a:lnTo>
                    <a:pt x="77" y="426"/>
                  </a:lnTo>
                  <a:lnTo>
                    <a:pt x="77" y="428"/>
                  </a:lnTo>
                  <a:lnTo>
                    <a:pt x="76" y="431"/>
                  </a:lnTo>
                  <a:lnTo>
                    <a:pt x="76" y="436"/>
                  </a:lnTo>
                  <a:lnTo>
                    <a:pt x="73" y="436"/>
                  </a:lnTo>
                  <a:lnTo>
                    <a:pt x="70" y="435"/>
                  </a:lnTo>
                  <a:lnTo>
                    <a:pt x="68" y="435"/>
                  </a:lnTo>
                  <a:lnTo>
                    <a:pt x="68" y="431"/>
                  </a:lnTo>
                  <a:lnTo>
                    <a:pt x="64" y="429"/>
                  </a:lnTo>
                  <a:lnTo>
                    <a:pt x="61" y="428"/>
                  </a:lnTo>
                  <a:lnTo>
                    <a:pt x="56" y="424"/>
                  </a:lnTo>
                  <a:lnTo>
                    <a:pt x="54" y="427"/>
                  </a:lnTo>
                  <a:lnTo>
                    <a:pt x="48" y="424"/>
                  </a:lnTo>
                  <a:lnTo>
                    <a:pt x="46" y="423"/>
                  </a:lnTo>
                  <a:lnTo>
                    <a:pt x="45" y="423"/>
                  </a:lnTo>
                  <a:lnTo>
                    <a:pt x="41" y="424"/>
                  </a:lnTo>
                  <a:lnTo>
                    <a:pt x="35" y="424"/>
                  </a:lnTo>
                  <a:lnTo>
                    <a:pt x="30" y="421"/>
                  </a:lnTo>
                  <a:lnTo>
                    <a:pt x="30" y="418"/>
                  </a:lnTo>
                  <a:lnTo>
                    <a:pt x="22" y="418"/>
                  </a:lnTo>
                  <a:lnTo>
                    <a:pt x="19" y="413"/>
                  </a:lnTo>
                  <a:lnTo>
                    <a:pt x="19" y="412"/>
                  </a:lnTo>
                  <a:lnTo>
                    <a:pt x="18" y="411"/>
                  </a:lnTo>
                  <a:lnTo>
                    <a:pt x="19" y="409"/>
                  </a:lnTo>
                  <a:lnTo>
                    <a:pt x="19" y="406"/>
                  </a:lnTo>
                  <a:lnTo>
                    <a:pt x="20" y="404"/>
                  </a:lnTo>
                  <a:lnTo>
                    <a:pt x="20" y="399"/>
                  </a:lnTo>
                  <a:lnTo>
                    <a:pt x="20" y="397"/>
                  </a:lnTo>
                  <a:lnTo>
                    <a:pt x="19" y="397"/>
                  </a:lnTo>
                  <a:lnTo>
                    <a:pt x="18" y="397"/>
                  </a:lnTo>
                  <a:lnTo>
                    <a:pt x="17" y="396"/>
                  </a:lnTo>
                  <a:lnTo>
                    <a:pt x="17" y="395"/>
                  </a:lnTo>
                  <a:lnTo>
                    <a:pt x="17" y="394"/>
                  </a:lnTo>
                  <a:lnTo>
                    <a:pt x="17" y="393"/>
                  </a:lnTo>
                  <a:lnTo>
                    <a:pt x="18" y="387"/>
                  </a:lnTo>
                  <a:lnTo>
                    <a:pt x="20" y="385"/>
                  </a:lnTo>
                  <a:lnTo>
                    <a:pt x="20" y="384"/>
                  </a:lnTo>
                  <a:lnTo>
                    <a:pt x="19" y="381"/>
                  </a:lnTo>
                  <a:lnTo>
                    <a:pt x="19" y="378"/>
                  </a:lnTo>
                  <a:lnTo>
                    <a:pt x="18" y="377"/>
                  </a:lnTo>
                  <a:lnTo>
                    <a:pt x="19" y="376"/>
                  </a:lnTo>
                  <a:lnTo>
                    <a:pt x="17" y="372"/>
                  </a:lnTo>
                  <a:lnTo>
                    <a:pt x="16" y="366"/>
                  </a:lnTo>
                  <a:lnTo>
                    <a:pt x="13" y="365"/>
                  </a:lnTo>
                  <a:lnTo>
                    <a:pt x="13" y="362"/>
                  </a:lnTo>
                  <a:lnTo>
                    <a:pt x="11" y="360"/>
                  </a:lnTo>
                  <a:lnTo>
                    <a:pt x="11" y="357"/>
                  </a:lnTo>
                  <a:lnTo>
                    <a:pt x="10" y="354"/>
                  </a:lnTo>
                  <a:lnTo>
                    <a:pt x="10" y="352"/>
                  </a:lnTo>
                  <a:lnTo>
                    <a:pt x="9" y="346"/>
                  </a:lnTo>
                  <a:lnTo>
                    <a:pt x="9" y="344"/>
                  </a:lnTo>
                  <a:lnTo>
                    <a:pt x="7" y="340"/>
                  </a:lnTo>
                  <a:lnTo>
                    <a:pt x="4" y="336"/>
                  </a:lnTo>
                  <a:lnTo>
                    <a:pt x="5" y="330"/>
                  </a:lnTo>
                  <a:lnTo>
                    <a:pt x="5" y="327"/>
                  </a:lnTo>
                  <a:lnTo>
                    <a:pt x="3" y="326"/>
                  </a:lnTo>
                  <a:lnTo>
                    <a:pt x="2" y="322"/>
                  </a:lnTo>
                  <a:lnTo>
                    <a:pt x="1" y="322"/>
                  </a:lnTo>
                  <a:lnTo>
                    <a:pt x="1" y="319"/>
                  </a:lnTo>
                  <a:lnTo>
                    <a:pt x="1" y="318"/>
                  </a:lnTo>
                  <a:lnTo>
                    <a:pt x="0" y="315"/>
                  </a:lnTo>
                  <a:lnTo>
                    <a:pt x="3" y="312"/>
                  </a:lnTo>
                  <a:lnTo>
                    <a:pt x="4" y="312"/>
                  </a:lnTo>
                  <a:lnTo>
                    <a:pt x="5" y="311"/>
                  </a:lnTo>
                  <a:lnTo>
                    <a:pt x="7" y="303"/>
                  </a:lnTo>
                  <a:lnTo>
                    <a:pt x="8" y="301"/>
                  </a:lnTo>
                  <a:lnTo>
                    <a:pt x="8" y="299"/>
                  </a:lnTo>
                  <a:lnTo>
                    <a:pt x="11" y="296"/>
                  </a:lnTo>
                  <a:lnTo>
                    <a:pt x="11" y="290"/>
                  </a:lnTo>
                  <a:lnTo>
                    <a:pt x="12" y="289"/>
                  </a:lnTo>
                  <a:lnTo>
                    <a:pt x="13" y="289"/>
                  </a:lnTo>
                  <a:lnTo>
                    <a:pt x="13" y="288"/>
                  </a:lnTo>
                  <a:lnTo>
                    <a:pt x="15" y="286"/>
                  </a:lnTo>
                  <a:lnTo>
                    <a:pt x="15" y="284"/>
                  </a:lnTo>
                  <a:lnTo>
                    <a:pt x="13" y="281"/>
                  </a:lnTo>
                  <a:lnTo>
                    <a:pt x="15" y="280"/>
                  </a:lnTo>
                  <a:lnTo>
                    <a:pt x="13" y="278"/>
                  </a:lnTo>
                  <a:lnTo>
                    <a:pt x="12" y="279"/>
                  </a:lnTo>
                  <a:lnTo>
                    <a:pt x="12" y="277"/>
                  </a:lnTo>
                  <a:lnTo>
                    <a:pt x="11" y="277"/>
                  </a:lnTo>
                  <a:lnTo>
                    <a:pt x="11" y="276"/>
                  </a:lnTo>
                  <a:lnTo>
                    <a:pt x="13" y="277"/>
                  </a:lnTo>
                  <a:lnTo>
                    <a:pt x="17" y="274"/>
                  </a:lnTo>
                  <a:lnTo>
                    <a:pt x="18" y="276"/>
                  </a:lnTo>
                  <a:lnTo>
                    <a:pt x="19" y="276"/>
                  </a:lnTo>
                  <a:lnTo>
                    <a:pt x="21" y="274"/>
                  </a:lnTo>
                  <a:lnTo>
                    <a:pt x="22" y="274"/>
                  </a:lnTo>
                  <a:lnTo>
                    <a:pt x="24" y="274"/>
                  </a:lnTo>
                  <a:lnTo>
                    <a:pt x="26" y="277"/>
                  </a:lnTo>
                  <a:lnTo>
                    <a:pt x="27" y="277"/>
                  </a:lnTo>
                  <a:lnTo>
                    <a:pt x="28" y="277"/>
                  </a:lnTo>
                  <a:lnTo>
                    <a:pt x="28" y="278"/>
                  </a:lnTo>
                  <a:lnTo>
                    <a:pt x="31" y="279"/>
                  </a:lnTo>
                  <a:lnTo>
                    <a:pt x="31" y="280"/>
                  </a:lnTo>
                  <a:lnTo>
                    <a:pt x="34" y="281"/>
                  </a:lnTo>
                  <a:lnTo>
                    <a:pt x="38" y="281"/>
                  </a:lnTo>
                  <a:lnTo>
                    <a:pt x="53" y="284"/>
                  </a:lnTo>
                  <a:lnTo>
                    <a:pt x="71" y="284"/>
                  </a:lnTo>
                  <a:lnTo>
                    <a:pt x="74" y="284"/>
                  </a:lnTo>
                  <a:lnTo>
                    <a:pt x="76" y="285"/>
                  </a:lnTo>
                  <a:lnTo>
                    <a:pt x="77" y="285"/>
                  </a:lnTo>
                  <a:lnTo>
                    <a:pt x="80" y="285"/>
                  </a:lnTo>
                  <a:lnTo>
                    <a:pt x="78" y="276"/>
                  </a:lnTo>
                  <a:lnTo>
                    <a:pt x="79" y="271"/>
                  </a:lnTo>
                  <a:lnTo>
                    <a:pt x="80" y="268"/>
                  </a:lnTo>
                  <a:lnTo>
                    <a:pt x="84" y="263"/>
                  </a:lnTo>
                  <a:lnTo>
                    <a:pt x="87" y="260"/>
                  </a:lnTo>
                  <a:lnTo>
                    <a:pt x="94" y="255"/>
                  </a:lnTo>
                  <a:lnTo>
                    <a:pt x="99" y="240"/>
                  </a:lnTo>
                  <a:lnTo>
                    <a:pt x="95" y="236"/>
                  </a:lnTo>
                  <a:lnTo>
                    <a:pt x="91" y="225"/>
                  </a:lnTo>
                  <a:lnTo>
                    <a:pt x="93" y="223"/>
                  </a:lnTo>
                  <a:lnTo>
                    <a:pt x="97" y="222"/>
                  </a:lnTo>
                  <a:lnTo>
                    <a:pt x="96" y="217"/>
                  </a:lnTo>
                  <a:lnTo>
                    <a:pt x="89" y="204"/>
                  </a:lnTo>
                  <a:lnTo>
                    <a:pt x="86" y="198"/>
                  </a:lnTo>
                  <a:lnTo>
                    <a:pt x="74" y="200"/>
                  </a:lnTo>
                  <a:lnTo>
                    <a:pt x="74" y="198"/>
                  </a:lnTo>
                  <a:lnTo>
                    <a:pt x="74" y="197"/>
                  </a:lnTo>
                  <a:lnTo>
                    <a:pt x="72" y="196"/>
                  </a:lnTo>
                  <a:lnTo>
                    <a:pt x="70" y="195"/>
                  </a:lnTo>
                  <a:lnTo>
                    <a:pt x="65" y="197"/>
                  </a:lnTo>
                  <a:lnTo>
                    <a:pt x="65" y="195"/>
                  </a:lnTo>
                  <a:lnTo>
                    <a:pt x="65" y="194"/>
                  </a:lnTo>
                  <a:lnTo>
                    <a:pt x="65" y="192"/>
                  </a:lnTo>
                  <a:lnTo>
                    <a:pt x="64" y="190"/>
                  </a:lnTo>
                  <a:lnTo>
                    <a:pt x="67" y="186"/>
                  </a:lnTo>
                  <a:lnTo>
                    <a:pt x="67" y="185"/>
                  </a:lnTo>
                  <a:lnTo>
                    <a:pt x="68" y="183"/>
                  </a:lnTo>
                  <a:lnTo>
                    <a:pt x="68" y="180"/>
                  </a:lnTo>
                  <a:lnTo>
                    <a:pt x="65" y="164"/>
                  </a:lnTo>
                  <a:lnTo>
                    <a:pt x="67" y="158"/>
                  </a:lnTo>
                  <a:lnTo>
                    <a:pt x="65" y="158"/>
                  </a:lnTo>
                  <a:lnTo>
                    <a:pt x="68" y="155"/>
                  </a:lnTo>
                  <a:lnTo>
                    <a:pt x="68" y="152"/>
                  </a:lnTo>
                  <a:lnTo>
                    <a:pt x="70" y="147"/>
                  </a:lnTo>
                  <a:lnTo>
                    <a:pt x="71" y="143"/>
                  </a:lnTo>
                  <a:lnTo>
                    <a:pt x="72" y="139"/>
                  </a:lnTo>
                  <a:lnTo>
                    <a:pt x="72" y="138"/>
                  </a:lnTo>
                  <a:lnTo>
                    <a:pt x="71" y="134"/>
                  </a:lnTo>
                  <a:lnTo>
                    <a:pt x="74" y="131"/>
                  </a:lnTo>
                  <a:lnTo>
                    <a:pt x="77" y="129"/>
                  </a:lnTo>
                  <a:lnTo>
                    <a:pt x="80" y="129"/>
                  </a:lnTo>
                  <a:lnTo>
                    <a:pt x="81" y="127"/>
                  </a:lnTo>
                  <a:lnTo>
                    <a:pt x="86" y="127"/>
                  </a:lnTo>
                  <a:lnTo>
                    <a:pt x="87" y="126"/>
                  </a:lnTo>
                  <a:lnTo>
                    <a:pt x="87" y="125"/>
                  </a:lnTo>
                  <a:lnTo>
                    <a:pt x="86" y="122"/>
                  </a:lnTo>
                  <a:lnTo>
                    <a:pt x="85" y="118"/>
                  </a:lnTo>
                  <a:lnTo>
                    <a:pt x="86" y="119"/>
                  </a:lnTo>
                  <a:lnTo>
                    <a:pt x="87" y="118"/>
                  </a:lnTo>
                  <a:lnTo>
                    <a:pt x="93" y="117"/>
                  </a:lnTo>
                  <a:lnTo>
                    <a:pt x="94" y="110"/>
                  </a:lnTo>
                  <a:lnTo>
                    <a:pt x="95" y="110"/>
                  </a:lnTo>
                  <a:lnTo>
                    <a:pt x="95" y="108"/>
                  </a:lnTo>
                  <a:lnTo>
                    <a:pt x="96" y="106"/>
                  </a:lnTo>
                  <a:lnTo>
                    <a:pt x="98" y="105"/>
                  </a:lnTo>
                  <a:lnTo>
                    <a:pt x="102" y="102"/>
                  </a:lnTo>
                  <a:lnTo>
                    <a:pt x="104" y="98"/>
                  </a:lnTo>
                  <a:lnTo>
                    <a:pt x="106" y="96"/>
                  </a:lnTo>
                  <a:lnTo>
                    <a:pt x="107" y="94"/>
                  </a:lnTo>
                  <a:lnTo>
                    <a:pt x="107" y="93"/>
                  </a:lnTo>
                  <a:lnTo>
                    <a:pt x="108" y="94"/>
                  </a:lnTo>
                  <a:lnTo>
                    <a:pt x="110" y="95"/>
                  </a:lnTo>
                  <a:lnTo>
                    <a:pt x="114" y="97"/>
                  </a:lnTo>
                  <a:lnTo>
                    <a:pt x="117" y="96"/>
                  </a:lnTo>
                  <a:lnTo>
                    <a:pt x="130" y="95"/>
                  </a:lnTo>
                  <a:lnTo>
                    <a:pt x="138" y="93"/>
                  </a:lnTo>
                  <a:lnTo>
                    <a:pt x="143" y="96"/>
                  </a:lnTo>
                  <a:lnTo>
                    <a:pt x="146" y="94"/>
                  </a:lnTo>
                  <a:lnTo>
                    <a:pt x="149" y="87"/>
                  </a:lnTo>
                  <a:lnTo>
                    <a:pt x="148" y="86"/>
                  </a:lnTo>
                  <a:lnTo>
                    <a:pt x="153" y="89"/>
                  </a:lnTo>
                  <a:lnTo>
                    <a:pt x="155" y="88"/>
                  </a:lnTo>
                  <a:lnTo>
                    <a:pt x="155" y="87"/>
                  </a:lnTo>
                  <a:lnTo>
                    <a:pt x="157" y="87"/>
                  </a:lnTo>
                  <a:lnTo>
                    <a:pt x="157" y="91"/>
                  </a:lnTo>
                  <a:lnTo>
                    <a:pt x="159" y="89"/>
                  </a:lnTo>
                  <a:lnTo>
                    <a:pt x="162" y="91"/>
                  </a:lnTo>
                  <a:lnTo>
                    <a:pt x="166" y="94"/>
                  </a:lnTo>
                  <a:lnTo>
                    <a:pt x="169" y="93"/>
                  </a:lnTo>
                  <a:lnTo>
                    <a:pt x="169" y="94"/>
                  </a:lnTo>
                  <a:lnTo>
                    <a:pt x="172" y="98"/>
                  </a:lnTo>
                  <a:lnTo>
                    <a:pt x="179" y="103"/>
                  </a:lnTo>
                  <a:lnTo>
                    <a:pt x="185" y="100"/>
                  </a:lnTo>
                  <a:lnTo>
                    <a:pt x="191" y="100"/>
                  </a:lnTo>
                  <a:lnTo>
                    <a:pt x="194" y="100"/>
                  </a:lnTo>
                  <a:lnTo>
                    <a:pt x="202" y="103"/>
                  </a:lnTo>
                  <a:lnTo>
                    <a:pt x="206" y="106"/>
                  </a:lnTo>
                  <a:lnTo>
                    <a:pt x="206" y="105"/>
                  </a:lnTo>
                  <a:lnTo>
                    <a:pt x="210" y="109"/>
                  </a:lnTo>
                  <a:lnTo>
                    <a:pt x="211" y="108"/>
                  </a:lnTo>
                  <a:lnTo>
                    <a:pt x="216" y="106"/>
                  </a:lnTo>
                  <a:lnTo>
                    <a:pt x="216" y="105"/>
                  </a:lnTo>
                  <a:lnTo>
                    <a:pt x="219" y="104"/>
                  </a:lnTo>
                  <a:lnTo>
                    <a:pt x="224" y="105"/>
                  </a:lnTo>
                  <a:lnTo>
                    <a:pt x="228" y="113"/>
                  </a:lnTo>
                  <a:lnTo>
                    <a:pt x="237" y="121"/>
                  </a:lnTo>
                  <a:lnTo>
                    <a:pt x="242" y="125"/>
                  </a:lnTo>
                  <a:lnTo>
                    <a:pt x="246" y="130"/>
                  </a:lnTo>
                  <a:lnTo>
                    <a:pt x="243" y="153"/>
                  </a:lnTo>
                  <a:lnTo>
                    <a:pt x="242" y="161"/>
                  </a:lnTo>
                  <a:lnTo>
                    <a:pt x="245" y="161"/>
                  </a:lnTo>
                  <a:lnTo>
                    <a:pt x="246" y="162"/>
                  </a:lnTo>
                  <a:lnTo>
                    <a:pt x="245" y="164"/>
                  </a:lnTo>
                  <a:lnTo>
                    <a:pt x="244" y="165"/>
                  </a:lnTo>
                  <a:lnTo>
                    <a:pt x="244" y="168"/>
                  </a:lnTo>
                  <a:lnTo>
                    <a:pt x="249" y="167"/>
                  </a:lnTo>
                  <a:lnTo>
                    <a:pt x="251" y="169"/>
                  </a:lnTo>
                  <a:lnTo>
                    <a:pt x="257" y="168"/>
                  </a:lnTo>
                  <a:lnTo>
                    <a:pt x="259" y="165"/>
                  </a:lnTo>
                  <a:lnTo>
                    <a:pt x="260" y="165"/>
                  </a:lnTo>
                  <a:lnTo>
                    <a:pt x="261" y="165"/>
                  </a:lnTo>
                  <a:lnTo>
                    <a:pt x="262" y="165"/>
                  </a:lnTo>
                  <a:lnTo>
                    <a:pt x="266" y="165"/>
                  </a:lnTo>
                  <a:lnTo>
                    <a:pt x="267" y="163"/>
                  </a:lnTo>
                  <a:lnTo>
                    <a:pt x="270" y="163"/>
                  </a:lnTo>
                  <a:lnTo>
                    <a:pt x="270" y="162"/>
                  </a:lnTo>
                  <a:lnTo>
                    <a:pt x="275" y="160"/>
                  </a:lnTo>
                  <a:lnTo>
                    <a:pt x="280" y="160"/>
                  </a:lnTo>
                  <a:lnTo>
                    <a:pt x="285" y="158"/>
                  </a:lnTo>
                  <a:lnTo>
                    <a:pt x="287" y="155"/>
                  </a:lnTo>
                  <a:lnTo>
                    <a:pt x="288" y="154"/>
                  </a:lnTo>
                  <a:lnTo>
                    <a:pt x="292" y="152"/>
                  </a:lnTo>
                  <a:lnTo>
                    <a:pt x="295" y="153"/>
                  </a:lnTo>
                  <a:lnTo>
                    <a:pt x="295" y="152"/>
                  </a:lnTo>
                  <a:lnTo>
                    <a:pt x="297" y="153"/>
                  </a:lnTo>
                  <a:lnTo>
                    <a:pt x="298" y="153"/>
                  </a:lnTo>
                  <a:lnTo>
                    <a:pt x="301" y="151"/>
                  </a:lnTo>
                  <a:lnTo>
                    <a:pt x="303" y="150"/>
                  </a:lnTo>
                  <a:lnTo>
                    <a:pt x="306" y="152"/>
                  </a:lnTo>
                  <a:lnTo>
                    <a:pt x="307" y="152"/>
                  </a:lnTo>
                  <a:lnTo>
                    <a:pt x="310" y="151"/>
                  </a:lnTo>
                  <a:lnTo>
                    <a:pt x="312" y="146"/>
                  </a:lnTo>
                  <a:lnTo>
                    <a:pt x="315" y="146"/>
                  </a:lnTo>
                  <a:lnTo>
                    <a:pt x="319" y="143"/>
                  </a:lnTo>
                  <a:lnTo>
                    <a:pt x="322" y="140"/>
                  </a:lnTo>
                  <a:lnTo>
                    <a:pt x="328" y="142"/>
                  </a:lnTo>
                  <a:lnTo>
                    <a:pt x="336" y="142"/>
                  </a:lnTo>
                  <a:lnTo>
                    <a:pt x="330" y="148"/>
                  </a:lnTo>
                  <a:lnTo>
                    <a:pt x="337" y="159"/>
                  </a:lnTo>
                  <a:lnTo>
                    <a:pt x="345" y="165"/>
                  </a:lnTo>
                  <a:lnTo>
                    <a:pt x="346" y="167"/>
                  </a:lnTo>
                  <a:lnTo>
                    <a:pt x="347" y="170"/>
                  </a:lnTo>
                  <a:lnTo>
                    <a:pt x="352" y="171"/>
                  </a:lnTo>
                  <a:lnTo>
                    <a:pt x="361" y="168"/>
                  </a:lnTo>
                  <a:lnTo>
                    <a:pt x="363" y="171"/>
                  </a:lnTo>
                  <a:lnTo>
                    <a:pt x="367" y="173"/>
                  </a:lnTo>
                  <a:lnTo>
                    <a:pt x="370" y="172"/>
                  </a:lnTo>
                  <a:lnTo>
                    <a:pt x="371" y="172"/>
                  </a:lnTo>
                  <a:lnTo>
                    <a:pt x="374" y="173"/>
                  </a:lnTo>
                  <a:lnTo>
                    <a:pt x="375" y="175"/>
                  </a:lnTo>
                  <a:lnTo>
                    <a:pt x="376" y="173"/>
                  </a:lnTo>
                  <a:lnTo>
                    <a:pt x="380" y="172"/>
                  </a:lnTo>
                  <a:lnTo>
                    <a:pt x="383" y="173"/>
                  </a:lnTo>
                  <a:lnTo>
                    <a:pt x="387" y="167"/>
                  </a:lnTo>
                  <a:lnTo>
                    <a:pt x="387" y="165"/>
                  </a:lnTo>
                  <a:lnTo>
                    <a:pt x="388" y="164"/>
                  </a:lnTo>
                  <a:lnTo>
                    <a:pt x="399" y="158"/>
                  </a:lnTo>
                  <a:lnTo>
                    <a:pt x="401" y="158"/>
                  </a:lnTo>
                  <a:lnTo>
                    <a:pt x="402" y="156"/>
                  </a:lnTo>
                  <a:lnTo>
                    <a:pt x="404" y="156"/>
                  </a:lnTo>
                  <a:lnTo>
                    <a:pt x="405" y="156"/>
                  </a:lnTo>
                  <a:lnTo>
                    <a:pt x="409" y="153"/>
                  </a:lnTo>
                  <a:lnTo>
                    <a:pt x="412" y="153"/>
                  </a:lnTo>
                  <a:lnTo>
                    <a:pt x="413" y="153"/>
                  </a:lnTo>
                  <a:lnTo>
                    <a:pt x="415" y="152"/>
                  </a:lnTo>
                  <a:lnTo>
                    <a:pt x="417" y="151"/>
                  </a:lnTo>
                  <a:lnTo>
                    <a:pt x="416" y="143"/>
                  </a:lnTo>
                  <a:lnTo>
                    <a:pt x="418" y="139"/>
                  </a:lnTo>
                  <a:lnTo>
                    <a:pt x="430" y="136"/>
                  </a:lnTo>
                  <a:lnTo>
                    <a:pt x="431" y="138"/>
                  </a:lnTo>
                  <a:lnTo>
                    <a:pt x="438" y="139"/>
                  </a:lnTo>
                  <a:lnTo>
                    <a:pt x="441" y="137"/>
                  </a:lnTo>
                  <a:lnTo>
                    <a:pt x="443" y="136"/>
                  </a:lnTo>
                  <a:lnTo>
                    <a:pt x="444" y="130"/>
                  </a:lnTo>
                  <a:lnTo>
                    <a:pt x="447" y="129"/>
                  </a:lnTo>
                  <a:lnTo>
                    <a:pt x="452" y="126"/>
                  </a:lnTo>
                  <a:lnTo>
                    <a:pt x="455" y="126"/>
                  </a:lnTo>
                  <a:lnTo>
                    <a:pt x="457" y="122"/>
                  </a:lnTo>
                  <a:lnTo>
                    <a:pt x="458" y="121"/>
                  </a:lnTo>
                  <a:lnTo>
                    <a:pt x="460" y="118"/>
                  </a:lnTo>
                  <a:lnTo>
                    <a:pt x="462" y="118"/>
                  </a:lnTo>
                  <a:lnTo>
                    <a:pt x="464" y="117"/>
                  </a:lnTo>
                  <a:lnTo>
                    <a:pt x="468" y="118"/>
                  </a:lnTo>
                  <a:lnTo>
                    <a:pt x="468" y="119"/>
                  </a:lnTo>
                  <a:lnTo>
                    <a:pt x="470" y="119"/>
                  </a:lnTo>
                  <a:lnTo>
                    <a:pt x="473" y="119"/>
                  </a:lnTo>
                  <a:lnTo>
                    <a:pt x="474" y="119"/>
                  </a:lnTo>
                  <a:lnTo>
                    <a:pt x="477" y="117"/>
                  </a:lnTo>
                  <a:lnTo>
                    <a:pt x="478" y="115"/>
                  </a:lnTo>
                  <a:lnTo>
                    <a:pt x="481" y="112"/>
                  </a:lnTo>
                  <a:lnTo>
                    <a:pt x="483" y="109"/>
                  </a:lnTo>
                  <a:lnTo>
                    <a:pt x="482" y="108"/>
                  </a:lnTo>
                  <a:lnTo>
                    <a:pt x="483" y="106"/>
                  </a:lnTo>
                  <a:lnTo>
                    <a:pt x="481" y="102"/>
                  </a:lnTo>
                  <a:lnTo>
                    <a:pt x="481" y="101"/>
                  </a:lnTo>
                  <a:lnTo>
                    <a:pt x="479" y="100"/>
                  </a:lnTo>
                  <a:lnTo>
                    <a:pt x="481" y="97"/>
                  </a:lnTo>
                  <a:lnTo>
                    <a:pt x="482" y="97"/>
                  </a:lnTo>
                  <a:lnTo>
                    <a:pt x="483" y="96"/>
                  </a:lnTo>
                  <a:lnTo>
                    <a:pt x="484" y="95"/>
                  </a:lnTo>
                  <a:lnTo>
                    <a:pt x="485" y="93"/>
                  </a:lnTo>
                  <a:lnTo>
                    <a:pt x="487" y="93"/>
                  </a:lnTo>
                  <a:lnTo>
                    <a:pt x="494" y="88"/>
                  </a:lnTo>
                  <a:lnTo>
                    <a:pt x="495" y="88"/>
                  </a:lnTo>
                  <a:lnTo>
                    <a:pt x="499" y="88"/>
                  </a:lnTo>
                  <a:lnTo>
                    <a:pt x="502" y="91"/>
                  </a:lnTo>
                  <a:lnTo>
                    <a:pt x="503" y="89"/>
                  </a:lnTo>
                  <a:lnTo>
                    <a:pt x="504" y="91"/>
                  </a:lnTo>
                  <a:lnTo>
                    <a:pt x="508" y="89"/>
                  </a:lnTo>
                  <a:lnTo>
                    <a:pt x="509" y="89"/>
                  </a:lnTo>
                  <a:lnTo>
                    <a:pt x="510" y="88"/>
                  </a:lnTo>
                  <a:lnTo>
                    <a:pt x="512" y="88"/>
                  </a:lnTo>
                  <a:lnTo>
                    <a:pt x="514" y="86"/>
                  </a:lnTo>
                  <a:lnTo>
                    <a:pt x="514" y="85"/>
                  </a:lnTo>
                  <a:lnTo>
                    <a:pt x="516" y="84"/>
                  </a:lnTo>
                  <a:lnTo>
                    <a:pt x="517" y="85"/>
                  </a:lnTo>
                  <a:lnTo>
                    <a:pt x="518" y="83"/>
                  </a:lnTo>
                  <a:lnTo>
                    <a:pt x="519" y="81"/>
                  </a:lnTo>
                  <a:lnTo>
                    <a:pt x="520" y="80"/>
                  </a:lnTo>
                  <a:lnTo>
                    <a:pt x="521" y="80"/>
                  </a:lnTo>
                  <a:lnTo>
                    <a:pt x="520" y="81"/>
                  </a:lnTo>
                  <a:lnTo>
                    <a:pt x="523" y="81"/>
                  </a:lnTo>
                  <a:lnTo>
                    <a:pt x="526" y="79"/>
                  </a:lnTo>
                  <a:lnTo>
                    <a:pt x="527" y="79"/>
                  </a:lnTo>
                  <a:lnTo>
                    <a:pt x="531" y="80"/>
                  </a:lnTo>
                  <a:lnTo>
                    <a:pt x="533" y="80"/>
                  </a:lnTo>
                  <a:lnTo>
                    <a:pt x="534" y="81"/>
                  </a:lnTo>
                  <a:lnTo>
                    <a:pt x="534" y="80"/>
                  </a:lnTo>
                  <a:lnTo>
                    <a:pt x="535" y="83"/>
                  </a:lnTo>
                  <a:lnTo>
                    <a:pt x="536" y="83"/>
                  </a:lnTo>
                  <a:lnTo>
                    <a:pt x="536" y="81"/>
                  </a:lnTo>
                  <a:lnTo>
                    <a:pt x="540" y="81"/>
                  </a:lnTo>
                  <a:lnTo>
                    <a:pt x="542" y="83"/>
                  </a:lnTo>
                  <a:lnTo>
                    <a:pt x="543" y="83"/>
                  </a:lnTo>
                  <a:lnTo>
                    <a:pt x="542" y="80"/>
                  </a:lnTo>
                  <a:lnTo>
                    <a:pt x="543" y="79"/>
                  </a:lnTo>
                  <a:lnTo>
                    <a:pt x="545" y="73"/>
                  </a:lnTo>
                  <a:lnTo>
                    <a:pt x="547" y="72"/>
                  </a:lnTo>
                  <a:lnTo>
                    <a:pt x="548" y="72"/>
                  </a:lnTo>
                  <a:lnTo>
                    <a:pt x="551" y="72"/>
                  </a:lnTo>
                  <a:lnTo>
                    <a:pt x="554" y="71"/>
                  </a:lnTo>
                  <a:lnTo>
                    <a:pt x="556" y="69"/>
                  </a:lnTo>
                  <a:lnTo>
                    <a:pt x="557" y="68"/>
                  </a:lnTo>
                  <a:lnTo>
                    <a:pt x="557" y="67"/>
                  </a:lnTo>
                  <a:lnTo>
                    <a:pt x="559" y="66"/>
                  </a:lnTo>
                  <a:lnTo>
                    <a:pt x="561" y="62"/>
                  </a:lnTo>
                  <a:lnTo>
                    <a:pt x="562" y="58"/>
                  </a:lnTo>
                  <a:lnTo>
                    <a:pt x="564" y="55"/>
                  </a:lnTo>
                  <a:lnTo>
                    <a:pt x="565" y="53"/>
                  </a:lnTo>
                  <a:lnTo>
                    <a:pt x="566" y="52"/>
                  </a:lnTo>
                  <a:lnTo>
                    <a:pt x="568" y="53"/>
                  </a:lnTo>
                  <a:lnTo>
                    <a:pt x="569" y="53"/>
                  </a:lnTo>
                  <a:lnTo>
                    <a:pt x="570" y="55"/>
                  </a:lnTo>
                  <a:lnTo>
                    <a:pt x="571" y="56"/>
                  </a:lnTo>
                  <a:lnTo>
                    <a:pt x="574" y="55"/>
                  </a:lnTo>
                  <a:lnTo>
                    <a:pt x="576" y="56"/>
                  </a:lnTo>
                  <a:lnTo>
                    <a:pt x="579" y="60"/>
                  </a:lnTo>
                  <a:lnTo>
                    <a:pt x="581" y="60"/>
                  </a:lnTo>
                  <a:lnTo>
                    <a:pt x="588" y="64"/>
                  </a:lnTo>
                  <a:lnTo>
                    <a:pt x="587" y="67"/>
                  </a:lnTo>
                  <a:lnTo>
                    <a:pt x="587" y="68"/>
                  </a:lnTo>
                  <a:lnTo>
                    <a:pt x="589" y="70"/>
                  </a:lnTo>
                  <a:lnTo>
                    <a:pt x="594" y="73"/>
                  </a:lnTo>
                  <a:lnTo>
                    <a:pt x="598" y="75"/>
                  </a:lnTo>
                  <a:lnTo>
                    <a:pt x="599" y="76"/>
                  </a:lnTo>
                  <a:lnTo>
                    <a:pt x="603" y="81"/>
                  </a:lnTo>
                  <a:lnTo>
                    <a:pt x="607" y="79"/>
                  </a:lnTo>
                  <a:lnTo>
                    <a:pt x="612" y="77"/>
                  </a:lnTo>
                  <a:lnTo>
                    <a:pt x="615" y="75"/>
                  </a:lnTo>
                  <a:lnTo>
                    <a:pt x="617" y="73"/>
                  </a:lnTo>
                  <a:lnTo>
                    <a:pt x="619" y="72"/>
                  </a:lnTo>
                  <a:lnTo>
                    <a:pt x="621" y="71"/>
                  </a:lnTo>
                  <a:lnTo>
                    <a:pt x="623" y="72"/>
                  </a:lnTo>
                  <a:lnTo>
                    <a:pt x="628" y="68"/>
                  </a:lnTo>
                  <a:lnTo>
                    <a:pt x="635" y="68"/>
                  </a:lnTo>
                  <a:lnTo>
                    <a:pt x="634" y="70"/>
                  </a:lnTo>
                  <a:lnTo>
                    <a:pt x="634" y="71"/>
                  </a:lnTo>
                  <a:lnTo>
                    <a:pt x="635" y="73"/>
                  </a:lnTo>
                  <a:lnTo>
                    <a:pt x="638" y="72"/>
                  </a:lnTo>
                  <a:lnTo>
                    <a:pt x="639" y="75"/>
                  </a:lnTo>
                  <a:lnTo>
                    <a:pt x="648" y="70"/>
                  </a:lnTo>
                  <a:lnTo>
                    <a:pt x="649" y="69"/>
                  </a:lnTo>
                  <a:lnTo>
                    <a:pt x="655" y="76"/>
                  </a:lnTo>
                  <a:lnTo>
                    <a:pt x="657" y="80"/>
                  </a:lnTo>
                  <a:lnTo>
                    <a:pt x="658" y="86"/>
                  </a:lnTo>
                  <a:lnTo>
                    <a:pt x="657" y="88"/>
                  </a:lnTo>
                  <a:lnTo>
                    <a:pt x="660" y="89"/>
                  </a:lnTo>
                  <a:lnTo>
                    <a:pt x="666" y="89"/>
                  </a:lnTo>
                  <a:lnTo>
                    <a:pt x="668" y="92"/>
                  </a:lnTo>
                  <a:lnTo>
                    <a:pt x="669" y="92"/>
                  </a:lnTo>
                  <a:lnTo>
                    <a:pt x="673" y="92"/>
                  </a:lnTo>
                  <a:lnTo>
                    <a:pt x="674" y="92"/>
                  </a:lnTo>
                  <a:lnTo>
                    <a:pt x="675" y="93"/>
                  </a:lnTo>
                  <a:lnTo>
                    <a:pt x="676" y="92"/>
                  </a:lnTo>
                  <a:lnTo>
                    <a:pt x="683" y="92"/>
                  </a:lnTo>
                  <a:lnTo>
                    <a:pt x="684" y="89"/>
                  </a:lnTo>
                  <a:lnTo>
                    <a:pt x="685" y="86"/>
                  </a:lnTo>
                  <a:lnTo>
                    <a:pt x="686" y="85"/>
                  </a:lnTo>
                  <a:lnTo>
                    <a:pt x="687" y="84"/>
                  </a:lnTo>
                  <a:lnTo>
                    <a:pt x="689" y="83"/>
                  </a:lnTo>
                  <a:lnTo>
                    <a:pt x="691" y="81"/>
                  </a:lnTo>
                  <a:lnTo>
                    <a:pt x="690" y="80"/>
                  </a:lnTo>
                  <a:lnTo>
                    <a:pt x="692" y="78"/>
                  </a:lnTo>
                  <a:lnTo>
                    <a:pt x="694" y="76"/>
                  </a:lnTo>
                  <a:lnTo>
                    <a:pt x="694" y="75"/>
                  </a:lnTo>
                  <a:lnTo>
                    <a:pt x="698" y="72"/>
                  </a:lnTo>
                  <a:lnTo>
                    <a:pt x="702" y="71"/>
                  </a:lnTo>
                  <a:lnTo>
                    <a:pt x="702" y="69"/>
                  </a:lnTo>
                  <a:lnTo>
                    <a:pt x="706" y="67"/>
                  </a:lnTo>
                  <a:lnTo>
                    <a:pt x="708" y="67"/>
                  </a:lnTo>
                  <a:lnTo>
                    <a:pt x="710" y="69"/>
                  </a:lnTo>
                  <a:lnTo>
                    <a:pt x="712" y="69"/>
                  </a:lnTo>
                  <a:lnTo>
                    <a:pt x="717" y="68"/>
                  </a:lnTo>
                  <a:lnTo>
                    <a:pt x="720" y="66"/>
                  </a:lnTo>
                  <a:lnTo>
                    <a:pt x="724" y="64"/>
                  </a:lnTo>
                  <a:lnTo>
                    <a:pt x="729" y="62"/>
                  </a:lnTo>
                  <a:lnTo>
                    <a:pt x="730" y="61"/>
                  </a:lnTo>
                  <a:lnTo>
                    <a:pt x="732" y="61"/>
                  </a:lnTo>
                  <a:lnTo>
                    <a:pt x="733" y="59"/>
                  </a:lnTo>
                  <a:lnTo>
                    <a:pt x="736" y="59"/>
                  </a:lnTo>
                  <a:lnTo>
                    <a:pt x="746" y="68"/>
                  </a:lnTo>
                  <a:lnTo>
                    <a:pt x="747" y="68"/>
                  </a:lnTo>
                  <a:lnTo>
                    <a:pt x="751" y="67"/>
                  </a:lnTo>
                  <a:lnTo>
                    <a:pt x="753" y="68"/>
                  </a:lnTo>
                  <a:lnTo>
                    <a:pt x="754" y="67"/>
                  </a:lnTo>
                  <a:lnTo>
                    <a:pt x="755" y="67"/>
                  </a:lnTo>
                  <a:lnTo>
                    <a:pt x="759" y="66"/>
                  </a:lnTo>
                  <a:lnTo>
                    <a:pt x="763" y="67"/>
                  </a:lnTo>
                  <a:lnTo>
                    <a:pt x="768" y="66"/>
                  </a:lnTo>
                  <a:lnTo>
                    <a:pt x="772" y="64"/>
                  </a:lnTo>
                  <a:lnTo>
                    <a:pt x="780" y="62"/>
                  </a:lnTo>
                  <a:lnTo>
                    <a:pt x="781" y="63"/>
                  </a:lnTo>
                  <a:lnTo>
                    <a:pt x="784" y="62"/>
                  </a:lnTo>
                  <a:lnTo>
                    <a:pt x="785" y="60"/>
                  </a:lnTo>
                  <a:lnTo>
                    <a:pt x="784" y="58"/>
                  </a:lnTo>
                  <a:lnTo>
                    <a:pt x="785" y="58"/>
                  </a:lnTo>
                  <a:lnTo>
                    <a:pt x="786" y="54"/>
                  </a:lnTo>
                  <a:lnTo>
                    <a:pt x="788" y="51"/>
                  </a:lnTo>
                  <a:lnTo>
                    <a:pt x="790" y="54"/>
                  </a:lnTo>
                  <a:lnTo>
                    <a:pt x="793" y="53"/>
                  </a:lnTo>
                  <a:lnTo>
                    <a:pt x="795" y="54"/>
                  </a:lnTo>
                  <a:lnTo>
                    <a:pt x="795" y="53"/>
                  </a:lnTo>
                  <a:lnTo>
                    <a:pt x="796" y="54"/>
                  </a:lnTo>
                  <a:lnTo>
                    <a:pt x="797" y="54"/>
                  </a:lnTo>
                  <a:lnTo>
                    <a:pt x="798" y="53"/>
                  </a:lnTo>
                  <a:lnTo>
                    <a:pt x="801" y="54"/>
                  </a:lnTo>
                  <a:lnTo>
                    <a:pt x="802" y="54"/>
                  </a:lnTo>
                  <a:lnTo>
                    <a:pt x="803" y="56"/>
                  </a:lnTo>
                  <a:lnTo>
                    <a:pt x="806" y="55"/>
                  </a:lnTo>
                  <a:lnTo>
                    <a:pt x="811" y="54"/>
                  </a:lnTo>
                  <a:lnTo>
                    <a:pt x="814" y="54"/>
                  </a:lnTo>
                  <a:lnTo>
                    <a:pt x="819" y="56"/>
                  </a:lnTo>
                  <a:lnTo>
                    <a:pt x="819" y="55"/>
                  </a:lnTo>
                  <a:lnTo>
                    <a:pt x="822" y="51"/>
                  </a:lnTo>
                  <a:lnTo>
                    <a:pt x="823" y="48"/>
                  </a:lnTo>
                  <a:lnTo>
                    <a:pt x="823" y="47"/>
                  </a:lnTo>
                  <a:lnTo>
                    <a:pt x="822" y="46"/>
                  </a:lnTo>
                  <a:lnTo>
                    <a:pt x="823" y="45"/>
                  </a:lnTo>
                  <a:lnTo>
                    <a:pt x="822" y="44"/>
                  </a:lnTo>
                  <a:lnTo>
                    <a:pt x="821" y="44"/>
                  </a:lnTo>
                  <a:lnTo>
                    <a:pt x="820" y="44"/>
                  </a:lnTo>
                  <a:lnTo>
                    <a:pt x="819" y="41"/>
                  </a:lnTo>
                  <a:lnTo>
                    <a:pt x="821" y="38"/>
                  </a:lnTo>
                  <a:lnTo>
                    <a:pt x="821" y="37"/>
                  </a:lnTo>
                  <a:lnTo>
                    <a:pt x="822" y="36"/>
                  </a:lnTo>
                  <a:lnTo>
                    <a:pt x="821" y="35"/>
                  </a:lnTo>
                  <a:lnTo>
                    <a:pt x="822" y="34"/>
                  </a:lnTo>
                  <a:lnTo>
                    <a:pt x="822" y="30"/>
                  </a:lnTo>
                  <a:lnTo>
                    <a:pt x="823" y="29"/>
                  </a:lnTo>
                  <a:lnTo>
                    <a:pt x="825" y="28"/>
                  </a:lnTo>
                  <a:lnTo>
                    <a:pt x="825" y="25"/>
                  </a:lnTo>
                  <a:lnTo>
                    <a:pt x="827" y="25"/>
                  </a:lnTo>
                  <a:lnTo>
                    <a:pt x="828" y="25"/>
                  </a:lnTo>
                  <a:lnTo>
                    <a:pt x="835" y="22"/>
                  </a:lnTo>
                  <a:lnTo>
                    <a:pt x="837" y="23"/>
                  </a:lnTo>
                  <a:lnTo>
                    <a:pt x="839" y="23"/>
                  </a:lnTo>
                  <a:lnTo>
                    <a:pt x="841" y="25"/>
                  </a:lnTo>
                  <a:lnTo>
                    <a:pt x="844" y="26"/>
                  </a:lnTo>
                  <a:lnTo>
                    <a:pt x="847" y="27"/>
                  </a:lnTo>
                  <a:lnTo>
                    <a:pt x="847" y="26"/>
                  </a:lnTo>
                  <a:lnTo>
                    <a:pt x="849" y="26"/>
                  </a:lnTo>
                  <a:lnTo>
                    <a:pt x="858" y="27"/>
                  </a:lnTo>
                  <a:lnTo>
                    <a:pt x="861" y="28"/>
                  </a:lnTo>
                  <a:lnTo>
                    <a:pt x="862" y="28"/>
                  </a:lnTo>
                  <a:lnTo>
                    <a:pt x="863" y="26"/>
                  </a:lnTo>
                  <a:lnTo>
                    <a:pt x="863" y="23"/>
                  </a:lnTo>
                  <a:lnTo>
                    <a:pt x="863" y="22"/>
                  </a:lnTo>
                  <a:lnTo>
                    <a:pt x="864" y="22"/>
                  </a:lnTo>
                  <a:lnTo>
                    <a:pt x="864" y="21"/>
                  </a:lnTo>
                  <a:lnTo>
                    <a:pt x="864" y="20"/>
                  </a:lnTo>
                  <a:lnTo>
                    <a:pt x="865" y="21"/>
                  </a:lnTo>
                  <a:lnTo>
                    <a:pt x="865" y="20"/>
                  </a:lnTo>
                  <a:lnTo>
                    <a:pt x="865" y="17"/>
                  </a:lnTo>
                  <a:lnTo>
                    <a:pt x="865" y="16"/>
                  </a:lnTo>
                  <a:lnTo>
                    <a:pt x="864" y="13"/>
                  </a:lnTo>
                  <a:lnTo>
                    <a:pt x="865" y="13"/>
                  </a:lnTo>
                  <a:lnTo>
                    <a:pt x="865" y="11"/>
                  </a:lnTo>
                  <a:lnTo>
                    <a:pt x="866" y="9"/>
                  </a:lnTo>
                  <a:lnTo>
                    <a:pt x="865" y="8"/>
                  </a:lnTo>
                  <a:lnTo>
                    <a:pt x="866" y="6"/>
                  </a:lnTo>
                  <a:lnTo>
                    <a:pt x="866" y="5"/>
                  </a:lnTo>
                  <a:lnTo>
                    <a:pt x="868" y="4"/>
                  </a:lnTo>
                  <a:lnTo>
                    <a:pt x="872" y="5"/>
                  </a:lnTo>
                  <a:lnTo>
                    <a:pt x="873" y="3"/>
                  </a:lnTo>
                  <a:lnTo>
                    <a:pt x="874" y="4"/>
                  </a:lnTo>
                  <a:lnTo>
                    <a:pt x="875" y="3"/>
                  </a:lnTo>
                  <a:lnTo>
                    <a:pt x="878" y="4"/>
                  </a:lnTo>
                  <a:lnTo>
                    <a:pt x="880" y="4"/>
                  </a:lnTo>
                  <a:lnTo>
                    <a:pt x="884" y="0"/>
                  </a:lnTo>
                  <a:lnTo>
                    <a:pt x="888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2000E869-3ECB-1FEB-8F95-CC5CE01034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5613" y="2894013"/>
              <a:ext cx="2314575" cy="1296988"/>
            </a:xfrm>
            <a:custGeom>
              <a:avLst/>
              <a:gdLst>
                <a:gd name="T0" fmla="*/ 1291 w 1458"/>
                <a:gd name="T1" fmla="*/ 476 h 817"/>
                <a:gd name="T2" fmla="*/ 1349 w 1458"/>
                <a:gd name="T3" fmla="*/ 525 h 817"/>
                <a:gd name="T4" fmla="*/ 1363 w 1458"/>
                <a:gd name="T5" fmla="*/ 600 h 817"/>
                <a:gd name="T6" fmla="*/ 1424 w 1458"/>
                <a:gd name="T7" fmla="*/ 688 h 817"/>
                <a:gd name="T8" fmla="*/ 1386 w 1458"/>
                <a:gd name="T9" fmla="*/ 743 h 817"/>
                <a:gd name="T10" fmla="*/ 1317 w 1458"/>
                <a:gd name="T11" fmla="*/ 778 h 817"/>
                <a:gd name="T12" fmla="*/ 1280 w 1458"/>
                <a:gd name="T13" fmla="*/ 809 h 817"/>
                <a:gd name="T14" fmla="*/ 1207 w 1458"/>
                <a:gd name="T15" fmla="*/ 790 h 817"/>
                <a:gd name="T16" fmla="*/ 1175 w 1458"/>
                <a:gd name="T17" fmla="*/ 777 h 817"/>
                <a:gd name="T18" fmla="*/ 1155 w 1458"/>
                <a:gd name="T19" fmla="*/ 753 h 817"/>
                <a:gd name="T20" fmla="*/ 1134 w 1458"/>
                <a:gd name="T21" fmla="*/ 719 h 817"/>
                <a:gd name="T22" fmla="*/ 1115 w 1458"/>
                <a:gd name="T23" fmla="*/ 663 h 817"/>
                <a:gd name="T24" fmla="*/ 1069 w 1458"/>
                <a:gd name="T25" fmla="*/ 636 h 817"/>
                <a:gd name="T26" fmla="*/ 1038 w 1458"/>
                <a:gd name="T27" fmla="*/ 568 h 817"/>
                <a:gd name="T28" fmla="*/ 1074 w 1458"/>
                <a:gd name="T29" fmla="*/ 528 h 817"/>
                <a:gd name="T30" fmla="*/ 1125 w 1458"/>
                <a:gd name="T31" fmla="*/ 485 h 817"/>
                <a:gd name="T32" fmla="*/ 197 w 1458"/>
                <a:gd name="T33" fmla="*/ 96 h 817"/>
                <a:gd name="T34" fmla="*/ 269 w 1458"/>
                <a:gd name="T35" fmla="*/ 114 h 817"/>
                <a:gd name="T36" fmla="*/ 347 w 1458"/>
                <a:gd name="T37" fmla="*/ 136 h 817"/>
                <a:gd name="T38" fmla="*/ 406 w 1458"/>
                <a:gd name="T39" fmla="*/ 139 h 817"/>
                <a:gd name="T40" fmla="*/ 436 w 1458"/>
                <a:gd name="T41" fmla="*/ 191 h 817"/>
                <a:gd name="T42" fmla="*/ 521 w 1458"/>
                <a:gd name="T43" fmla="*/ 247 h 817"/>
                <a:gd name="T44" fmla="*/ 581 w 1458"/>
                <a:gd name="T45" fmla="*/ 247 h 817"/>
                <a:gd name="T46" fmla="*/ 654 w 1458"/>
                <a:gd name="T47" fmla="*/ 214 h 817"/>
                <a:gd name="T48" fmla="*/ 684 w 1458"/>
                <a:gd name="T49" fmla="*/ 169 h 817"/>
                <a:gd name="T50" fmla="*/ 768 w 1458"/>
                <a:gd name="T51" fmla="*/ 147 h 817"/>
                <a:gd name="T52" fmla="*/ 815 w 1458"/>
                <a:gd name="T53" fmla="*/ 114 h 817"/>
                <a:gd name="T54" fmla="*/ 979 w 1458"/>
                <a:gd name="T55" fmla="*/ 88 h 817"/>
                <a:gd name="T56" fmla="*/ 1064 w 1458"/>
                <a:gd name="T57" fmla="*/ 106 h 817"/>
                <a:gd name="T58" fmla="*/ 1098 w 1458"/>
                <a:gd name="T59" fmla="*/ 37 h 817"/>
                <a:gd name="T60" fmla="*/ 1203 w 1458"/>
                <a:gd name="T61" fmla="*/ 58 h 817"/>
                <a:gd name="T62" fmla="*/ 1302 w 1458"/>
                <a:gd name="T63" fmla="*/ 157 h 817"/>
                <a:gd name="T64" fmla="*/ 1289 w 1458"/>
                <a:gd name="T65" fmla="*/ 236 h 817"/>
                <a:gd name="T66" fmla="*/ 1222 w 1458"/>
                <a:gd name="T67" fmla="*/ 273 h 817"/>
                <a:gd name="T68" fmla="*/ 1172 w 1458"/>
                <a:gd name="T69" fmla="*/ 320 h 817"/>
                <a:gd name="T70" fmla="*/ 1090 w 1458"/>
                <a:gd name="T71" fmla="*/ 328 h 817"/>
                <a:gd name="T72" fmla="*/ 1038 w 1458"/>
                <a:gd name="T73" fmla="*/ 333 h 817"/>
                <a:gd name="T74" fmla="*/ 1019 w 1458"/>
                <a:gd name="T75" fmla="*/ 360 h 817"/>
                <a:gd name="T76" fmla="*/ 1012 w 1458"/>
                <a:gd name="T77" fmla="*/ 408 h 817"/>
                <a:gd name="T78" fmla="*/ 1034 w 1458"/>
                <a:gd name="T79" fmla="*/ 481 h 817"/>
                <a:gd name="T80" fmla="*/ 956 w 1458"/>
                <a:gd name="T81" fmla="*/ 517 h 817"/>
                <a:gd name="T82" fmla="*/ 865 w 1458"/>
                <a:gd name="T83" fmla="*/ 557 h 817"/>
                <a:gd name="T84" fmla="*/ 776 w 1458"/>
                <a:gd name="T85" fmla="*/ 540 h 817"/>
                <a:gd name="T86" fmla="*/ 702 w 1458"/>
                <a:gd name="T87" fmla="*/ 541 h 817"/>
                <a:gd name="T88" fmla="*/ 641 w 1458"/>
                <a:gd name="T89" fmla="*/ 552 h 817"/>
                <a:gd name="T90" fmla="*/ 552 w 1458"/>
                <a:gd name="T91" fmla="*/ 568 h 817"/>
                <a:gd name="T92" fmla="*/ 507 w 1458"/>
                <a:gd name="T93" fmla="*/ 628 h 817"/>
                <a:gd name="T94" fmla="*/ 462 w 1458"/>
                <a:gd name="T95" fmla="*/ 710 h 817"/>
                <a:gd name="T96" fmla="*/ 366 w 1458"/>
                <a:gd name="T97" fmla="*/ 707 h 817"/>
                <a:gd name="T98" fmla="*/ 321 w 1458"/>
                <a:gd name="T99" fmla="*/ 659 h 817"/>
                <a:gd name="T100" fmla="*/ 245 w 1458"/>
                <a:gd name="T101" fmla="*/ 645 h 817"/>
                <a:gd name="T102" fmla="*/ 192 w 1458"/>
                <a:gd name="T103" fmla="*/ 636 h 817"/>
                <a:gd name="T104" fmla="*/ 176 w 1458"/>
                <a:gd name="T105" fmla="*/ 565 h 817"/>
                <a:gd name="T106" fmla="*/ 107 w 1458"/>
                <a:gd name="T107" fmla="*/ 570 h 817"/>
                <a:gd name="T108" fmla="*/ 50 w 1458"/>
                <a:gd name="T109" fmla="*/ 625 h 817"/>
                <a:gd name="T110" fmla="*/ 0 w 1458"/>
                <a:gd name="T111" fmla="*/ 578 h 817"/>
                <a:gd name="T112" fmla="*/ 20 w 1458"/>
                <a:gd name="T113" fmla="*/ 504 h 817"/>
                <a:gd name="T114" fmla="*/ 63 w 1458"/>
                <a:gd name="T115" fmla="*/ 427 h 817"/>
                <a:gd name="T116" fmla="*/ 65 w 1458"/>
                <a:gd name="T117" fmla="*/ 353 h 817"/>
                <a:gd name="T118" fmla="*/ 86 w 1458"/>
                <a:gd name="T119" fmla="*/ 319 h 817"/>
                <a:gd name="T120" fmla="*/ 159 w 1458"/>
                <a:gd name="T121" fmla="*/ 261 h 817"/>
                <a:gd name="T122" fmla="*/ 201 w 1458"/>
                <a:gd name="T123" fmla="*/ 193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58" h="817">
                  <a:moveTo>
                    <a:pt x="1215" y="439"/>
                  </a:moveTo>
                  <a:lnTo>
                    <a:pt x="1219" y="440"/>
                  </a:lnTo>
                  <a:lnTo>
                    <a:pt x="1222" y="440"/>
                  </a:lnTo>
                  <a:lnTo>
                    <a:pt x="1229" y="443"/>
                  </a:lnTo>
                  <a:lnTo>
                    <a:pt x="1234" y="444"/>
                  </a:lnTo>
                  <a:lnTo>
                    <a:pt x="1236" y="448"/>
                  </a:lnTo>
                  <a:lnTo>
                    <a:pt x="1237" y="453"/>
                  </a:lnTo>
                  <a:lnTo>
                    <a:pt x="1245" y="459"/>
                  </a:lnTo>
                  <a:lnTo>
                    <a:pt x="1246" y="460"/>
                  </a:lnTo>
                  <a:lnTo>
                    <a:pt x="1247" y="460"/>
                  </a:lnTo>
                  <a:lnTo>
                    <a:pt x="1250" y="461"/>
                  </a:lnTo>
                  <a:lnTo>
                    <a:pt x="1253" y="457"/>
                  </a:lnTo>
                  <a:lnTo>
                    <a:pt x="1254" y="456"/>
                  </a:lnTo>
                  <a:lnTo>
                    <a:pt x="1256" y="454"/>
                  </a:lnTo>
                  <a:lnTo>
                    <a:pt x="1261" y="457"/>
                  </a:lnTo>
                  <a:lnTo>
                    <a:pt x="1263" y="458"/>
                  </a:lnTo>
                  <a:lnTo>
                    <a:pt x="1267" y="458"/>
                  </a:lnTo>
                  <a:lnTo>
                    <a:pt x="1268" y="458"/>
                  </a:lnTo>
                  <a:lnTo>
                    <a:pt x="1270" y="464"/>
                  </a:lnTo>
                  <a:lnTo>
                    <a:pt x="1271" y="464"/>
                  </a:lnTo>
                  <a:lnTo>
                    <a:pt x="1272" y="464"/>
                  </a:lnTo>
                  <a:lnTo>
                    <a:pt x="1276" y="465"/>
                  </a:lnTo>
                  <a:lnTo>
                    <a:pt x="1278" y="465"/>
                  </a:lnTo>
                  <a:lnTo>
                    <a:pt x="1279" y="465"/>
                  </a:lnTo>
                  <a:lnTo>
                    <a:pt x="1280" y="466"/>
                  </a:lnTo>
                  <a:lnTo>
                    <a:pt x="1281" y="466"/>
                  </a:lnTo>
                  <a:lnTo>
                    <a:pt x="1282" y="466"/>
                  </a:lnTo>
                  <a:lnTo>
                    <a:pt x="1284" y="467"/>
                  </a:lnTo>
                  <a:lnTo>
                    <a:pt x="1284" y="468"/>
                  </a:lnTo>
                  <a:lnTo>
                    <a:pt x="1285" y="468"/>
                  </a:lnTo>
                  <a:lnTo>
                    <a:pt x="1287" y="469"/>
                  </a:lnTo>
                  <a:lnTo>
                    <a:pt x="1288" y="470"/>
                  </a:lnTo>
                  <a:lnTo>
                    <a:pt x="1288" y="472"/>
                  </a:lnTo>
                  <a:lnTo>
                    <a:pt x="1289" y="473"/>
                  </a:lnTo>
                  <a:lnTo>
                    <a:pt x="1290" y="474"/>
                  </a:lnTo>
                  <a:lnTo>
                    <a:pt x="1291" y="475"/>
                  </a:lnTo>
                  <a:lnTo>
                    <a:pt x="1291" y="476"/>
                  </a:lnTo>
                  <a:lnTo>
                    <a:pt x="1293" y="477"/>
                  </a:lnTo>
                  <a:lnTo>
                    <a:pt x="1294" y="478"/>
                  </a:lnTo>
                  <a:lnTo>
                    <a:pt x="1295" y="478"/>
                  </a:lnTo>
                  <a:lnTo>
                    <a:pt x="1295" y="479"/>
                  </a:lnTo>
                  <a:lnTo>
                    <a:pt x="1296" y="479"/>
                  </a:lnTo>
                  <a:lnTo>
                    <a:pt x="1296" y="481"/>
                  </a:lnTo>
                  <a:lnTo>
                    <a:pt x="1297" y="481"/>
                  </a:lnTo>
                  <a:lnTo>
                    <a:pt x="1299" y="482"/>
                  </a:lnTo>
                  <a:lnTo>
                    <a:pt x="1300" y="482"/>
                  </a:lnTo>
                  <a:lnTo>
                    <a:pt x="1302" y="483"/>
                  </a:lnTo>
                  <a:lnTo>
                    <a:pt x="1304" y="484"/>
                  </a:lnTo>
                  <a:lnTo>
                    <a:pt x="1308" y="489"/>
                  </a:lnTo>
                  <a:lnTo>
                    <a:pt x="1311" y="489"/>
                  </a:lnTo>
                  <a:lnTo>
                    <a:pt x="1313" y="491"/>
                  </a:lnTo>
                  <a:lnTo>
                    <a:pt x="1313" y="492"/>
                  </a:lnTo>
                  <a:lnTo>
                    <a:pt x="1314" y="492"/>
                  </a:lnTo>
                  <a:lnTo>
                    <a:pt x="1313" y="493"/>
                  </a:lnTo>
                  <a:lnTo>
                    <a:pt x="1314" y="494"/>
                  </a:lnTo>
                  <a:lnTo>
                    <a:pt x="1315" y="495"/>
                  </a:lnTo>
                  <a:lnTo>
                    <a:pt x="1316" y="497"/>
                  </a:lnTo>
                  <a:lnTo>
                    <a:pt x="1316" y="498"/>
                  </a:lnTo>
                  <a:lnTo>
                    <a:pt x="1317" y="499"/>
                  </a:lnTo>
                  <a:lnTo>
                    <a:pt x="1319" y="500"/>
                  </a:lnTo>
                  <a:lnTo>
                    <a:pt x="1320" y="501"/>
                  </a:lnTo>
                  <a:lnTo>
                    <a:pt x="1321" y="502"/>
                  </a:lnTo>
                  <a:lnTo>
                    <a:pt x="1322" y="502"/>
                  </a:lnTo>
                  <a:lnTo>
                    <a:pt x="1324" y="502"/>
                  </a:lnTo>
                  <a:lnTo>
                    <a:pt x="1324" y="503"/>
                  </a:lnTo>
                  <a:lnTo>
                    <a:pt x="1329" y="520"/>
                  </a:lnTo>
                  <a:lnTo>
                    <a:pt x="1330" y="522"/>
                  </a:lnTo>
                  <a:lnTo>
                    <a:pt x="1330" y="523"/>
                  </a:lnTo>
                  <a:lnTo>
                    <a:pt x="1331" y="524"/>
                  </a:lnTo>
                  <a:lnTo>
                    <a:pt x="1332" y="525"/>
                  </a:lnTo>
                  <a:lnTo>
                    <a:pt x="1341" y="526"/>
                  </a:lnTo>
                  <a:lnTo>
                    <a:pt x="1343" y="526"/>
                  </a:lnTo>
                  <a:lnTo>
                    <a:pt x="1346" y="526"/>
                  </a:lnTo>
                  <a:lnTo>
                    <a:pt x="1349" y="525"/>
                  </a:lnTo>
                  <a:lnTo>
                    <a:pt x="1350" y="525"/>
                  </a:lnTo>
                  <a:lnTo>
                    <a:pt x="1351" y="524"/>
                  </a:lnTo>
                  <a:lnTo>
                    <a:pt x="1353" y="523"/>
                  </a:lnTo>
                  <a:lnTo>
                    <a:pt x="1355" y="524"/>
                  </a:lnTo>
                  <a:lnTo>
                    <a:pt x="1357" y="524"/>
                  </a:lnTo>
                  <a:lnTo>
                    <a:pt x="1360" y="527"/>
                  </a:lnTo>
                  <a:lnTo>
                    <a:pt x="1358" y="528"/>
                  </a:lnTo>
                  <a:lnTo>
                    <a:pt x="1357" y="529"/>
                  </a:lnTo>
                  <a:lnTo>
                    <a:pt x="1355" y="531"/>
                  </a:lnTo>
                  <a:lnTo>
                    <a:pt x="1353" y="532"/>
                  </a:lnTo>
                  <a:lnTo>
                    <a:pt x="1351" y="537"/>
                  </a:lnTo>
                  <a:lnTo>
                    <a:pt x="1351" y="539"/>
                  </a:lnTo>
                  <a:lnTo>
                    <a:pt x="1348" y="542"/>
                  </a:lnTo>
                  <a:lnTo>
                    <a:pt x="1347" y="542"/>
                  </a:lnTo>
                  <a:lnTo>
                    <a:pt x="1346" y="543"/>
                  </a:lnTo>
                  <a:lnTo>
                    <a:pt x="1345" y="546"/>
                  </a:lnTo>
                  <a:lnTo>
                    <a:pt x="1341" y="548"/>
                  </a:lnTo>
                  <a:lnTo>
                    <a:pt x="1341" y="551"/>
                  </a:lnTo>
                  <a:lnTo>
                    <a:pt x="1342" y="553"/>
                  </a:lnTo>
                  <a:lnTo>
                    <a:pt x="1342" y="554"/>
                  </a:lnTo>
                  <a:lnTo>
                    <a:pt x="1341" y="556"/>
                  </a:lnTo>
                  <a:lnTo>
                    <a:pt x="1340" y="558"/>
                  </a:lnTo>
                  <a:lnTo>
                    <a:pt x="1336" y="560"/>
                  </a:lnTo>
                  <a:lnTo>
                    <a:pt x="1337" y="562"/>
                  </a:lnTo>
                  <a:lnTo>
                    <a:pt x="1338" y="565"/>
                  </a:lnTo>
                  <a:lnTo>
                    <a:pt x="1342" y="570"/>
                  </a:lnTo>
                  <a:lnTo>
                    <a:pt x="1343" y="573"/>
                  </a:lnTo>
                  <a:lnTo>
                    <a:pt x="1345" y="577"/>
                  </a:lnTo>
                  <a:lnTo>
                    <a:pt x="1345" y="581"/>
                  </a:lnTo>
                  <a:lnTo>
                    <a:pt x="1346" y="582"/>
                  </a:lnTo>
                  <a:lnTo>
                    <a:pt x="1346" y="586"/>
                  </a:lnTo>
                  <a:lnTo>
                    <a:pt x="1349" y="590"/>
                  </a:lnTo>
                  <a:lnTo>
                    <a:pt x="1354" y="590"/>
                  </a:lnTo>
                  <a:lnTo>
                    <a:pt x="1355" y="594"/>
                  </a:lnTo>
                  <a:lnTo>
                    <a:pt x="1358" y="598"/>
                  </a:lnTo>
                  <a:lnTo>
                    <a:pt x="1358" y="599"/>
                  </a:lnTo>
                  <a:lnTo>
                    <a:pt x="1363" y="600"/>
                  </a:lnTo>
                  <a:lnTo>
                    <a:pt x="1364" y="602"/>
                  </a:lnTo>
                  <a:lnTo>
                    <a:pt x="1367" y="602"/>
                  </a:lnTo>
                  <a:lnTo>
                    <a:pt x="1366" y="604"/>
                  </a:lnTo>
                  <a:lnTo>
                    <a:pt x="1365" y="608"/>
                  </a:lnTo>
                  <a:lnTo>
                    <a:pt x="1371" y="612"/>
                  </a:lnTo>
                  <a:lnTo>
                    <a:pt x="1375" y="615"/>
                  </a:lnTo>
                  <a:lnTo>
                    <a:pt x="1379" y="615"/>
                  </a:lnTo>
                  <a:lnTo>
                    <a:pt x="1380" y="615"/>
                  </a:lnTo>
                  <a:lnTo>
                    <a:pt x="1383" y="617"/>
                  </a:lnTo>
                  <a:lnTo>
                    <a:pt x="1384" y="617"/>
                  </a:lnTo>
                  <a:lnTo>
                    <a:pt x="1385" y="619"/>
                  </a:lnTo>
                  <a:lnTo>
                    <a:pt x="1386" y="619"/>
                  </a:lnTo>
                  <a:lnTo>
                    <a:pt x="1390" y="620"/>
                  </a:lnTo>
                  <a:lnTo>
                    <a:pt x="1392" y="623"/>
                  </a:lnTo>
                  <a:lnTo>
                    <a:pt x="1393" y="625"/>
                  </a:lnTo>
                  <a:lnTo>
                    <a:pt x="1390" y="629"/>
                  </a:lnTo>
                  <a:lnTo>
                    <a:pt x="1390" y="632"/>
                  </a:lnTo>
                  <a:lnTo>
                    <a:pt x="1392" y="635"/>
                  </a:lnTo>
                  <a:lnTo>
                    <a:pt x="1394" y="637"/>
                  </a:lnTo>
                  <a:lnTo>
                    <a:pt x="1396" y="637"/>
                  </a:lnTo>
                  <a:lnTo>
                    <a:pt x="1394" y="640"/>
                  </a:lnTo>
                  <a:lnTo>
                    <a:pt x="1396" y="648"/>
                  </a:lnTo>
                  <a:lnTo>
                    <a:pt x="1396" y="652"/>
                  </a:lnTo>
                  <a:lnTo>
                    <a:pt x="1394" y="661"/>
                  </a:lnTo>
                  <a:lnTo>
                    <a:pt x="1396" y="662"/>
                  </a:lnTo>
                  <a:lnTo>
                    <a:pt x="1399" y="662"/>
                  </a:lnTo>
                  <a:lnTo>
                    <a:pt x="1410" y="670"/>
                  </a:lnTo>
                  <a:lnTo>
                    <a:pt x="1410" y="671"/>
                  </a:lnTo>
                  <a:lnTo>
                    <a:pt x="1411" y="673"/>
                  </a:lnTo>
                  <a:lnTo>
                    <a:pt x="1412" y="674"/>
                  </a:lnTo>
                  <a:lnTo>
                    <a:pt x="1414" y="674"/>
                  </a:lnTo>
                  <a:lnTo>
                    <a:pt x="1417" y="675"/>
                  </a:lnTo>
                  <a:lnTo>
                    <a:pt x="1418" y="678"/>
                  </a:lnTo>
                  <a:lnTo>
                    <a:pt x="1422" y="683"/>
                  </a:lnTo>
                  <a:lnTo>
                    <a:pt x="1420" y="685"/>
                  </a:lnTo>
                  <a:lnTo>
                    <a:pt x="1422" y="687"/>
                  </a:lnTo>
                  <a:lnTo>
                    <a:pt x="1424" y="688"/>
                  </a:lnTo>
                  <a:lnTo>
                    <a:pt x="1427" y="690"/>
                  </a:lnTo>
                  <a:lnTo>
                    <a:pt x="1428" y="690"/>
                  </a:lnTo>
                  <a:lnTo>
                    <a:pt x="1432" y="691"/>
                  </a:lnTo>
                  <a:lnTo>
                    <a:pt x="1434" y="693"/>
                  </a:lnTo>
                  <a:lnTo>
                    <a:pt x="1436" y="696"/>
                  </a:lnTo>
                  <a:lnTo>
                    <a:pt x="1442" y="699"/>
                  </a:lnTo>
                  <a:lnTo>
                    <a:pt x="1443" y="700"/>
                  </a:lnTo>
                  <a:lnTo>
                    <a:pt x="1451" y="707"/>
                  </a:lnTo>
                  <a:lnTo>
                    <a:pt x="1457" y="708"/>
                  </a:lnTo>
                  <a:lnTo>
                    <a:pt x="1458" y="709"/>
                  </a:lnTo>
                  <a:lnTo>
                    <a:pt x="1457" y="713"/>
                  </a:lnTo>
                  <a:lnTo>
                    <a:pt x="1458" y="715"/>
                  </a:lnTo>
                  <a:lnTo>
                    <a:pt x="1458" y="716"/>
                  </a:lnTo>
                  <a:lnTo>
                    <a:pt x="1457" y="718"/>
                  </a:lnTo>
                  <a:lnTo>
                    <a:pt x="1454" y="719"/>
                  </a:lnTo>
                  <a:lnTo>
                    <a:pt x="1452" y="720"/>
                  </a:lnTo>
                  <a:lnTo>
                    <a:pt x="1451" y="720"/>
                  </a:lnTo>
                  <a:lnTo>
                    <a:pt x="1448" y="725"/>
                  </a:lnTo>
                  <a:lnTo>
                    <a:pt x="1448" y="726"/>
                  </a:lnTo>
                  <a:lnTo>
                    <a:pt x="1448" y="727"/>
                  </a:lnTo>
                  <a:lnTo>
                    <a:pt x="1446" y="728"/>
                  </a:lnTo>
                  <a:lnTo>
                    <a:pt x="1448" y="728"/>
                  </a:lnTo>
                  <a:lnTo>
                    <a:pt x="1446" y="729"/>
                  </a:lnTo>
                  <a:lnTo>
                    <a:pt x="1445" y="730"/>
                  </a:lnTo>
                  <a:lnTo>
                    <a:pt x="1440" y="734"/>
                  </a:lnTo>
                  <a:lnTo>
                    <a:pt x="1434" y="733"/>
                  </a:lnTo>
                  <a:lnTo>
                    <a:pt x="1432" y="730"/>
                  </a:lnTo>
                  <a:lnTo>
                    <a:pt x="1428" y="727"/>
                  </a:lnTo>
                  <a:lnTo>
                    <a:pt x="1424" y="724"/>
                  </a:lnTo>
                  <a:lnTo>
                    <a:pt x="1412" y="735"/>
                  </a:lnTo>
                  <a:lnTo>
                    <a:pt x="1407" y="736"/>
                  </a:lnTo>
                  <a:lnTo>
                    <a:pt x="1402" y="736"/>
                  </a:lnTo>
                  <a:lnTo>
                    <a:pt x="1394" y="744"/>
                  </a:lnTo>
                  <a:lnTo>
                    <a:pt x="1391" y="744"/>
                  </a:lnTo>
                  <a:lnTo>
                    <a:pt x="1390" y="745"/>
                  </a:lnTo>
                  <a:lnTo>
                    <a:pt x="1388" y="744"/>
                  </a:lnTo>
                  <a:lnTo>
                    <a:pt x="1386" y="743"/>
                  </a:lnTo>
                  <a:lnTo>
                    <a:pt x="1384" y="744"/>
                  </a:lnTo>
                  <a:lnTo>
                    <a:pt x="1382" y="744"/>
                  </a:lnTo>
                  <a:lnTo>
                    <a:pt x="1380" y="744"/>
                  </a:lnTo>
                  <a:lnTo>
                    <a:pt x="1380" y="740"/>
                  </a:lnTo>
                  <a:lnTo>
                    <a:pt x="1379" y="740"/>
                  </a:lnTo>
                  <a:lnTo>
                    <a:pt x="1374" y="738"/>
                  </a:lnTo>
                  <a:lnTo>
                    <a:pt x="1373" y="740"/>
                  </a:lnTo>
                  <a:lnTo>
                    <a:pt x="1371" y="740"/>
                  </a:lnTo>
                  <a:lnTo>
                    <a:pt x="1369" y="741"/>
                  </a:lnTo>
                  <a:lnTo>
                    <a:pt x="1368" y="738"/>
                  </a:lnTo>
                  <a:lnTo>
                    <a:pt x="1366" y="742"/>
                  </a:lnTo>
                  <a:lnTo>
                    <a:pt x="1362" y="742"/>
                  </a:lnTo>
                  <a:lnTo>
                    <a:pt x="1356" y="744"/>
                  </a:lnTo>
                  <a:lnTo>
                    <a:pt x="1351" y="743"/>
                  </a:lnTo>
                  <a:lnTo>
                    <a:pt x="1349" y="745"/>
                  </a:lnTo>
                  <a:lnTo>
                    <a:pt x="1347" y="745"/>
                  </a:lnTo>
                  <a:lnTo>
                    <a:pt x="1341" y="750"/>
                  </a:lnTo>
                  <a:lnTo>
                    <a:pt x="1340" y="750"/>
                  </a:lnTo>
                  <a:lnTo>
                    <a:pt x="1338" y="749"/>
                  </a:lnTo>
                  <a:lnTo>
                    <a:pt x="1334" y="749"/>
                  </a:lnTo>
                  <a:lnTo>
                    <a:pt x="1331" y="751"/>
                  </a:lnTo>
                  <a:lnTo>
                    <a:pt x="1328" y="754"/>
                  </a:lnTo>
                  <a:lnTo>
                    <a:pt x="1329" y="758"/>
                  </a:lnTo>
                  <a:lnTo>
                    <a:pt x="1327" y="766"/>
                  </a:lnTo>
                  <a:lnTo>
                    <a:pt x="1327" y="770"/>
                  </a:lnTo>
                  <a:lnTo>
                    <a:pt x="1329" y="772"/>
                  </a:lnTo>
                  <a:lnTo>
                    <a:pt x="1332" y="778"/>
                  </a:lnTo>
                  <a:lnTo>
                    <a:pt x="1331" y="779"/>
                  </a:lnTo>
                  <a:lnTo>
                    <a:pt x="1329" y="778"/>
                  </a:lnTo>
                  <a:lnTo>
                    <a:pt x="1328" y="778"/>
                  </a:lnTo>
                  <a:lnTo>
                    <a:pt x="1328" y="777"/>
                  </a:lnTo>
                  <a:lnTo>
                    <a:pt x="1327" y="777"/>
                  </a:lnTo>
                  <a:lnTo>
                    <a:pt x="1324" y="777"/>
                  </a:lnTo>
                  <a:lnTo>
                    <a:pt x="1323" y="777"/>
                  </a:lnTo>
                  <a:lnTo>
                    <a:pt x="1320" y="777"/>
                  </a:lnTo>
                  <a:lnTo>
                    <a:pt x="1319" y="778"/>
                  </a:lnTo>
                  <a:lnTo>
                    <a:pt x="1317" y="778"/>
                  </a:lnTo>
                  <a:lnTo>
                    <a:pt x="1316" y="778"/>
                  </a:lnTo>
                  <a:lnTo>
                    <a:pt x="1317" y="779"/>
                  </a:lnTo>
                  <a:lnTo>
                    <a:pt x="1319" y="786"/>
                  </a:lnTo>
                  <a:lnTo>
                    <a:pt x="1317" y="788"/>
                  </a:lnTo>
                  <a:lnTo>
                    <a:pt x="1316" y="791"/>
                  </a:lnTo>
                  <a:lnTo>
                    <a:pt x="1315" y="791"/>
                  </a:lnTo>
                  <a:lnTo>
                    <a:pt x="1314" y="792"/>
                  </a:lnTo>
                  <a:lnTo>
                    <a:pt x="1314" y="793"/>
                  </a:lnTo>
                  <a:lnTo>
                    <a:pt x="1315" y="795"/>
                  </a:lnTo>
                  <a:lnTo>
                    <a:pt x="1313" y="795"/>
                  </a:lnTo>
                  <a:lnTo>
                    <a:pt x="1316" y="800"/>
                  </a:lnTo>
                  <a:lnTo>
                    <a:pt x="1316" y="801"/>
                  </a:lnTo>
                  <a:lnTo>
                    <a:pt x="1315" y="801"/>
                  </a:lnTo>
                  <a:lnTo>
                    <a:pt x="1316" y="802"/>
                  </a:lnTo>
                  <a:lnTo>
                    <a:pt x="1317" y="807"/>
                  </a:lnTo>
                  <a:lnTo>
                    <a:pt x="1316" y="812"/>
                  </a:lnTo>
                  <a:lnTo>
                    <a:pt x="1314" y="812"/>
                  </a:lnTo>
                  <a:lnTo>
                    <a:pt x="1312" y="813"/>
                  </a:lnTo>
                  <a:lnTo>
                    <a:pt x="1308" y="812"/>
                  </a:lnTo>
                  <a:lnTo>
                    <a:pt x="1306" y="812"/>
                  </a:lnTo>
                  <a:lnTo>
                    <a:pt x="1304" y="812"/>
                  </a:lnTo>
                  <a:lnTo>
                    <a:pt x="1302" y="812"/>
                  </a:lnTo>
                  <a:lnTo>
                    <a:pt x="1299" y="812"/>
                  </a:lnTo>
                  <a:lnTo>
                    <a:pt x="1298" y="813"/>
                  </a:lnTo>
                  <a:lnTo>
                    <a:pt x="1297" y="815"/>
                  </a:lnTo>
                  <a:lnTo>
                    <a:pt x="1296" y="816"/>
                  </a:lnTo>
                  <a:lnTo>
                    <a:pt x="1293" y="816"/>
                  </a:lnTo>
                  <a:lnTo>
                    <a:pt x="1291" y="816"/>
                  </a:lnTo>
                  <a:lnTo>
                    <a:pt x="1290" y="815"/>
                  </a:lnTo>
                  <a:lnTo>
                    <a:pt x="1289" y="815"/>
                  </a:lnTo>
                  <a:lnTo>
                    <a:pt x="1287" y="813"/>
                  </a:lnTo>
                  <a:lnTo>
                    <a:pt x="1287" y="812"/>
                  </a:lnTo>
                  <a:lnTo>
                    <a:pt x="1286" y="809"/>
                  </a:lnTo>
                  <a:lnTo>
                    <a:pt x="1285" y="810"/>
                  </a:lnTo>
                  <a:lnTo>
                    <a:pt x="1284" y="809"/>
                  </a:lnTo>
                  <a:lnTo>
                    <a:pt x="1281" y="809"/>
                  </a:lnTo>
                  <a:lnTo>
                    <a:pt x="1280" y="809"/>
                  </a:lnTo>
                  <a:lnTo>
                    <a:pt x="1277" y="811"/>
                  </a:lnTo>
                  <a:lnTo>
                    <a:pt x="1274" y="811"/>
                  </a:lnTo>
                  <a:lnTo>
                    <a:pt x="1272" y="813"/>
                  </a:lnTo>
                  <a:lnTo>
                    <a:pt x="1268" y="812"/>
                  </a:lnTo>
                  <a:lnTo>
                    <a:pt x="1261" y="812"/>
                  </a:lnTo>
                  <a:lnTo>
                    <a:pt x="1259" y="812"/>
                  </a:lnTo>
                  <a:lnTo>
                    <a:pt x="1258" y="815"/>
                  </a:lnTo>
                  <a:lnTo>
                    <a:pt x="1255" y="816"/>
                  </a:lnTo>
                  <a:lnTo>
                    <a:pt x="1254" y="817"/>
                  </a:lnTo>
                  <a:lnTo>
                    <a:pt x="1250" y="815"/>
                  </a:lnTo>
                  <a:lnTo>
                    <a:pt x="1250" y="812"/>
                  </a:lnTo>
                  <a:lnTo>
                    <a:pt x="1245" y="811"/>
                  </a:lnTo>
                  <a:lnTo>
                    <a:pt x="1245" y="809"/>
                  </a:lnTo>
                  <a:lnTo>
                    <a:pt x="1245" y="811"/>
                  </a:lnTo>
                  <a:lnTo>
                    <a:pt x="1243" y="810"/>
                  </a:lnTo>
                  <a:lnTo>
                    <a:pt x="1242" y="808"/>
                  </a:lnTo>
                  <a:lnTo>
                    <a:pt x="1239" y="807"/>
                  </a:lnTo>
                  <a:lnTo>
                    <a:pt x="1238" y="804"/>
                  </a:lnTo>
                  <a:lnTo>
                    <a:pt x="1236" y="804"/>
                  </a:lnTo>
                  <a:lnTo>
                    <a:pt x="1234" y="802"/>
                  </a:lnTo>
                  <a:lnTo>
                    <a:pt x="1234" y="799"/>
                  </a:lnTo>
                  <a:lnTo>
                    <a:pt x="1229" y="796"/>
                  </a:lnTo>
                  <a:lnTo>
                    <a:pt x="1228" y="795"/>
                  </a:lnTo>
                  <a:lnTo>
                    <a:pt x="1222" y="796"/>
                  </a:lnTo>
                  <a:lnTo>
                    <a:pt x="1222" y="795"/>
                  </a:lnTo>
                  <a:lnTo>
                    <a:pt x="1220" y="794"/>
                  </a:lnTo>
                  <a:lnTo>
                    <a:pt x="1219" y="796"/>
                  </a:lnTo>
                  <a:lnTo>
                    <a:pt x="1218" y="795"/>
                  </a:lnTo>
                  <a:lnTo>
                    <a:pt x="1217" y="796"/>
                  </a:lnTo>
                  <a:lnTo>
                    <a:pt x="1216" y="796"/>
                  </a:lnTo>
                  <a:lnTo>
                    <a:pt x="1215" y="797"/>
                  </a:lnTo>
                  <a:lnTo>
                    <a:pt x="1212" y="796"/>
                  </a:lnTo>
                  <a:lnTo>
                    <a:pt x="1210" y="796"/>
                  </a:lnTo>
                  <a:lnTo>
                    <a:pt x="1209" y="796"/>
                  </a:lnTo>
                  <a:lnTo>
                    <a:pt x="1208" y="794"/>
                  </a:lnTo>
                  <a:lnTo>
                    <a:pt x="1208" y="791"/>
                  </a:lnTo>
                  <a:lnTo>
                    <a:pt x="1207" y="790"/>
                  </a:lnTo>
                  <a:lnTo>
                    <a:pt x="1203" y="788"/>
                  </a:lnTo>
                  <a:lnTo>
                    <a:pt x="1200" y="790"/>
                  </a:lnTo>
                  <a:lnTo>
                    <a:pt x="1199" y="788"/>
                  </a:lnTo>
                  <a:lnTo>
                    <a:pt x="1196" y="788"/>
                  </a:lnTo>
                  <a:lnTo>
                    <a:pt x="1195" y="787"/>
                  </a:lnTo>
                  <a:lnTo>
                    <a:pt x="1194" y="787"/>
                  </a:lnTo>
                  <a:lnTo>
                    <a:pt x="1193" y="787"/>
                  </a:lnTo>
                  <a:lnTo>
                    <a:pt x="1192" y="787"/>
                  </a:lnTo>
                  <a:lnTo>
                    <a:pt x="1192" y="786"/>
                  </a:lnTo>
                  <a:lnTo>
                    <a:pt x="1192" y="787"/>
                  </a:lnTo>
                  <a:lnTo>
                    <a:pt x="1191" y="787"/>
                  </a:lnTo>
                  <a:lnTo>
                    <a:pt x="1191" y="788"/>
                  </a:lnTo>
                  <a:lnTo>
                    <a:pt x="1190" y="788"/>
                  </a:lnTo>
                  <a:lnTo>
                    <a:pt x="1190" y="787"/>
                  </a:lnTo>
                  <a:lnTo>
                    <a:pt x="1189" y="787"/>
                  </a:lnTo>
                  <a:lnTo>
                    <a:pt x="1189" y="786"/>
                  </a:lnTo>
                  <a:lnTo>
                    <a:pt x="1187" y="786"/>
                  </a:lnTo>
                  <a:lnTo>
                    <a:pt x="1187" y="785"/>
                  </a:lnTo>
                  <a:lnTo>
                    <a:pt x="1186" y="785"/>
                  </a:lnTo>
                  <a:lnTo>
                    <a:pt x="1186" y="784"/>
                  </a:lnTo>
                  <a:lnTo>
                    <a:pt x="1185" y="784"/>
                  </a:lnTo>
                  <a:lnTo>
                    <a:pt x="1184" y="784"/>
                  </a:lnTo>
                  <a:lnTo>
                    <a:pt x="1184" y="783"/>
                  </a:lnTo>
                  <a:lnTo>
                    <a:pt x="1184" y="784"/>
                  </a:lnTo>
                  <a:lnTo>
                    <a:pt x="1183" y="784"/>
                  </a:lnTo>
                  <a:lnTo>
                    <a:pt x="1183" y="783"/>
                  </a:lnTo>
                  <a:lnTo>
                    <a:pt x="1183" y="782"/>
                  </a:lnTo>
                  <a:lnTo>
                    <a:pt x="1183" y="780"/>
                  </a:lnTo>
                  <a:lnTo>
                    <a:pt x="1182" y="779"/>
                  </a:lnTo>
                  <a:lnTo>
                    <a:pt x="1181" y="779"/>
                  </a:lnTo>
                  <a:lnTo>
                    <a:pt x="1179" y="779"/>
                  </a:lnTo>
                  <a:lnTo>
                    <a:pt x="1178" y="779"/>
                  </a:lnTo>
                  <a:lnTo>
                    <a:pt x="1177" y="779"/>
                  </a:lnTo>
                  <a:lnTo>
                    <a:pt x="1176" y="779"/>
                  </a:lnTo>
                  <a:lnTo>
                    <a:pt x="1176" y="778"/>
                  </a:lnTo>
                  <a:lnTo>
                    <a:pt x="1175" y="778"/>
                  </a:lnTo>
                  <a:lnTo>
                    <a:pt x="1175" y="777"/>
                  </a:lnTo>
                  <a:lnTo>
                    <a:pt x="1174" y="777"/>
                  </a:lnTo>
                  <a:lnTo>
                    <a:pt x="1174" y="776"/>
                  </a:lnTo>
                  <a:lnTo>
                    <a:pt x="1174" y="775"/>
                  </a:lnTo>
                  <a:lnTo>
                    <a:pt x="1173" y="775"/>
                  </a:lnTo>
                  <a:lnTo>
                    <a:pt x="1172" y="775"/>
                  </a:lnTo>
                  <a:lnTo>
                    <a:pt x="1170" y="775"/>
                  </a:lnTo>
                  <a:lnTo>
                    <a:pt x="1170" y="774"/>
                  </a:lnTo>
                  <a:lnTo>
                    <a:pt x="1169" y="774"/>
                  </a:lnTo>
                  <a:lnTo>
                    <a:pt x="1169" y="772"/>
                  </a:lnTo>
                  <a:lnTo>
                    <a:pt x="1168" y="771"/>
                  </a:lnTo>
                  <a:lnTo>
                    <a:pt x="1167" y="771"/>
                  </a:lnTo>
                  <a:lnTo>
                    <a:pt x="1166" y="770"/>
                  </a:lnTo>
                  <a:lnTo>
                    <a:pt x="1166" y="771"/>
                  </a:lnTo>
                  <a:lnTo>
                    <a:pt x="1166" y="770"/>
                  </a:lnTo>
                  <a:lnTo>
                    <a:pt x="1165" y="769"/>
                  </a:lnTo>
                  <a:lnTo>
                    <a:pt x="1164" y="769"/>
                  </a:lnTo>
                  <a:lnTo>
                    <a:pt x="1164" y="768"/>
                  </a:lnTo>
                  <a:lnTo>
                    <a:pt x="1163" y="768"/>
                  </a:lnTo>
                  <a:lnTo>
                    <a:pt x="1163" y="767"/>
                  </a:lnTo>
                  <a:lnTo>
                    <a:pt x="1161" y="767"/>
                  </a:lnTo>
                  <a:lnTo>
                    <a:pt x="1160" y="767"/>
                  </a:lnTo>
                  <a:lnTo>
                    <a:pt x="1160" y="766"/>
                  </a:lnTo>
                  <a:lnTo>
                    <a:pt x="1159" y="765"/>
                  </a:lnTo>
                  <a:lnTo>
                    <a:pt x="1158" y="763"/>
                  </a:lnTo>
                  <a:lnTo>
                    <a:pt x="1158" y="762"/>
                  </a:lnTo>
                  <a:lnTo>
                    <a:pt x="1157" y="762"/>
                  </a:lnTo>
                  <a:lnTo>
                    <a:pt x="1157" y="761"/>
                  </a:lnTo>
                  <a:lnTo>
                    <a:pt x="1157" y="760"/>
                  </a:lnTo>
                  <a:lnTo>
                    <a:pt x="1157" y="759"/>
                  </a:lnTo>
                  <a:lnTo>
                    <a:pt x="1157" y="757"/>
                  </a:lnTo>
                  <a:lnTo>
                    <a:pt x="1157" y="754"/>
                  </a:lnTo>
                  <a:lnTo>
                    <a:pt x="1156" y="755"/>
                  </a:lnTo>
                  <a:lnTo>
                    <a:pt x="1156" y="754"/>
                  </a:lnTo>
                  <a:lnTo>
                    <a:pt x="1155" y="754"/>
                  </a:lnTo>
                  <a:lnTo>
                    <a:pt x="1156" y="754"/>
                  </a:lnTo>
                  <a:lnTo>
                    <a:pt x="1155" y="754"/>
                  </a:lnTo>
                  <a:lnTo>
                    <a:pt x="1155" y="753"/>
                  </a:lnTo>
                  <a:lnTo>
                    <a:pt x="1155" y="752"/>
                  </a:lnTo>
                  <a:lnTo>
                    <a:pt x="1155" y="751"/>
                  </a:lnTo>
                  <a:lnTo>
                    <a:pt x="1155" y="750"/>
                  </a:lnTo>
                  <a:lnTo>
                    <a:pt x="1155" y="749"/>
                  </a:lnTo>
                  <a:lnTo>
                    <a:pt x="1153" y="749"/>
                  </a:lnTo>
                  <a:lnTo>
                    <a:pt x="1152" y="748"/>
                  </a:lnTo>
                  <a:lnTo>
                    <a:pt x="1152" y="746"/>
                  </a:lnTo>
                  <a:lnTo>
                    <a:pt x="1152" y="745"/>
                  </a:lnTo>
                  <a:lnTo>
                    <a:pt x="1152" y="744"/>
                  </a:lnTo>
                  <a:lnTo>
                    <a:pt x="1152" y="743"/>
                  </a:lnTo>
                  <a:lnTo>
                    <a:pt x="1152" y="742"/>
                  </a:lnTo>
                  <a:lnTo>
                    <a:pt x="1152" y="741"/>
                  </a:lnTo>
                  <a:lnTo>
                    <a:pt x="1152" y="740"/>
                  </a:lnTo>
                  <a:lnTo>
                    <a:pt x="1151" y="740"/>
                  </a:lnTo>
                  <a:lnTo>
                    <a:pt x="1151" y="738"/>
                  </a:lnTo>
                  <a:lnTo>
                    <a:pt x="1151" y="737"/>
                  </a:lnTo>
                  <a:lnTo>
                    <a:pt x="1150" y="736"/>
                  </a:lnTo>
                  <a:lnTo>
                    <a:pt x="1151" y="736"/>
                  </a:lnTo>
                  <a:lnTo>
                    <a:pt x="1150" y="736"/>
                  </a:lnTo>
                  <a:lnTo>
                    <a:pt x="1150" y="735"/>
                  </a:lnTo>
                  <a:lnTo>
                    <a:pt x="1150" y="734"/>
                  </a:lnTo>
                  <a:lnTo>
                    <a:pt x="1149" y="734"/>
                  </a:lnTo>
                  <a:lnTo>
                    <a:pt x="1149" y="733"/>
                  </a:lnTo>
                  <a:lnTo>
                    <a:pt x="1149" y="732"/>
                  </a:lnTo>
                  <a:lnTo>
                    <a:pt x="1148" y="730"/>
                  </a:lnTo>
                  <a:lnTo>
                    <a:pt x="1148" y="729"/>
                  </a:lnTo>
                  <a:lnTo>
                    <a:pt x="1148" y="728"/>
                  </a:lnTo>
                  <a:lnTo>
                    <a:pt x="1148" y="727"/>
                  </a:lnTo>
                  <a:lnTo>
                    <a:pt x="1148" y="726"/>
                  </a:lnTo>
                  <a:lnTo>
                    <a:pt x="1148" y="725"/>
                  </a:lnTo>
                  <a:lnTo>
                    <a:pt x="1148" y="724"/>
                  </a:lnTo>
                  <a:lnTo>
                    <a:pt x="1148" y="723"/>
                  </a:lnTo>
                  <a:lnTo>
                    <a:pt x="1146" y="723"/>
                  </a:lnTo>
                  <a:lnTo>
                    <a:pt x="1144" y="721"/>
                  </a:lnTo>
                  <a:lnTo>
                    <a:pt x="1140" y="721"/>
                  </a:lnTo>
                  <a:lnTo>
                    <a:pt x="1138" y="720"/>
                  </a:lnTo>
                  <a:lnTo>
                    <a:pt x="1134" y="719"/>
                  </a:lnTo>
                  <a:lnTo>
                    <a:pt x="1132" y="718"/>
                  </a:lnTo>
                  <a:lnTo>
                    <a:pt x="1123" y="715"/>
                  </a:lnTo>
                  <a:lnTo>
                    <a:pt x="1122" y="716"/>
                  </a:lnTo>
                  <a:lnTo>
                    <a:pt x="1122" y="717"/>
                  </a:lnTo>
                  <a:lnTo>
                    <a:pt x="1118" y="717"/>
                  </a:lnTo>
                  <a:lnTo>
                    <a:pt x="1118" y="716"/>
                  </a:lnTo>
                  <a:lnTo>
                    <a:pt x="1117" y="716"/>
                  </a:lnTo>
                  <a:lnTo>
                    <a:pt x="1115" y="716"/>
                  </a:lnTo>
                  <a:lnTo>
                    <a:pt x="1109" y="717"/>
                  </a:lnTo>
                  <a:lnTo>
                    <a:pt x="1109" y="713"/>
                  </a:lnTo>
                  <a:lnTo>
                    <a:pt x="1108" y="711"/>
                  </a:lnTo>
                  <a:lnTo>
                    <a:pt x="1108" y="710"/>
                  </a:lnTo>
                  <a:lnTo>
                    <a:pt x="1109" y="709"/>
                  </a:lnTo>
                  <a:lnTo>
                    <a:pt x="1112" y="708"/>
                  </a:lnTo>
                  <a:lnTo>
                    <a:pt x="1112" y="703"/>
                  </a:lnTo>
                  <a:lnTo>
                    <a:pt x="1114" y="703"/>
                  </a:lnTo>
                  <a:lnTo>
                    <a:pt x="1114" y="702"/>
                  </a:lnTo>
                  <a:lnTo>
                    <a:pt x="1113" y="700"/>
                  </a:lnTo>
                  <a:lnTo>
                    <a:pt x="1113" y="698"/>
                  </a:lnTo>
                  <a:lnTo>
                    <a:pt x="1109" y="693"/>
                  </a:lnTo>
                  <a:lnTo>
                    <a:pt x="1113" y="690"/>
                  </a:lnTo>
                  <a:lnTo>
                    <a:pt x="1113" y="687"/>
                  </a:lnTo>
                  <a:lnTo>
                    <a:pt x="1114" y="687"/>
                  </a:lnTo>
                  <a:lnTo>
                    <a:pt x="1116" y="684"/>
                  </a:lnTo>
                  <a:lnTo>
                    <a:pt x="1118" y="684"/>
                  </a:lnTo>
                  <a:lnTo>
                    <a:pt x="1120" y="681"/>
                  </a:lnTo>
                  <a:lnTo>
                    <a:pt x="1122" y="679"/>
                  </a:lnTo>
                  <a:lnTo>
                    <a:pt x="1121" y="676"/>
                  </a:lnTo>
                  <a:lnTo>
                    <a:pt x="1122" y="674"/>
                  </a:lnTo>
                  <a:lnTo>
                    <a:pt x="1121" y="671"/>
                  </a:lnTo>
                  <a:lnTo>
                    <a:pt x="1116" y="671"/>
                  </a:lnTo>
                  <a:lnTo>
                    <a:pt x="1116" y="669"/>
                  </a:lnTo>
                  <a:lnTo>
                    <a:pt x="1117" y="668"/>
                  </a:lnTo>
                  <a:lnTo>
                    <a:pt x="1116" y="667"/>
                  </a:lnTo>
                  <a:lnTo>
                    <a:pt x="1115" y="667"/>
                  </a:lnTo>
                  <a:lnTo>
                    <a:pt x="1114" y="665"/>
                  </a:lnTo>
                  <a:lnTo>
                    <a:pt x="1115" y="663"/>
                  </a:lnTo>
                  <a:lnTo>
                    <a:pt x="1114" y="661"/>
                  </a:lnTo>
                  <a:lnTo>
                    <a:pt x="1114" y="659"/>
                  </a:lnTo>
                  <a:lnTo>
                    <a:pt x="1114" y="656"/>
                  </a:lnTo>
                  <a:lnTo>
                    <a:pt x="1115" y="656"/>
                  </a:lnTo>
                  <a:lnTo>
                    <a:pt x="1113" y="653"/>
                  </a:lnTo>
                  <a:lnTo>
                    <a:pt x="1112" y="653"/>
                  </a:lnTo>
                  <a:lnTo>
                    <a:pt x="1109" y="652"/>
                  </a:lnTo>
                  <a:lnTo>
                    <a:pt x="1109" y="651"/>
                  </a:lnTo>
                  <a:lnTo>
                    <a:pt x="1107" y="650"/>
                  </a:lnTo>
                  <a:lnTo>
                    <a:pt x="1107" y="648"/>
                  </a:lnTo>
                  <a:lnTo>
                    <a:pt x="1108" y="645"/>
                  </a:lnTo>
                  <a:lnTo>
                    <a:pt x="1107" y="643"/>
                  </a:lnTo>
                  <a:lnTo>
                    <a:pt x="1106" y="641"/>
                  </a:lnTo>
                  <a:lnTo>
                    <a:pt x="1101" y="638"/>
                  </a:lnTo>
                  <a:lnTo>
                    <a:pt x="1100" y="638"/>
                  </a:lnTo>
                  <a:lnTo>
                    <a:pt x="1099" y="638"/>
                  </a:lnTo>
                  <a:lnTo>
                    <a:pt x="1097" y="637"/>
                  </a:lnTo>
                  <a:lnTo>
                    <a:pt x="1091" y="637"/>
                  </a:lnTo>
                  <a:lnTo>
                    <a:pt x="1090" y="636"/>
                  </a:lnTo>
                  <a:lnTo>
                    <a:pt x="1088" y="637"/>
                  </a:lnTo>
                  <a:lnTo>
                    <a:pt x="1087" y="637"/>
                  </a:lnTo>
                  <a:lnTo>
                    <a:pt x="1087" y="640"/>
                  </a:lnTo>
                  <a:lnTo>
                    <a:pt x="1086" y="641"/>
                  </a:lnTo>
                  <a:lnTo>
                    <a:pt x="1086" y="642"/>
                  </a:lnTo>
                  <a:lnTo>
                    <a:pt x="1084" y="643"/>
                  </a:lnTo>
                  <a:lnTo>
                    <a:pt x="1082" y="644"/>
                  </a:lnTo>
                  <a:lnTo>
                    <a:pt x="1080" y="644"/>
                  </a:lnTo>
                  <a:lnTo>
                    <a:pt x="1079" y="645"/>
                  </a:lnTo>
                  <a:lnTo>
                    <a:pt x="1078" y="649"/>
                  </a:lnTo>
                  <a:lnTo>
                    <a:pt x="1077" y="648"/>
                  </a:lnTo>
                  <a:lnTo>
                    <a:pt x="1075" y="646"/>
                  </a:lnTo>
                  <a:lnTo>
                    <a:pt x="1074" y="645"/>
                  </a:lnTo>
                  <a:lnTo>
                    <a:pt x="1071" y="641"/>
                  </a:lnTo>
                  <a:lnTo>
                    <a:pt x="1070" y="638"/>
                  </a:lnTo>
                  <a:lnTo>
                    <a:pt x="1069" y="638"/>
                  </a:lnTo>
                  <a:lnTo>
                    <a:pt x="1067" y="637"/>
                  </a:lnTo>
                  <a:lnTo>
                    <a:pt x="1069" y="636"/>
                  </a:lnTo>
                  <a:lnTo>
                    <a:pt x="1066" y="634"/>
                  </a:lnTo>
                  <a:lnTo>
                    <a:pt x="1069" y="632"/>
                  </a:lnTo>
                  <a:lnTo>
                    <a:pt x="1067" y="629"/>
                  </a:lnTo>
                  <a:lnTo>
                    <a:pt x="1065" y="628"/>
                  </a:lnTo>
                  <a:lnTo>
                    <a:pt x="1066" y="627"/>
                  </a:lnTo>
                  <a:lnTo>
                    <a:pt x="1065" y="626"/>
                  </a:lnTo>
                  <a:lnTo>
                    <a:pt x="1064" y="626"/>
                  </a:lnTo>
                  <a:lnTo>
                    <a:pt x="1064" y="624"/>
                  </a:lnTo>
                  <a:lnTo>
                    <a:pt x="1062" y="624"/>
                  </a:lnTo>
                  <a:lnTo>
                    <a:pt x="1058" y="623"/>
                  </a:lnTo>
                  <a:lnTo>
                    <a:pt x="1056" y="624"/>
                  </a:lnTo>
                  <a:lnTo>
                    <a:pt x="1055" y="623"/>
                  </a:lnTo>
                  <a:lnTo>
                    <a:pt x="1054" y="621"/>
                  </a:lnTo>
                  <a:lnTo>
                    <a:pt x="1053" y="620"/>
                  </a:lnTo>
                  <a:lnTo>
                    <a:pt x="1049" y="623"/>
                  </a:lnTo>
                  <a:lnTo>
                    <a:pt x="1048" y="621"/>
                  </a:lnTo>
                  <a:lnTo>
                    <a:pt x="1040" y="618"/>
                  </a:lnTo>
                  <a:lnTo>
                    <a:pt x="1041" y="617"/>
                  </a:lnTo>
                  <a:lnTo>
                    <a:pt x="1043" y="616"/>
                  </a:lnTo>
                  <a:lnTo>
                    <a:pt x="1043" y="617"/>
                  </a:lnTo>
                  <a:lnTo>
                    <a:pt x="1045" y="616"/>
                  </a:lnTo>
                  <a:lnTo>
                    <a:pt x="1049" y="607"/>
                  </a:lnTo>
                  <a:lnTo>
                    <a:pt x="1053" y="603"/>
                  </a:lnTo>
                  <a:lnTo>
                    <a:pt x="1053" y="601"/>
                  </a:lnTo>
                  <a:lnTo>
                    <a:pt x="1048" y="591"/>
                  </a:lnTo>
                  <a:lnTo>
                    <a:pt x="1046" y="590"/>
                  </a:lnTo>
                  <a:lnTo>
                    <a:pt x="1044" y="589"/>
                  </a:lnTo>
                  <a:lnTo>
                    <a:pt x="1043" y="589"/>
                  </a:lnTo>
                  <a:lnTo>
                    <a:pt x="1040" y="586"/>
                  </a:lnTo>
                  <a:lnTo>
                    <a:pt x="1038" y="586"/>
                  </a:lnTo>
                  <a:lnTo>
                    <a:pt x="1036" y="583"/>
                  </a:lnTo>
                  <a:lnTo>
                    <a:pt x="1035" y="582"/>
                  </a:lnTo>
                  <a:lnTo>
                    <a:pt x="1035" y="581"/>
                  </a:lnTo>
                  <a:lnTo>
                    <a:pt x="1037" y="579"/>
                  </a:lnTo>
                  <a:lnTo>
                    <a:pt x="1037" y="574"/>
                  </a:lnTo>
                  <a:lnTo>
                    <a:pt x="1037" y="571"/>
                  </a:lnTo>
                  <a:lnTo>
                    <a:pt x="1038" y="568"/>
                  </a:lnTo>
                  <a:lnTo>
                    <a:pt x="1038" y="567"/>
                  </a:lnTo>
                  <a:lnTo>
                    <a:pt x="1038" y="566"/>
                  </a:lnTo>
                  <a:lnTo>
                    <a:pt x="1036" y="566"/>
                  </a:lnTo>
                  <a:lnTo>
                    <a:pt x="1035" y="565"/>
                  </a:lnTo>
                  <a:lnTo>
                    <a:pt x="1032" y="565"/>
                  </a:lnTo>
                  <a:lnTo>
                    <a:pt x="1034" y="562"/>
                  </a:lnTo>
                  <a:lnTo>
                    <a:pt x="1034" y="559"/>
                  </a:lnTo>
                  <a:lnTo>
                    <a:pt x="1035" y="559"/>
                  </a:lnTo>
                  <a:lnTo>
                    <a:pt x="1031" y="556"/>
                  </a:lnTo>
                  <a:lnTo>
                    <a:pt x="1032" y="553"/>
                  </a:lnTo>
                  <a:lnTo>
                    <a:pt x="1031" y="551"/>
                  </a:lnTo>
                  <a:lnTo>
                    <a:pt x="1030" y="549"/>
                  </a:lnTo>
                  <a:lnTo>
                    <a:pt x="1031" y="545"/>
                  </a:lnTo>
                  <a:lnTo>
                    <a:pt x="1032" y="544"/>
                  </a:lnTo>
                  <a:lnTo>
                    <a:pt x="1035" y="543"/>
                  </a:lnTo>
                  <a:lnTo>
                    <a:pt x="1035" y="542"/>
                  </a:lnTo>
                  <a:lnTo>
                    <a:pt x="1039" y="540"/>
                  </a:lnTo>
                  <a:lnTo>
                    <a:pt x="1040" y="537"/>
                  </a:lnTo>
                  <a:lnTo>
                    <a:pt x="1043" y="535"/>
                  </a:lnTo>
                  <a:lnTo>
                    <a:pt x="1045" y="536"/>
                  </a:lnTo>
                  <a:lnTo>
                    <a:pt x="1046" y="536"/>
                  </a:lnTo>
                  <a:lnTo>
                    <a:pt x="1052" y="540"/>
                  </a:lnTo>
                  <a:lnTo>
                    <a:pt x="1055" y="536"/>
                  </a:lnTo>
                  <a:lnTo>
                    <a:pt x="1056" y="536"/>
                  </a:lnTo>
                  <a:lnTo>
                    <a:pt x="1058" y="536"/>
                  </a:lnTo>
                  <a:lnTo>
                    <a:pt x="1060" y="535"/>
                  </a:lnTo>
                  <a:lnTo>
                    <a:pt x="1061" y="535"/>
                  </a:lnTo>
                  <a:lnTo>
                    <a:pt x="1064" y="535"/>
                  </a:lnTo>
                  <a:lnTo>
                    <a:pt x="1066" y="534"/>
                  </a:lnTo>
                  <a:lnTo>
                    <a:pt x="1072" y="534"/>
                  </a:lnTo>
                  <a:lnTo>
                    <a:pt x="1072" y="533"/>
                  </a:lnTo>
                  <a:lnTo>
                    <a:pt x="1073" y="533"/>
                  </a:lnTo>
                  <a:lnTo>
                    <a:pt x="1073" y="532"/>
                  </a:lnTo>
                  <a:lnTo>
                    <a:pt x="1073" y="531"/>
                  </a:lnTo>
                  <a:lnTo>
                    <a:pt x="1074" y="531"/>
                  </a:lnTo>
                  <a:lnTo>
                    <a:pt x="1074" y="529"/>
                  </a:lnTo>
                  <a:lnTo>
                    <a:pt x="1074" y="528"/>
                  </a:lnTo>
                  <a:lnTo>
                    <a:pt x="1075" y="527"/>
                  </a:lnTo>
                  <a:lnTo>
                    <a:pt x="1077" y="526"/>
                  </a:lnTo>
                  <a:lnTo>
                    <a:pt x="1075" y="526"/>
                  </a:lnTo>
                  <a:lnTo>
                    <a:pt x="1075" y="525"/>
                  </a:lnTo>
                  <a:lnTo>
                    <a:pt x="1077" y="525"/>
                  </a:lnTo>
                  <a:lnTo>
                    <a:pt x="1077" y="524"/>
                  </a:lnTo>
                  <a:lnTo>
                    <a:pt x="1077" y="523"/>
                  </a:lnTo>
                  <a:lnTo>
                    <a:pt x="1078" y="522"/>
                  </a:lnTo>
                  <a:lnTo>
                    <a:pt x="1078" y="520"/>
                  </a:lnTo>
                  <a:lnTo>
                    <a:pt x="1079" y="520"/>
                  </a:lnTo>
                  <a:lnTo>
                    <a:pt x="1078" y="519"/>
                  </a:lnTo>
                  <a:lnTo>
                    <a:pt x="1079" y="519"/>
                  </a:lnTo>
                  <a:lnTo>
                    <a:pt x="1079" y="518"/>
                  </a:lnTo>
                  <a:lnTo>
                    <a:pt x="1079" y="517"/>
                  </a:lnTo>
                  <a:lnTo>
                    <a:pt x="1079" y="516"/>
                  </a:lnTo>
                  <a:lnTo>
                    <a:pt x="1079" y="515"/>
                  </a:lnTo>
                  <a:lnTo>
                    <a:pt x="1078" y="515"/>
                  </a:lnTo>
                  <a:lnTo>
                    <a:pt x="1078" y="514"/>
                  </a:lnTo>
                  <a:lnTo>
                    <a:pt x="1078" y="512"/>
                  </a:lnTo>
                  <a:lnTo>
                    <a:pt x="1079" y="512"/>
                  </a:lnTo>
                  <a:lnTo>
                    <a:pt x="1079" y="511"/>
                  </a:lnTo>
                  <a:lnTo>
                    <a:pt x="1079" y="510"/>
                  </a:lnTo>
                  <a:lnTo>
                    <a:pt x="1080" y="510"/>
                  </a:lnTo>
                  <a:lnTo>
                    <a:pt x="1081" y="510"/>
                  </a:lnTo>
                  <a:lnTo>
                    <a:pt x="1081" y="509"/>
                  </a:lnTo>
                  <a:lnTo>
                    <a:pt x="1082" y="509"/>
                  </a:lnTo>
                  <a:lnTo>
                    <a:pt x="1083" y="509"/>
                  </a:lnTo>
                  <a:lnTo>
                    <a:pt x="1084" y="508"/>
                  </a:lnTo>
                  <a:lnTo>
                    <a:pt x="1086" y="508"/>
                  </a:lnTo>
                  <a:lnTo>
                    <a:pt x="1087" y="507"/>
                  </a:lnTo>
                  <a:lnTo>
                    <a:pt x="1088" y="506"/>
                  </a:lnTo>
                  <a:lnTo>
                    <a:pt x="1089" y="506"/>
                  </a:lnTo>
                  <a:lnTo>
                    <a:pt x="1090" y="504"/>
                  </a:lnTo>
                  <a:lnTo>
                    <a:pt x="1091" y="503"/>
                  </a:lnTo>
                  <a:lnTo>
                    <a:pt x="1101" y="500"/>
                  </a:lnTo>
                  <a:lnTo>
                    <a:pt x="1113" y="485"/>
                  </a:lnTo>
                  <a:lnTo>
                    <a:pt x="1125" y="485"/>
                  </a:lnTo>
                  <a:lnTo>
                    <a:pt x="1126" y="479"/>
                  </a:lnTo>
                  <a:lnTo>
                    <a:pt x="1127" y="478"/>
                  </a:lnTo>
                  <a:lnTo>
                    <a:pt x="1132" y="476"/>
                  </a:lnTo>
                  <a:lnTo>
                    <a:pt x="1134" y="475"/>
                  </a:lnTo>
                  <a:lnTo>
                    <a:pt x="1138" y="475"/>
                  </a:lnTo>
                  <a:lnTo>
                    <a:pt x="1141" y="474"/>
                  </a:lnTo>
                  <a:lnTo>
                    <a:pt x="1144" y="474"/>
                  </a:lnTo>
                  <a:lnTo>
                    <a:pt x="1151" y="468"/>
                  </a:lnTo>
                  <a:lnTo>
                    <a:pt x="1153" y="450"/>
                  </a:lnTo>
                  <a:lnTo>
                    <a:pt x="1173" y="442"/>
                  </a:lnTo>
                  <a:lnTo>
                    <a:pt x="1176" y="445"/>
                  </a:lnTo>
                  <a:lnTo>
                    <a:pt x="1178" y="448"/>
                  </a:lnTo>
                  <a:lnTo>
                    <a:pt x="1179" y="449"/>
                  </a:lnTo>
                  <a:lnTo>
                    <a:pt x="1182" y="450"/>
                  </a:lnTo>
                  <a:lnTo>
                    <a:pt x="1184" y="449"/>
                  </a:lnTo>
                  <a:lnTo>
                    <a:pt x="1185" y="449"/>
                  </a:lnTo>
                  <a:lnTo>
                    <a:pt x="1187" y="445"/>
                  </a:lnTo>
                  <a:lnTo>
                    <a:pt x="1190" y="443"/>
                  </a:lnTo>
                  <a:lnTo>
                    <a:pt x="1199" y="449"/>
                  </a:lnTo>
                  <a:lnTo>
                    <a:pt x="1205" y="448"/>
                  </a:lnTo>
                  <a:lnTo>
                    <a:pt x="1213" y="443"/>
                  </a:lnTo>
                  <a:lnTo>
                    <a:pt x="1215" y="439"/>
                  </a:lnTo>
                  <a:close/>
                  <a:moveTo>
                    <a:pt x="199" y="117"/>
                  </a:moveTo>
                  <a:lnTo>
                    <a:pt x="197" y="118"/>
                  </a:lnTo>
                  <a:lnTo>
                    <a:pt x="197" y="117"/>
                  </a:lnTo>
                  <a:lnTo>
                    <a:pt x="194" y="108"/>
                  </a:lnTo>
                  <a:lnTo>
                    <a:pt x="190" y="108"/>
                  </a:lnTo>
                  <a:lnTo>
                    <a:pt x="189" y="106"/>
                  </a:lnTo>
                  <a:lnTo>
                    <a:pt x="188" y="105"/>
                  </a:lnTo>
                  <a:lnTo>
                    <a:pt x="189" y="104"/>
                  </a:lnTo>
                  <a:lnTo>
                    <a:pt x="186" y="100"/>
                  </a:lnTo>
                  <a:lnTo>
                    <a:pt x="190" y="99"/>
                  </a:lnTo>
                  <a:lnTo>
                    <a:pt x="189" y="97"/>
                  </a:lnTo>
                  <a:lnTo>
                    <a:pt x="190" y="96"/>
                  </a:lnTo>
                  <a:lnTo>
                    <a:pt x="191" y="96"/>
                  </a:lnTo>
                  <a:lnTo>
                    <a:pt x="192" y="96"/>
                  </a:lnTo>
                  <a:lnTo>
                    <a:pt x="197" y="96"/>
                  </a:lnTo>
                  <a:lnTo>
                    <a:pt x="198" y="97"/>
                  </a:lnTo>
                  <a:lnTo>
                    <a:pt x="200" y="97"/>
                  </a:lnTo>
                  <a:lnTo>
                    <a:pt x="202" y="97"/>
                  </a:lnTo>
                  <a:lnTo>
                    <a:pt x="203" y="94"/>
                  </a:lnTo>
                  <a:lnTo>
                    <a:pt x="207" y="94"/>
                  </a:lnTo>
                  <a:lnTo>
                    <a:pt x="208" y="94"/>
                  </a:lnTo>
                  <a:lnTo>
                    <a:pt x="209" y="96"/>
                  </a:lnTo>
                  <a:lnTo>
                    <a:pt x="214" y="96"/>
                  </a:lnTo>
                  <a:lnTo>
                    <a:pt x="211" y="99"/>
                  </a:lnTo>
                  <a:lnTo>
                    <a:pt x="209" y="100"/>
                  </a:lnTo>
                  <a:lnTo>
                    <a:pt x="208" y="99"/>
                  </a:lnTo>
                  <a:lnTo>
                    <a:pt x="207" y="101"/>
                  </a:lnTo>
                  <a:lnTo>
                    <a:pt x="208" y="107"/>
                  </a:lnTo>
                  <a:lnTo>
                    <a:pt x="207" y="107"/>
                  </a:lnTo>
                  <a:lnTo>
                    <a:pt x="206" y="108"/>
                  </a:lnTo>
                  <a:lnTo>
                    <a:pt x="199" y="117"/>
                  </a:lnTo>
                  <a:close/>
                  <a:moveTo>
                    <a:pt x="199" y="117"/>
                  </a:moveTo>
                  <a:lnTo>
                    <a:pt x="201" y="119"/>
                  </a:lnTo>
                  <a:lnTo>
                    <a:pt x="208" y="121"/>
                  </a:lnTo>
                  <a:lnTo>
                    <a:pt x="216" y="129"/>
                  </a:lnTo>
                  <a:lnTo>
                    <a:pt x="220" y="130"/>
                  </a:lnTo>
                  <a:lnTo>
                    <a:pt x="233" y="134"/>
                  </a:lnTo>
                  <a:lnTo>
                    <a:pt x="240" y="133"/>
                  </a:lnTo>
                  <a:lnTo>
                    <a:pt x="250" y="133"/>
                  </a:lnTo>
                  <a:lnTo>
                    <a:pt x="251" y="133"/>
                  </a:lnTo>
                  <a:lnTo>
                    <a:pt x="252" y="134"/>
                  </a:lnTo>
                  <a:lnTo>
                    <a:pt x="253" y="134"/>
                  </a:lnTo>
                  <a:lnTo>
                    <a:pt x="253" y="135"/>
                  </a:lnTo>
                  <a:lnTo>
                    <a:pt x="257" y="135"/>
                  </a:lnTo>
                  <a:lnTo>
                    <a:pt x="258" y="135"/>
                  </a:lnTo>
                  <a:lnTo>
                    <a:pt x="262" y="125"/>
                  </a:lnTo>
                  <a:lnTo>
                    <a:pt x="262" y="124"/>
                  </a:lnTo>
                  <a:lnTo>
                    <a:pt x="261" y="122"/>
                  </a:lnTo>
                  <a:lnTo>
                    <a:pt x="262" y="119"/>
                  </a:lnTo>
                  <a:lnTo>
                    <a:pt x="263" y="118"/>
                  </a:lnTo>
                  <a:lnTo>
                    <a:pt x="267" y="116"/>
                  </a:lnTo>
                  <a:lnTo>
                    <a:pt x="269" y="114"/>
                  </a:lnTo>
                  <a:lnTo>
                    <a:pt x="270" y="113"/>
                  </a:lnTo>
                  <a:lnTo>
                    <a:pt x="270" y="112"/>
                  </a:lnTo>
                  <a:lnTo>
                    <a:pt x="271" y="109"/>
                  </a:lnTo>
                  <a:lnTo>
                    <a:pt x="272" y="110"/>
                  </a:lnTo>
                  <a:lnTo>
                    <a:pt x="274" y="110"/>
                  </a:lnTo>
                  <a:lnTo>
                    <a:pt x="275" y="112"/>
                  </a:lnTo>
                  <a:lnTo>
                    <a:pt x="276" y="113"/>
                  </a:lnTo>
                  <a:lnTo>
                    <a:pt x="279" y="113"/>
                  </a:lnTo>
                  <a:lnTo>
                    <a:pt x="279" y="112"/>
                  </a:lnTo>
                  <a:lnTo>
                    <a:pt x="281" y="112"/>
                  </a:lnTo>
                  <a:lnTo>
                    <a:pt x="285" y="115"/>
                  </a:lnTo>
                  <a:lnTo>
                    <a:pt x="285" y="116"/>
                  </a:lnTo>
                  <a:lnTo>
                    <a:pt x="289" y="118"/>
                  </a:lnTo>
                  <a:lnTo>
                    <a:pt x="293" y="117"/>
                  </a:lnTo>
                  <a:lnTo>
                    <a:pt x="298" y="118"/>
                  </a:lnTo>
                  <a:lnTo>
                    <a:pt x="302" y="118"/>
                  </a:lnTo>
                  <a:lnTo>
                    <a:pt x="304" y="118"/>
                  </a:lnTo>
                  <a:lnTo>
                    <a:pt x="305" y="118"/>
                  </a:lnTo>
                  <a:lnTo>
                    <a:pt x="310" y="118"/>
                  </a:lnTo>
                  <a:lnTo>
                    <a:pt x="311" y="121"/>
                  </a:lnTo>
                  <a:lnTo>
                    <a:pt x="314" y="121"/>
                  </a:lnTo>
                  <a:lnTo>
                    <a:pt x="318" y="119"/>
                  </a:lnTo>
                  <a:lnTo>
                    <a:pt x="318" y="121"/>
                  </a:lnTo>
                  <a:lnTo>
                    <a:pt x="316" y="122"/>
                  </a:lnTo>
                  <a:lnTo>
                    <a:pt x="319" y="130"/>
                  </a:lnTo>
                  <a:lnTo>
                    <a:pt x="322" y="131"/>
                  </a:lnTo>
                  <a:lnTo>
                    <a:pt x="327" y="131"/>
                  </a:lnTo>
                  <a:lnTo>
                    <a:pt x="328" y="132"/>
                  </a:lnTo>
                  <a:lnTo>
                    <a:pt x="329" y="133"/>
                  </a:lnTo>
                  <a:lnTo>
                    <a:pt x="331" y="135"/>
                  </a:lnTo>
                  <a:lnTo>
                    <a:pt x="333" y="135"/>
                  </a:lnTo>
                  <a:lnTo>
                    <a:pt x="337" y="134"/>
                  </a:lnTo>
                  <a:lnTo>
                    <a:pt x="339" y="135"/>
                  </a:lnTo>
                  <a:lnTo>
                    <a:pt x="340" y="134"/>
                  </a:lnTo>
                  <a:lnTo>
                    <a:pt x="341" y="135"/>
                  </a:lnTo>
                  <a:lnTo>
                    <a:pt x="344" y="135"/>
                  </a:lnTo>
                  <a:lnTo>
                    <a:pt x="347" y="136"/>
                  </a:lnTo>
                  <a:lnTo>
                    <a:pt x="348" y="138"/>
                  </a:lnTo>
                  <a:lnTo>
                    <a:pt x="349" y="138"/>
                  </a:lnTo>
                  <a:lnTo>
                    <a:pt x="350" y="139"/>
                  </a:lnTo>
                  <a:lnTo>
                    <a:pt x="354" y="143"/>
                  </a:lnTo>
                  <a:lnTo>
                    <a:pt x="353" y="144"/>
                  </a:lnTo>
                  <a:lnTo>
                    <a:pt x="354" y="146"/>
                  </a:lnTo>
                  <a:lnTo>
                    <a:pt x="353" y="147"/>
                  </a:lnTo>
                  <a:lnTo>
                    <a:pt x="353" y="149"/>
                  </a:lnTo>
                  <a:lnTo>
                    <a:pt x="357" y="152"/>
                  </a:lnTo>
                  <a:lnTo>
                    <a:pt x="359" y="152"/>
                  </a:lnTo>
                  <a:lnTo>
                    <a:pt x="359" y="154"/>
                  </a:lnTo>
                  <a:lnTo>
                    <a:pt x="363" y="151"/>
                  </a:lnTo>
                  <a:lnTo>
                    <a:pt x="364" y="151"/>
                  </a:lnTo>
                  <a:lnTo>
                    <a:pt x="364" y="152"/>
                  </a:lnTo>
                  <a:lnTo>
                    <a:pt x="369" y="149"/>
                  </a:lnTo>
                  <a:lnTo>
                    <a:pt x="371" y="150"/>
                  </a:lnTo>
                  <a:lnTo>
                    <a:pt x="372" y="149"/>
                  </a:lnTo>
                  <a:lnTo>
                    <a:pt x="374" y="150"/>
                  </a:lnTo>
                  <a:lnTo>
                    <a:pt x="374" y="149"/>
                  </a:lnTo>
                  <a:lnTo>
                    <a:pt x="376" y="150"/>
                  </a:lnTo>
                  <a:lnTo>
                    <a:pt x="378" y="150"/>
                  </a:lnTo>
                  <a:lnTo>
                    <a:pt x="376" y="147"/>
                  </a:lnTo>
                  <a:lnTo>
                    <a:pt x="378" y="146"/>
                  </a:lnTo>
                  <a:lnTo>
                    <a:pt x="381" y="146"/>
                  </a:lnTo>
                  <a:lnTo>
                    <a:pt x="384" y="144"/>
                  </a:lnTo>
                  <a:lnTo>
                    <a:pt x="388" y="144"/>
                  </a:lnTo>
                  <a:lnTo>
                    <a:pt x="389" y="144"/>
                  </a:lnTo>
                  <a:lnTo>
                    <a:pt x="391" y="147"/>
                  </a:lnTo>
                  <a:lnTo>
                    <a:pt x="391" y="144"/>
                  </a:lnTo>
                  <a:lnTo>
                    <a:pt x="393" y="144"/>
                  </a:lnTo>
                  <a:lnTo>
                    <a:pt x="395" y="143"/>
                  </a:lnTo>
                  <a:lnTo>
                    <a:pt x="396" y="143"/>
                  </a:lnTo>
                  <a:lnTo>
                    <a:pt x="398" y="141"/>
                  </a:lnTo>
                  <a:lnTo>
                    <a:pt x="399" y="140"/>
                  </a:lnTo>
                  <a:lnTo>
                    <a:pt x="402" y="140"/>
                  </a:lnTo>
                  <a:lnTo>
                    <a:pt x="405" y="140"/>
                  </a:lnTo>
                  <a:lnTo>
                    <a:pt x="406" y="139"/>
                  </a:lnTo>
                  <a:lnTo>
                    <a:pt x="417" y="139"/>
                  </a:lnTo>
                  <a:lnTo>
                    <a:pt x="418" y="143"/>
                  </a:lnTo>
                  <a:lnTo>
                    <a:pt x="419" y="146"/>
                  </a:lnTo>
                  <a:lnTo>
                    <a:pt x="422" y="150"/>
                  </a:lnTo>
                  <a:lnTo>
                    <a:pt x="423" y="151"/>
                  </a:lnTo>
                  <a:lnTo>
                    <a:pt x="424" y="152"/>
                  </a:lnTo>
                  <a:lnTo>
                    <a:pt x="425" y="154"/>
                  </a:lnTo>
                  <a:lnTo>
                    <a:pt x="430" y="152"/>
                  </a:lnTo>
                  <a:lnTo>
                    <a:pt x="431" y="154"/>
                  </a:lnTo>
                  <a:lnTo>
                    <a:pt x="430" y="155"/>
                  </a:lnTo>
                  <a:lnTo>
                    <a:pt x="431" y="157"/>
                  </a:lnTo>
                  <a:lnTo>
                    <a:pt x="424" y="158"/>
                  </a:lnTo>
                  <a:lnTo>
                    <a:pt x="423" y="159"/>
                  </a:lnTo>
                  <a:lnTo>
                    <a:pt x="421" y="160"/>
                  </a:lnTo>
                  <a:lnTo>
                    <a:pt x="417" y="160"/>
                  </a:lnTo>
                  <a:lnTo>
                    <a:pt x="414" y="163"/>
                  </a:lnTo>
                  <a:lnTo>
                    <a:pt x="409" y="164"/>
                  </a:lnTo>
                  <a:lnTo>
                    <a:pt x="406" y="166"/>
                  </a:lnTo>
                  <a:lnTo>
                    <a:pt x="407" y="172"/>
                  </a:lnTo>
                  <a:lnTo>
                    <a:pt x="406" y="175"/>
                  </a:lnTo>
                  <a:lnTo>
                    <a:pt x="406" y="176"/>
                  </a:lnTo>
                  <a:lnTo>
                    <a:pt x="406" y="180"/>
                  </a:lnTo>
                  <a:lnTo>
                    <a:pt x="407" y="180"/>
                  </a:lnTo>
                  <a:lnTo>
                    <a:pt x="408" y="181"/>
                  </a:lnTo>
                  <a:lnTo>
                    <a:pt x="409" y="181"/>
                  </a:lnTo>
                  <a:lnTo>
                    <a:pt x="413" y="182"/>
                  </a:lnTo>
                  <a:lnTo>
                    <a:pt x="414" y="181"/>
                  </a:lnTo>
                  <a:lnTo>
                    <a:pt x="417" y="180"/>
                  </a:lnTo>
                  <a:lnTo>
                    <a:pt x="418" y="179"/>
                  </a:lnTo>
                  <a:lnTo>
                    <a:pt x="421" y="179"/>
                  </a:lnTo>
                  <a:lnTo>
                    <a:pt x="426" y="177"/>
                  </a:lnTo>
                  <a:lnTo>
                    <a:pt x="433" y="180"/>
                  </a:lnTo>
                  <a:lnTo>
                    <a:pt x="438" y="180"/>
                  </a:lnTo>
                  <a:lnTo>
                    <a:pt x="440" y="182"/>
                  </a:lnTo>
                  <a:lnTo>
                    <a:pt x="435" y="186"/>
                  </a:lnTo>
                  <a:lnTo>
                    <a:pt x="434" y="188"/>
                  </a:lnTo>
                  <a:lnTo>
                    <a:pt x="436" y="191"/>
                  </a:lnTo>
                  <a:lnTo>
                    <a:pt x="438" y="191"/>
                  </a:lnTo>
                  <a:lnTo>
                    <a:pt x="440" y="194"/>
                  </a:lnTo>
                  <a:lnTo>
                    <a:pt x="445" y="200"/>
                  </a:lnTo>
                  <a:lnTo>
                    <a:pt x="449" y="203"/>
                  </a:lnTo>
                  <a:lnTo>
                    <a:pt x="457" y="214"/>
                  </a:lnTo>
                  <a:lnTo>
                    <a:pt x="461" y="219"/>
                  </a:lnTo>
                  <a:lnTo>
                    <a:pt x="462" y="226"/>
                  </a:lnTo>
                  <a:lnTo>
                    <a:pt x="459" y="228"/>
                  </a:lnTo>
                  <a:lnTo>
                    <a:pt x="456" y="228"/>
                  </a:lnTo>
                  <a:lnTo>
                    <a:pt x="453" y="233"/>
                  </a:lnTo>
                  <a:lnTo>
                    <a:pt x="454" y="235"/>
                  </a:lnTo>
                  <a:lnTo>
                    <a:pt x="454" y="238"/>
                  </a:lnTo>
                  <a:lnTo>
                    <a:pt x="454" y="240"/>
                  </a:lnTo>
                  <a:lnTo>
                    <a:pt x="454" y="242"/>
                  </a:lnTo>
                  <a:lnTo>
                    <a:pt x="459" y="244"/>
                  </a:lnTo>
                  <a:lnTo>
                    <a:pt x="460" y="244"/>
                  </a:lnTo>
                  <a:lnTo>
                    <a:pt x="464" y="246"/>
                  </a:lnTo>
                  <a:lnTo>
                    <a:pt x="465" y="246"/>
                  </a:lnTo>
                  <a:lnTo>
                    <a:pt x="466" y="244"/>
                  </a:lnTo>
                  <a:lnTo>
                    <a:pt x="467" y="247"/>
                  </a:lnTo>
                  <a:lnTo>
                    <a:pt x="473" y="247"/>
                  </a:lnTo>
                  <a:lnTo>
                    <a:pt x="477" y="246"/>
                  </a:lnTo>
                  <a:lnTo>
                    <a:pt x="482" y="246"/>
                  </a:lnTo>
                  <a:lnTo>
                    <a:pt x="484" y="248"/>
                  </a:lnTo>
                  <a:lnTo>
                    <a:pt x="486" y="248"/>
                  </a:lnTo>
                  <a:lnTo>
                    <a:pt x="488" y="246"/>
                  </a:lnTo>
                  <a:lnTo>
                    <a:pt x="493" y="248"/>
                  </a:lnTo>
                  <a:lnTo>
                    <a:pt x="496" y="246"/>
                  </a:lnTo>
                  <a:lnTo>
                    <a:pt x="497" y="247"/>
                  </a:lnTo>
                  <a:lnTo>
                    <a:pt x="499" y="247"/>
                  </a:lnTo>
                  <a:lnTo>
                    <a:pt x="500" y="246"/>
                  </a:lnTo>
                  <a:lnTo>
                    <a:pt x="503" y="247"/>
                  </a:lnTo>
                  <a:lnTo>
                    <a:pt x="508" y="247"/>
                  </a:lnTo>
                  <a:lnTo>
                    <a:pt x="509" y="247"/>
                  </a:lnTo>
                  <a:lnTo>
                    <a:pt x="517" y="247"/>
                  </a:lnTo>
                  <a:lnTo>
                    <a:pt x="520" y="248"/>
                  </a:lnTo>
                  <a:lnTo>
                    <a:pt x="521" y="247"/>
                  </a:lnTo>
                  <a:lnTo>
                    <a:pt x="527" y="248"/>
                  </a:lnTo>
                  <a:lnTo>
                    <a:pt x="530" y="246"/>
                  </a:lnTo>
                  <a:lnTo>
                    <a:pt x="531" y="244"/>
                  </a:lnTo>
                  <a:lnTo>
                    <a:pt x="531" y="243"/>
                  </a:lnTo>
                  <a:lnTo>
                    <a:pt x="530" y="242"/>
                  </a:lnTo>
                  <a:lnTo>
                    <a:pt x="531" y="240"/>
                  </a:lnTo>
                  <a:lnTo>
                    <a:pt x="534" y="235"/>
                  </a:lnTo>
                  <a:lnTo>
                    <a:pt x="538" y="235"/>
                  </a:lnTo>
                  <a:lnTo>
                    <a:pt x="540" y="234"/>
                  </a:lnTo>
                  <a:lnTo>
                    <a:pt x="545" y="231"/>
                  </a:lnTo>
                  <a:lnTo>
                    <a:pt x="548" y="228"/>
                  </a:lnTo>
                  <a:lnTo>
                    <a:pt x="555" y="228"/>
                  </a:lnTo>
                  <a:lnTo>
                    <a:pt x="559" y="227"/>
                  </a:lnTo>
                  <a:lnTo>
                    <a:pt x="559" y="226"/>
                  </a:lnTo>
                  <a:lnTo>
                    <a:pt x="561" y="225"/>
                  </a:lnTo>
                  <a:lnTo>
                    <a:pt x="570" y="225"/>
                  </a:lnTo>
                  <a:lnTo>
                    <a:pt x="573" y="221"/>
                  </a:lnTo>
                  <a:lnTo>
                    <a:pt x="581" y="223"/>
                  </a:lnTo>
                  <a:lnTo>
                    <a:pt x="581" y="222"/>
                  </a:lnTo>
                  <a:lnTo>
                    <a:pt x="583" y="223"/>
                  </a:lnTo>
                  <a:lnTo>
                    <a:pt x="589" y="222"/>
                  </a:lnTo>
                  <a:lnTo>
                    <a:pt x="590" y="222"/>
                  </a:lnTo>
                  <a:lnTo>
                    <a:pt x="591" y="223"/>
                  </a:lnTo>
                  <a:lnTo>
                    <a:pt x="592" y="222"/>
                  </a:lnTo>
                  <a:lnTo>
                    <a:pt x="596" y="222"/>
                  </a:lnTo>
                  <a:lnTo>
                    <a:pt x="597" y="225"/>
                  </a:lnTo>
                  <a:lnTo>
                    <a:pt x="595" y="227"/>
                  </a:lnTo>
                  <a:lnTo>
                    <a:pt x="592" y="230"/>
                  </a:lnTo>
                  <a:lnTo>
                    <a:pt x="590" y="231"/>
                  </a:lnTo>
                  <a:lnTo>
                    <a:pt x="590" y="234"/>
                  </a:lnTo>
                  <a:lnTo>
                    <a:pt x="588" y="236"/>
                  </a:lnTo>
                  <a:lnTo>
                    <a:pt x="587" y="238"/>
                  </a:lnTo>
                  <a:lnTo>
                    <a:pt x="587" y="239"/>
                  </a:lnTo>
                  <a:lnTo>
                    <a:pt x="586" y="240"/>
                  </a:lnTo>
                  <a:lnTo>
                    <a:pt x="586" y="241"/>
                  </a:lnTo>
                  <a:lnTo>
                    <a:pt x="582" y="244"/>
                  </a:lnTo>
                  <a:lnTo>
                    <a:pt x="581" y="247"/>
                  </a:lnTo>
                  <a:lnTo>
                    <a:pt x="581" y="248"/>
                  </a:lnTo>
                  <a:lnTo>
                    <a:pt x="582" y="249"/>
                  </a:lnTo>
                  <a:lnTo>
                    <a:pt x="585" y="249"/>
                  </a:lnTo>
                  <a:lnTo>
                    <a:pt x="587" y="248"/>
                  </a:lnTo>
                  <a:lnTo>
                    <a:pt x="588" y="247"/>
                  </a:lnTo>
                  <a:lnTo>
                    <a:pt x="598" y="247"/>
                  </a:lnTo>
                  <a:lnTo>
                    <a:pt x="600" y="248"/>
                  </a:lnTo>
                  <a:lnTo>
                    <a:pt x="602" y="247"/>
                  </a:lnTo>
                  <a:lnTo>
                    <a:pt x="605" y="248"/>
                  </a:lnTo>
                  <a:lnTo>
                    <a:pt x="611" y="246"/>
                  </a:lnTo>
                  <a:lnTo>
                    <a:pt x="613" y="244"/>
                  </a:lnTo>
                  <a:lnTo>
                    <a:pt x="614" y="241"/>
                  </a:lnTo>
                  <a:lnTo>
                    <a:pt x="615" y="241"/>
                  </a:lnTo>
                  <a:lnTo>
                    <a:pt x="615" y="238"/>
                  </a:lnTo>
                  <a:lnTo>
                    <a:pt x="617" y="234"/>
                  </a:lnTo>
                  <a:lnTo>
                    <a:pt x="616" y="233"/>
                  </a:lnTo>
                  <a:lnTo>
                    <a:pt x="617" y="232"/>
                  </a:lnTo>
                  <a:lnTo>
                    <a:pt x="616" y="231"/>
                  </a:lnTo>
                  <a:lnTo>
                    <a:pt x="616" y="230"/>
                  </a:lnTo>
                  <a:lnTo>
                    <a:pt x="616" y="226"/>
                  </a:lnTo>
                  <a:lnTo>
                    <a:pt x="620" y="225"/>
                  </a:lnTo>
                  <a:lnTo>
                    <a:pt x="621" y="224"/>
                  </a:lnTo>
                  <a:lnTo>
                    <a:pt x="626" y="224"/>
                  </a:lnTo>
                  <a:lnTo>
                    <a:pt x="628" y="224"/>
                  </a:lnTo>
                  <a:lnTo>
                    <a:pt x="630" y="223"/>
                  </a:lnTo>
                  <a:lnTo>
                    <a:pt x="632" y="218"/>
                  </a:lnTo>
                  <a:lnTo>
                    <a:pt x="633" y="219"/>
                  </a:lnTo>
                  <a:lnTo>
                    <a:pt x="635" y="218"/>
                  </a:lnTo>
                  <a:lnTo>
                    <a:pt x="637" y="218"/>
                  </a:lnTo>
                  <a:lnTo>
                    <a:pt x="637" y="216"/>
                  </a:lnTo>
                  <a:lnTo>
                    <a:pt x="637" y="214"/>
                  </a:lnTo>
                  <a:lnTo>
                    <a:pt x="641" y="210"/>
                  </a:lnTo>
                  <a:lnTo>
                    <a:pt x="643" y="210"/>
                  </a:lnTo>
                  <a:lnTo>
                    <a:pt x="647" y="211"/>
                  </a:lnTo>
                  <a:lnTo>
                    <a:pt x="650" y="211"/>
                  </a:lnTo>
                  <a:lnTo>
                    <a:pt x="652" y="213"/>
                  </a:lnTo>
                  <a:lnTo>
                    <a:pt x="654" y="214"/>
                  </a:lnTo>
                  <a:lnTo>
                    <a:pt x="657" y="214"/>
                  </a:lnTo>
                  <a:lnTo>
                    <a:pt x="658" y="211"/>
                  </a:lnTo>
                  <a:lnTo>
                    <a:pt x="660" y="211"/>
                  </a:lnTo>
                  <a:lnTo>
                    <a:pt x="664" y="211"/>
                  </a:lnTo>
                  <a:lnTo>
                    <a:pt x="666" y="213"/>
                  </a:lnTo>
                  <a:lnTo>
                    <a:pt x="673" y="213"/>
                  </a:lnTo>
                  <a:lnTo>
                    <a:pt x="675" y="214"/>
                  </a:lnTo>
                  <a:lnTo>
                    <a:pt x="676" y="213"/>
                  </a:lnTo>
                  <a:lnTo>
                    <a:pt x="677" y="214"/>
                  </a:lnTo>
                  <a:lnTo>
                    <a:pt x="680" y="213"/>
                  </a:lnTo>
                  <a:lnTo>
                    <a:pt x="682" y="215"/>
                  </a:lnTo>
                  <a:lnTo>
                    <a:pt x="677" y="207"/>
                  </a:lnTo>
                  <a:lnTo>
                    <a:pt x="678" y="205"/>
                  </a:lnTo>
                  <a:lnTo>
                    <a:pt x="677" y="201"/>
                  </a:lnTo>
                  <a:lnTo>
                    <a:pt x="676" y="200"/>
                  </a:lnTo>
                  <a:lnTo>
                    <a:pt x="676" y="198"/>
                  </a:lnTo>
                  <a:lnTo>
                    <a:pt x="672" y="198"/>
                  </a:lnTo>
                  <a:lnTo>
                    <a:pt x="669" y="199"/>
                  </a:lnTo>
                  <a:lnTo>
                    <a:pt x="667" y="198"/>
                  </a:lnTo>
                  <a:lnTo>
                    <a:pt x="664" y="194"/>
                  </a:lnTo>
                  <a:lnTo>
                    <a:pt x="665" y="191"/>
                  </a:lnTo>
                  <a:lnTo>
                    <a:pt x="667" y="188"/>
                  </a:lnTo>
                  <a:lnTo>
                    <a:pt x="668" y="188"/>
                  </a:lnTo>
                  <a:lnTo>
                    <a:pt x="667" y="186"/>
                  </a:lnTo>
                  <a:lnTo>
                    <a:pt x="669" y="186"/>
                  </a:lnTo>
                  <a:lnTo>
                    <a:pt x="671" y="185"/>
                  </a:lnTo>
                  <a:lnTo>
                    <a:pt x="672" y="185"/>
                  </a:lnTo>
                  <a:lnTo>
                    <a:pt x="672" y="184"/>
                  </a:lnTo>
                  <a:lnTo>
                    <a:pt x="672" y="183"/>
                  </a:lnTo>
                  <a:lnTo>
                    <a:pt x="676" y="181"/>
                  </a:lnTo>
                  <a:lnTo>
                    <a:pt x="677" y="179"/>
                  </a:lnTo>
                  <a:lnTo>
                    <a:pt x="678" y="177"/>
                  </a:lnTo>
                  <a:lnTo>
                    <a:pt x="680" y="174"/>
                  </a:lnTo>
                  <a:lnTo>
                    <a:pt x="681" y="173"/>
                  </a:lnTo>
                  <a:lnTo>
                    <a:pt x="681" y="172"/>
                  </a:lnTo>
                  <a:lnTo>
                    <a:pt x="683" y="171"/>
                  </a:lnTo>
                  <a:lnTo>
                    <a:pt x="684" y="169"/>
                  </a:lnTo>
                  <a:lnTo>
                    <a:pt x="689" y="166"/>
                  </a:lnTo>
                  <a:lnTo>
                    <a:pt x="690" y="164"/>
                  </a:lnTo>
                  <a:lnTo>
                    <a:pt x="692" y="161"/>
                  </a:lnTo>
                  <a:lnTo>
                    <a:pt x="692" y="163"/>
                  </a:lnTo>
                  <a:lnTo>
                    <a:pt x="694" y="160"/>
                  </a:lnTo>
                  <a:lnTo>
                    <a:pt x="694" y="164"/>
                  </a:lnTo>
                  <a:lnTo>
                    <a:pt x="697" y="166"/>
                  </a:lnTo>
                  <a:lnTo>
                    <a:pt x="698" y="168"/>
                  </a:lnTo>
                  <a:lnTo>
                    <a:pt x="701" y="167"/>
                  </a:lnTo>
                  <a:lnTo>
                    <a:pt x="701" y="168"/>
                  </a:lnTo>
                  <a:lnTo>
                    <a:pt x="702" y="167"/>
                  </a:lnTo>
                  <a:lnTo>
                    <a:pt x="703" y="168"/>
                  </a:lnTo>
                  <a:lnTo>
                    <a:pt x="704" y="167"/>
                  </a:lnTo>
                  <a:lnTo>
                    <a:pt x="706" y="168"/>
                  </a:lnTo>
                  <a:lnTo>
                    <a:pt x="717" y="168"/>
                  </a:lnTo>
                  <a:lnTo>
                    <a:pt x="718" y="169"/>
                  </a:lnTo>
                  <a:lnTo>
                    <a:pt x="723" y="169"/>
                  </a:lnTo>
                  <a:lnTo>
                    <a:pt x="724" y="169"/>
                  </a:lnTo>
                  <a:lnTo>
                    <a:pt x="726" y="172"/>
                  </a:lnTo>
                  <a:lnTo>
                    <a:pt x="727" y="171"/>
                  </a:lnTo>
                  <a:lnTo>
                    <a:pt x="729" y="171"/>
                  </a:lnTo>
                  <a:lnTo>
                    <a:pt x="733" y="167"/>
                  </a:lnTo>
                  <a:lnTo>
                    <a:pt x="734" y="167"/>
                  </a:lnTo>
                  <a:lnTo>
                    <a:pt x="739" y="168"/>
                  </a:lnTo>
                  <a:lnTo>
                    <a:pt x="743" y="168"/>
                  </a:lnTo>
                  <a:lnTo>
                    <a:pt x="745" y="166"/>
                  </a:lnTo>
                  <a:lnTo>
                    <a:pt x="750" y="165"/>
                  </a:lnTo>
                  <a:lnTo>
                    <a:pt x="750" y="166"/>
                  </a:lnTo>
                  <a:lnTo>
                    <a:pt x="754" y="165"/>
                  </a:lnTo>
                  <a:lnTo>
                    <a:pt x="758" y="165"/>
                  </a:lnTo>
                  <a:lnTo>
                    <a:pt x="760" y="165"/>
                  </a:lnTo>
                  <a:lnTo>
                    <a:pt x="761" y="163"/>
                  </a:lnTo>
                  <a:lnTo>
                    <a:pt x="762" y="160"/>
                  </a:lnTo>
                  <a:lnTo>
                    <a:pt x="766" y="159"/>
                  </a:lnTo>
                  <a:lnTo>
                    <a:pt x="768" y="157"/>
                  </a:lnTo>
                  <a:lnTo>
                    <a:pt x="768" y="152"/>
                  </a:lnTo>
                  <a:lnTo>
                    <a:pt x="768" y="147"/>
                  </a:lnTo>
                  <a:lnTo>
                    <a:pt x="767" y="144"/>
                  </a:lnTo>
                  <a:lnTo>
                    <a:pt x="767" y="142"/>
                  </a:lnTo>
                  <a:lnTo>
                    <a:pt x="769" y="139"/>
                  </a:lnTo>
                  <a:lnTo>
                    <a:pt x="769" y="138"/>
                  </a:lnTo>
                  <a:lnTo>
                    <a:pt x="768" y="135"/>
                  </a:lnTo>
                  <a:lnTo>
                    <a:pt x="769" y="131"/>
                  </a:lnTo>
                  <a:lnTo>
                    <a:pt x="772" y="129"/>
                  </a:lnTo>
                  <a:lnTo>
                    <a:pt x="775" y="125"/>
                  </a:lnTo>
                  <a:lnTo>
                    <a:pt x="776" y="123"/>
                  </a:lnTo>
                  <a:lnTo>
                    <a:pt x="776" y="122"/>
                  </a:lnTo>
                  <a:lnTo>
                    <a:pt x="776" y="119"/>
                  </a:lnTo>
                  <a:lnTo>
                    <a:pt x="777" y="118"/>
                  </a:lnTo>
                  <a:lnTo>
                    <a:pt x="777" y="116"/>
                  </a:lnTo>
                  <a:lnTo>
                    <a:pt x="778" y="115"/>
                  </a:lnTo>
                  <a:lnTo>
                    <a:pt x="781" y="116"/>
                  </a:lnTo>
                  <a:lnTo>
                    <a:pt x="782" y="115"/>
                  </a:lnTo>
                  <a:lnTo>
                    <a:pt x="784" y="114"/>
                  </a:lnTo>
                  <a:lnTo>
                    <a:pt x="786" y="113"/>
                  </a:lnTo>
                  <a:lnTo>
                    <a:pt x="789" y="116"/>
                  </a:lnTo>
                  <a:lnTo>
                    <a:pt x="792" y="116"/>
                  </a:lnTo>
                  <a:lnTo>
                    <a:pt x="792" y="115"/>
                  </a:lnTo>
                  <a:lnTo>
                    <a:pt x="790" y="114"/>
                  </a:lnTo>
                  <a:lnTo>
                    <a:pt x="790" y="113"/>
                  </a:lnTo>
                  <a:lnTo>
                    <a:pt x="790" y="112"/>
                  </a:lnTo>
                  <a:lnTo>
                    <a:pt x="792" y="107"/>
                  </a:lnTo>
                  <a:lnTo>
                    <a:pt x="793" y="106"/>
                  </a:lnTo>
                  <a:lnTo>
                    <a:pt x="794" y="107"/>
                  </a:lnTo>
                  <a:lnTo>
                    <a:pt x="796" y="107"/>
                  </a:lnTo>
                  <a:lnTo>
                    <a:pt x="796" y="109"/>
                  </a:lnTo>
                  <a:lnTo>
                    <a:pt x="799" y="109"/>
                  </a:lnTo>
                  <a:lnTo>
                    <a:pt x="801" y="112"/>
                  </a:lnTo>
                  <a:lnTo>
                    <a:pt x="804" y="114"/>
                  </a:lnTo>
                  <a:lnTo>
                    <a:pt x="806" y="114"/>
                  </a:lnTo>
                  <a:lnTo>
                    <a:pt x="811" y="113"/>
                  </a:lnTo>
                  <a:lnTo>
                    <a:pt x="814" y="113"/>
                  </a:lnTo>
                  <a:lnTo>
                    <a:pt x="814" y="114"/>
                  </a:lnTo>
                  <a:lnTo>
                    <a:pt x="815" y="114"/>
                  </a:lnTo>
                  <a:lnTo>
                    <a:pt x="819" y="113"/>
                  </a:lnTo>
                  <a:lnTo>
                    <a:pt x="821" y="112"/>
                  </a:lnTo>
                  <a:lnTo>
                    <a:pt x="825" y="110"/>
                  </a:lnTo>
                  <a:lnTo>
                    <a:pt x="837" y="110"/>
                  </a:lnTo>
                  <a:lnTo>
                    <a:pt x="848" y="112"/>
                  </a:lnTo>
                  <a:lnTo>
                    <a:pt x="851" y="112"/>
                  </a:lnTo>
                  <a:lnTo>
                    <a:pt x="855" y="112"/>
                  </a:lnTo>
                  <a:lnTo>
                    <a:pt x="858" y="110"/>
                  </a:lnTo>
                  <a:lnTo>
                    <a:pt x="861" y="112"/>
                  </a:lnTo>
                  <a:lnTo>
                    <a:pt x="863" y="110"/>
                  </a:lnTo>
                  <a:lnTo>
                    <a:pt x="865" y="109"/>
                  </a:lnTo>
                  <a:lnTo>
                    <a:pt x="870" y="113"/>
                  </a:lnTo>
                  <a:lnTo>
                    <a:pt x="881" y="115"/>
                  </a:lnTo>
                  <a:lnTo>
                    <a:pt x="883" y="115"/>
                  </a:lnTo>
                  <a:lnTo>
                    <a:pt x="889" y="115"/>
                  </a:lnTo>
                  <a:lnTo>
                    <a:pt x="890" y="117"/>
                  </a:lnTo>
                  <a:lnTo>
                    <a:pt x="894" y="117"/>
                  </a:lnTo>
                  <a:lnTo>
                    <a:pt x="897" y="118"/>
                  </a:lnTo>
                  <a:lnTo>
                    <a:pt x="899" y="117"/>
                  </a:lnTo>
                  <a:lnTo>
                    <a:pt x="902" y="102"/>
                  </a:lnTo>
                  <a:lnTo>
                    <a:pt x="907" y="104"/>
                  </a:lnTo>
                  <a:lnTo>
                    <a:pt x="908" y="102"/>
                  </a:lnTo>
                  <a:lnTo>
                    <a:pt x="923" y="98"/>
                  </a:lnTo>
                  <a:lnTo>
                    <a:pt x="924" y="98"/>
                  </a:lnTo>
                  <a:lnTo>
                    <a:pt x="927" y="98"/>
                  </a:lnTo>
                  <a:lnTo>
                    <a:pt x="930" y="97"/>
                  </a:lnTo>
                  <a:lnTo>
                    <a:pt x="933" y="94"/>
                  </a:lnTo>
                  <a:lnTo>
                    <a:pt x="942" y="96"/>
                  </a:lnTo>
                  <a:lnTo>
                    <a:pt x="952" y="93"/>
                  </a:lnTo>
                  <a:lnTo>
                    <a:pt x="960" y="92"/>
                  </a:lnTo>
                  <a:lnTo>
                    <a:pt x="963" y="93"/>
                  </a:lnTo>
                  <a:lnTo>
                    <a:pt x="963" y="96"/>
                  </a:lnTo>
                  <a:lnTo>
                    <a:pt x="965" y="94"/>
                  </a:lnTo>
                  <a:lnTo>
                    <a:pt x="967" y="91"/>
                  </a:lnTo>
                  <a:lnTo>
                    <a:pt x="971" y="90"/>
                  </a:lnTo>
                  <a:lnTo>
                    <a:pt x="976" y="89"/>
                  </a:lnTo>
                  <a:lnTo>
                    <a:pt x="979" y="88"/>
                  </a:lnTo>
                  <a:lnTo>
                    <a:pt x="980" y="87"/>
                  </a:lnTo>
                  <a:lnTo>
                    <a:pt x="983" y="88"/>
                  </a:lnTo>
                  <a:lnTo>
                    <a:pt x="982" y="89"/>
                  </a:lnTo>
                  <a:lnTo>
                    <a:pt x="984" y="91"/>
                  </a:lnTo>
                  <a:lnTo>
                    <a:pt x="986" y="97"/>
                  </a:lnTo>
                  <a:lnTo>
                    <a:pt x="987" y="97"/>
                  </a:lnTo>
                  <a:lnTo>
                    <a:pt x="991" y="97"/>
                  </a:lnTo>
                  <a:lnTo>
                    <a:pt x="992" y="96"/>
                  </a:lnTo>
                  <a:lnTo>
                    <a:pt x="992" y="94"/>
                  </a:lnTo>
                  <a:lnTo>
                    <a:pt x="993" y="94"/>
                  </a:lnTo>
                  <a:lnTo>
                    <a:pt x="993" y="93"/>
                  </a:lnTo>
                  <a:lnTo>
                    <a:pt x="995" y="92"/>
                  </a:lnTo>
                  <a:lnTo>
                    <a:pt x="1002" y="94"/>
                  </a:lnTo>
                  <a:lnTo>
                    <a:pt x="1003" y="94"/>
                  </a:lnTo>
                  <a:lnTo>
                    <a:pt x="1006" y="92"/>
                  </a:lnTo>
                  <a:lnTo>
                    <a:pt x="1008" y="92"/>
                  </a:lnTo>
                  <a:lnTo>
                    <a:pt x="1009" y="93"/>
                  </a:lnTo>
                  <a:lnTo>
                    <a:pt x="1011" y="94"/>
                  </a:lnTo>
                  <a:lnTo>
                    <a:pt x="1015" y="96"/>
                  </a:lnTo>
                  <a:lnTo>
                    <a:pt x="1015" y="98"/>
                  </a:lnTo>
                  <a:lnTo>
                    <a:pt x="1017" y="99"/>
                  </a:lnTo>
                  <a:lnTo>
                    <a:pt x="1022" y="98"/>
                  </a:lnTo>
                  <a:lnTo>
                    <a:pt x="1025" y="99"/>
                  </a:lnTo>
                  <a:lnTo>
                    <a:pt x="1031" y="98"/>
                  </a:lnTo>
                  <a:lnTo>
                    <a:pt x="1034" y="98"/>
                  </a:lnTo>
                  <a:lnTo>
                    <a:pt x="1040" y="102"/>
                  </a:lnTo>
                  <a:lnTo>
                    <a:pt x="1043" y="101"/>
                  </a:lnTo>
                  <a:lnTo>
                    <a:pt x="1046" y="102"/>
                  </a:lnTo>
                  <a:lnTo>
                    <a:pt x="1051" y="100"/>
                  </a:lnTo>
                  <a:lnTo>
                    <a:pt x="1054" y="99"/>
                  </a:lnTo>
                  <a:lnTo>
                    <a:pt x="1058" y="97"/>
                  </a:lnTo>
                  <a:lnTo>
                    <a:pt x="1062" y="96"/>
                  </a:lnTo>
                  <a:lnTo>
                    <a:pt x="1065" y="96"/>
                  </a:lnTo>
                  <a:lnTo>
                    <a:pt x="1066" y="99"/>
                  </a:lnTo>
                  <a:lnTo>
                    <a:pt x="1066" y="100"/>
                  </a:lnTo>
                  <a:lnTo>
                    <a:pt x="1066" y="102"/>
                  </a:lnTo>
                  <a:lnTo>
                    <a:pt x="1064" y="106"/>
                  </a:lnTo>
                  <a:lnTo>
                    <a:pt x="1065" y="106"/>
                  </a:lnTo>
                  <a:lnTo>
                    <a:pt x="1069" y="104"/>
                  </a:lnTo>
                  <a:lnTo>
                    <a:pt x="1073" y="102"/>
                  </a:lnTo>
                  <a:lnTo>
                    <a:pt x="1078" y="102"/>
                  </a:lnTo>
                  <a:lnTo>
                    <a:pt x="1079" y="101"/>
                  </a:lnTo>
                  <a:lnTo>
                    <a:pt x="1080" y="100"/>
                  </a:lnTo>
                  <a:lnTo>
                    <a:pt x="1080" y="97"/>
                  </a:lnTo>
                  <a:lnTo>
                    <a:pt x="1078" y="90"/>
                  </a:lnTo>
                  <a:lnTo>
                    <a:pt x="1078" y="84"/>
                  </a:lnTo>
                  <a:lnTo>
                    <a:pt x="1075" y="75"/>
                  </a:lnTo>
                  <a:lnTo>
                    <a:pt x="1070" y="64"/>
                  </a:lnTo>
                  <a:lnTo>
                    <a:pt x="1069" y="62"/>
                  </a:lnTo>
                  <a:lnTo>
                    <a:pt x="1067" y="56"/>
                  </a:lnTo>
                  <a:lnTo>
                    <a:pt x="1063" y="50"/>
                  </a:lnTo>
                  <a:lnTo>
                    <a:pt x="1061" y="46"/>
                  </a:lnTo>
                  <a:lnTo>
                    <a:pt x="1058" y="31"/>
                  </a:lnTo>
                  <a:lnTo>
                    <a:pt x="1069" y="32"/>
                  </a:lnTo>
                  <a:lnTo>
                    <a:pt x="1070" y="31"/>
                  </a:lnTo>
                  <a:lnTo>
                    <a:pt x="1071" y="30"/>
                  </a:lnTo>
                  <a:lnTo>
                    <a:pt x="1075" y="26"/>
                  </a:lnTo>
                  <a:lnTo>
                    <a:pt x="1077" y="25"/>
                  </a:lnTo>
                  <a:lnTo>
                    <a:pt x="1077" y="26"/>
                  </a:lnTo>
                  <a:lnTo>
                    <a:pt x="1079" y="26"/>
                  </a:lnTo>
                  <a:lnTo>
                    <a:pt x="1080" y="24"/>
                  </a:lnTo>
                  <a:lnTo>
                    <a:pt x="1081" y="25"/>
                  </a:lnTo>
                  <a:lnTo>
                    <a:pt x="1083" y="24"/>
                  </a:lnTo>
                  <a:lnTo>
                    <a:pt x="1091" y="20"/>
                  </a:lnTo>
                  <a:lnTo>
                    <a:pt x="1097" y="8"/>
                  </a:lnTo>
                  <a:lnTo>
                    <a:pt x="1103" y="1"/>
                  </a:lnTo>
                  <a:lnTo>
                    <a:pt x="1106" y="0"/>
                  </a:lnTo>
                  <a:lnTo>
                    <a:pt x="1109" y="5"/>
                  </a:lnTo>
                  <a:lnTo>
                    <a:pt x="1110" y="8"/>
                  </a:lnTo>
                  <a:lnTo>
                    <a:pt x="1106" y="17"/>
                  </a:lnTo>
                  <a:lnTo>
                    <a:pt x="1103" y="22"/>
                  </a:lnTo>
                  <a:lnTo>
                    <a:pt x="1103" y="23"/>
                  </a:lnTo>
                  <a:lnTo>
                    <a:pt x="1100" y="24"/>
                  </a:lnTo>
                  <a:lnTo>
                    <a:pt x="1098" y="37"/>
                  </a:lnTo>
                  <a:lnTo>
                    <a:pt x="1099" y="39"/>
                  </a:lnTo>
                  <a:lnTo>
                    <a:pt x="1100" y="42"/>
                  </a:lnTo>
                  <a:lnTo>
                    <a:pt x="1104" y="44"/>
                  </a:lnTo>
                  <a:lnTo>
                    <a:pt x="1105" y="48"/>
                  </a:lnTo>
                  <a:lnTo>
                    <a:pt x="1106" y="48"/>
                  </a:lnTo>
                  <a:lnTo>
                    <a:pt x="1108" y="49"/>
                  </a:lnTo>
                  <a:lnTo>
                    <a:pt x="1116" y="42"/>
                  </a:lnTo>
                  <a:lnTo>
                    <a:pt x="1120" y="40"/>
                  </a:lnTo>
                  <a:lnTo>
                    <a:pt x="1123" y="40"/>
                  </a:lnTo>
                  <a:lnTo>
                    <a:pt x="1141" y="37"/>
                  </a:lnTo>
                  <a:lnTo>
                    <a:pt x="1147" y="35"/>
                  </a:lnTo>
                  <a:lnTo>
                    <a:pt x="1144" y="39"/>
                  </a:lnTo>
                  <a:lnTo>
                    <a:pt x="1147" y="40"/>
                  </a:lnTo>
                  <a:lnTo>
                    <a:pt x="1150" y="39"/>
                  </a:lnTo>
                  <a:lnTo>
                    <a:pt x="1153" y="39"/>
                  </a:lnTo>
                  <a:lnTo>
                    <a:pt x="1153" y="40"/>
                  </a:lnTo>
                  <a:lnTo>
                    <a:pt x="1156" y="40"/>
                  </a:lnTo>
                  <a:lnTo>
                    <a:pt x="1159" y="46"/>
                  </a:lnTo>
                  <a:lnTo>
                    <a:pt x="1167" y="43"/>
                  </a:lnTo>
                  <a:lnTo>
                    <a:pt x="1178" y="39"/>
                  </a:lnTo>
                  <a:lnTo>
                    <a:pt x="1192" y="37"/>
                  </a:lnTo>
                  <a:lnTo>
                    <a:pt x="1194" y="38"/>
                  </a:lnTo>
                  <a:lnTo>
                    <a:pt x="1198" y="38"/>
                  </a:lnTo>
                  <a:lnTo>
                    <a:pt x="1198" y="39"/>
                  </a:lnTo>
                  <a:lnTo>
                    <a:pt x="1199" y="40"/>
                  </a:lnTo>
                  <a:lnTo>
                    <a:pt x="1198" y="43"/>
                  </a:lnTo>
                  <a:lnTo>
                    <a:pt x="1198" y="46"/>
                  </a:lnTo>
                  <a:lnTo>
                    <a:pt x="1196" y="49"/>
                  </a:lnTo>
                  <a:lnTo>
                    <a:pt x="1198" y="50"/>
                  </a:lnTo>
                  <a:lnTo>
                    <a:pt x="1198" y="51"/>
                  </a:lnTo>
                  <a:lnTo>
                    <a:pt x="1196" y="51"/>
                  </a:lnTo>
                  <a:lnTo>
                    <a:pt x="1198" y="54"/>
                  </a:lnTo>
                  <a:lnTo>
                    <a:pt x="1200" y="54"/>
                  </a:lnTo>
                  <a:lnTo>
                    <a:pt x="1200" y="55"/>
                  </a:lnTo>
                  <a:lnTo>
                    <a:pt x="1200" y="56"/>
                  </a:lnTo>
                  <a:lnTo>
                    <a:pt x="1201" y="56"/>
                  </a:lnTo>
                  <a:lnTo>
                    <a:pt x="1203" y="58"/>
                  </a:lnTo>
                  <a:lnTo>
                    <a:pt x="1204" y="62"/>
                  </a:lnTo>
                  <a:lnTo>
                    <a:pt x="1205" y="64"/>
                  </a:lnTo>
                  <a:lnTo>
                    <a:pt x="1210" y="72"/>
                  </a:lnTo>
                  <a:lnTo>
                    <a:pt x="1222" y="81"/>
                  </a:lnTo>
                  <a:lnTo>
                    <a:pt x="1222" y="83"/>
                  </a:lnTo>
                  <a:lnTo>
                    <a:pt x="1227" y="90"/>
                  </a:lnTo>
                  <a:lnTo>
                    <a:pt x="1233" y="90"/>
                  </a:lnTo>
                  <a:lnTo>
                    <a:pt x="1239" y="87"/>
                  </a:lnTo>
                  <a:lnTo>
                    <a:pt x="1245" y="82"/>
                  </a:lnTo>
                  <a:lnTo>
                    <a:pt x="1264" y="85"/>
                  </a:lnTo>
                  <a:lnTo>
                    <a:pt x="1262" y="97"/>
                  </a:lnTo>
                  <a:lnTo>
                    <a:pt x="1262" y="100"/>
                  </a:lnTo>
                  <a:lnTo>
                    <a:pt x="1263" y="102"/>
                  </a:lnTo>
                  <a:lnTo>
                    <a:pt x="1264" y="106"/>
                  </a:lnTo>
                  <a:lnTo>
                    <a:pt x="1267" y="106"/>
                  </a:lnTo>
                  <a:lnTo>
                    <a:pt x="1278" y="108"/>
                  </a:lnTo>
                  <a:lnTo>
                    <a:pt x="1281" y="110"/>
                  </a:lnTo>
                  <a:lnTo>
                    <a:pt x="1287" y="112"/>
                  </a:lnTo>
                  <a:lnTo>
                    <a:pt x="1295" y="115"/>
                  </a:lnTo>
                  <a:lnTo>
                    <a:pt x="1297" y="115"/>
                  </a:lnTo>
                  <a:lnTo>
                    <a:pt x="1298" y="116"/>
                  </a:lnTo>
                  <a:lnTo>
                    <a:pt x="1299" y="116"/>
                  </a:lnTo>
                  <a:lnTo>
                    <a:pt x="1303" y="117"/>
                  </a:lnTo>
                  <a:lnTo>
                    <a:pt x="1304" y="118"/>
                  </a:lnTo>
                  <a:lnTo>
                    <a:pt x="1311" y="125"/>
                  </a:lnTo>
                  <a:lnTo>
                    <a:pt x="1303" y="132"/>
                  </a:lnTo>
                  <a:lnTo>
                    <a:pt x="1303" y="135"/>
                  </a:lnTo>
                  <a:lnTo>
                    <a:pt x="1302" y="135"/>
                  </a:lnTo>
                  <a:lnTo>
                    <a:pt x="1297" y="143"/>
                  </a:lnTo>
                  <a:lnTo>
                    <a:pt x="1294" y="146"/>
                  </a:lnTo>
                  <a:lnTo>
                    <a:pt x="1293" y="146"/>
                  </a:lnTo>
                  <a:lnTo>
                    <a:pt x="1290" y="147"/>
                  </a:lnTo>
                  <a:lnTo>
                    <a:pt x="1294" y="150"/>
                  </a:lnTo>
                  <a:lnTo>
                    <a:pt x="1295" y="151"/>
                  </a:lnTo>
                  <a:lnTo>
                    <a:pt x="1298" y="154"/>
                  </a:lnTo>
                  <a:lnTo>
                    <a:pt x="1299" y="156"/>
                  </a:lnTo>
                  <a:lnTo>
                    <a:pt x="1302" y="157"/>
                  </a:lnTo>
                  <a:lnTo>
                    <a:pt x="1304" y="157"/>
                  </a:lnTo>
                  <a:lnTo>
                    <a:pt x="1303" y="159"/>
                  </a:lnTo>
                  <a:lnTo>
                    <a:pt x="1306" y="172"/>
                  </a:lnTo>
                  <a:lnTo>
                    <a:pt x="1307" y="176"/>
                  </a:lnTo>
                  <a:lnTo>
                    <a:pt x="1310" y="180"/>
                  </a:lnTo>
                  <a:lnTo>
                    <a:pt x="1311" y="179"/>
                  </a:lnTo>
                  <a:lnTo>
                    <a:pt x="1313" y="184"/>
                  </a:lnTo>
                  <a:lnTo>
                    <a:pt x="1314" y="185"/>
                  </a:lnTo>
                  <a:lnTo>
                    <a:pt x="1320" y="191"/>
                  </a:lnTo>
                  <a:lnTo>
                    <a:pt x="1323" y="191"/>
                  </a:lnTo>
                  <a:lnTo>
                    <a:pt x="1325" y="193"/>
                  </a:lnTo>
                  <a:lnTo>
                    <a:pt x="1325" y="196"/>
                  </a:lnTo>
                  <a:lnTo>
                    <a:pt x="1324" y="198"/>
                  </a:lnTo>
                  <a:lnTo>
                    <a:pt x="1327" y="201"/>
                  </a:lnTo>
                  <a:lnTo>
                    <a:pt x="1322" y="202"/>
                  </a:lnTo>
                  <a:lnTo>
                    <a:pt x="1320" y="203"/>
                  </a:lnTo>
                  <a:lnTo>
                    <a:pt x="1319" y="203"/>
                  </a:lnTo>
                  <a:lnTo>
                    <a:pt x="1313" y="209"/>
                  </a:lnTo>
                  <a:lnTo>
                    <a:pt x="1310" y="209"/>
                  </a:lnTo>
                  <a:lnTo>
                    <a:pt x="1308" y="210"/>
                  </a:lnTo>
                  <a:lnTo>
                    <a:pt x="1303" y="208"/>
                  </a:lnTo>
                  <a:lnTo>
                    <a:pt x="1298" y="208"/>
                  </a:lnTo>
                  <a:lnTo>
                    <a:pt x="1296" y="208"/>
                  </a:lnTo>
                  <a:lnTo>
                    <a:pt x="1295" y="209"/>
                  </a:lnTo>
                  <a:lnTo>
                    <a:pt x="1294" y="209"/>
                  </a:lnTo>
                  <a:lnTo>
                    <a:pt x="1291" y="210"/>
                  </a:lnTo>
                  <a:lnTo>
                    <a:pt x="1293" y="211"/>
                  </a:lnTo>
                  <a:lnTo>
                    <a:pt x="1291" y="215"/>
                  </a:lnTo>
                  <a:lnTo>
                    <a:pt x="1293" y="218"/>
                  </a:lnTo>
                  <a:lnTo>
                    <a:pt x="1293" y="221"/>
                  </a:lnTo>
                  <a:lnTo>
                    <a:pt x="1295" y="222"/>
                  </a:lnTo>
                  <a:lnTo>
                    <a:pt x="1295" y="225"/>
                  </a:lnTo>
                  <a:lnTo>
                    <a:pt x="1295" y="227"/>
                  </a:lnTo>
                  <a:lnTo>
                    <a:pt x="1295" y="231"/>
                  </a:lnTo>
                  <a:lnTo>
                    <a:pt x="1293" y="232"/>
                  </a:lnTo>
                  <a:lnTo>
                    <a:pt x="1291" y="234"/>
                  </a:lnTo>
                  <a:lnTo>
                    <a:pt x="1289" y="236"/>
                  </a:lnTo>
                  <a:lnTo>
                    <a:pt x="1289" y="239"/>
                  </a:lnTo>
                  <a:lnTo>
                    <a:pt x="1288" y="240"/>
                  </a:lnTo>
                  <a:lnTo>
                    <a:pt x="1288" y="242"/>
                  </a:lnTo>
                  <a:lnTo>
                    <a:pt x="1287" y="243"/>
                  </a:lnTo>
                  <a:lnTo>
                    <a:pt x="1287" y="244"/>
                  </a:lnTo>
                  <a:lnTo>
                    <a:pt x="1286" y="246"/>
                  </a:lnTo>
                  <a:lnTo>
                    <a:pt x="1282" y="246"/>
                  </a:lnTo>
                  <a:lnTo>
                    <a:pt x="1279" y="248"/>
                  </a:lnTo>
                  <a:lnTo>
                    <a:pt x="1277" y="248"/>
                  </a:lnTo>
                  <a:lnTo>
                    <a:pt x="1276" y="249"/>
                  </a:lnTo>
                  <a:lnTo>
                    <a:pt x="1274" y="252"/>
                  </a:lnTo>
                  <a:lnTo>
                    <a:pt x="1272" y="253"/>
                  </a:lnTo>
                  <a:lnTo>
                    <a:pt x="1271" y="256"/>
                  </a:lnTo>
                  <a:lnTo>
                    <a:pt x="1270" y="256"/>
                  </a:lnTo>
                  <a:lnTo>
                    <a:pt x="1271" y="258"/>
                  </a:lnTo>
                  <a:lnTo>
                    <a:pt x="1267" y="263"/>
                  </a:lnTo>
                  <a:lnTo>
                    <a:pt x="1264" y="264"/>
                  </a:lnTo>
                  <a:lnTo>
                    <a:pt x="1261" y="264"/>
                  </a:lnTo>
                  <a:lnTo>
                    <a:pt x="1261" y="263"/>
                  </a:lnTo>
                  <a:lnTo>
                    <a:pt x="1258" y="263"/>
                  </a:lnTo>
                  <a:lnTo>
                    <a:pt x="1256" y="261"/>
                  </a:lnTo>
                  <a:lnTo>
                    <a:pt x="1256" y="258"/>
                  </a:lnTo>
                  <a:lnTo>
                    <a:pt x="1254" y="259"/>
                  </a:lnTo>
                  <a:lnTo>
                    <a:pt x="1253" y="258"/>
                  </a:lnTo>
                  <a:lnTo>
                    <a:pt x="1248" y="260"/>
                  </a:lnTo>
                  <a:lnTo>
                    <a:pt x="1247" y="259"/>
                  </a:lnTo>
                  <a:lnTo>
                    <a:pt x="1248" y="260"/>
                  </a:lnTo>
                  <a:lnTo>
                    <a:pt x="1246" y="261"/>
                  </a:lnTo>
                  <a:lnTo>
                    <a:pt x="1242" y="264"/>
                  </a:lnTo>
                  <a:lnTo>
                    <a:pt x="1241" y="264"/>
                  </a:lnTo>
                  <a:lnTo>
                    <a:pt x="1237" y="265"/>
                  </a:lnTo>
                  <a:lnTo>
                    <a:pt x="1233" y="263"/>
                  </a:lnTo>
                  <a:lnTo>
                    <a:pt x="1228" y="263"/>
                  </a:lnTo>
                  <a:lnTo>
                    <a:pt x="1227" y="265"/>
                  </a:lnTo>
                  <a:lnTo>
                    <a:pt x="1225" y="268"/>
                  </a:lnTo>
                  <a:lnTo>
                    <a:pt x="1224" y="272"/>
                  </a:lnTo>
                  <a:lnTo>
                    <a:pt x="1222" y="273"/>
                  </a:lnTo>
                  <a:lnTo>
                    <a:pt x="1221" y="273"/>
                  </a:lnTo>
                  <a:lnTo>
                    <a:pt x="1216" y="275"/>
                  </a:lnTo>
                  <a:lnTo>
                    <a:pt x="1215" y="282"/>
                  </a:lnTo>
                  <a:lnTo>
                    <a:pt x="1215" y="281"/>
                  </a:lnTo>
                  <a:lnTo>
                    <a:pt x="1215" y="282"/>
                  </a:lnTo>
                  <a:lnTo>
                    <a:pt x="1215" y="284"/>
                  </a:lnTo>
                  <a:lnTo>
                    <a:pt x="1216" y="285"/>
                  </a:lnTo>
                  <a:lnTo>
                    <a:pt x="1219" y="288"/>
                  </a:lnTo>
                  <a:lnTo>
                    <a:pt x="1218" y="290"/>
                  </a:lnTo>
                  <a:lnTo>
                    <a:pt x="1218" y="293"/>
                  </a:lnTo>
                  <a:lnTo>
                    <a:pt x="1220" y="294"/>
                  </a:lnTo>
                  <a:lnTo>
                    <a:pt x="1222" y="297"/>
                  </a:lnTo>
                  <a:lnTo>
                    <a:pt x="1224" y="295"/>
                  </a:lnTo>
                  <a:lnTo>
                    <a:pt x="1224" y="298"/>
                  </a:lnTo>
                  <a:lnTo>
                    <a:pt x="1224" y="299"/>
                  </a:lnTo>
                  <a:lnTo>
                    <a:pt x="1224" y="300"/>
                  </a:lnTo>
                  <a:lnTo>
                    <a:pt x="1222" y="301"/>
                  </a:lnTo>
                  <a:lnTo>
                    <a:pt x="1222" y="305"/>
                  </a:lnTo>
                  <a:lnTo>
                    <a:pt x="1220" y="303"/>
                  </a:lnTo>
                  <a:lnTo>
                    <a:pt x="1218" y="305"/>
                  </a:lnTo>
                  <a:lnTo>
                    <a:pt x="1216" y="310"/>
                  </a:lnTo>
                  <a:lnTo>
                    <a:pt x="1215" y="310"/>
                  </a:lnTo>
                  <a:lnTo>
                    <a:pt x="1213" y="313"/>
                  </a:lnTo>
                  <a:lnTo>
                    <a:pt x="1212" y="313"/>
                  </a:lnTo>
                  <a:lnTo>
                    <a:pt x="1211" y="314"/>
                  </a:lnTo>
                  <a:lnTo>
                    <a:pt x="1209" y="315"/>
                  </a:lnTo>
                  <a:lnTo>
                    <a:pt x="1207" y="314"/>
                  </a:lnTo>
                  <a:lnTo>
                    <a:pt x="1204" y="314"/>
                  </a:lnTo>
                  <a:lnTo>
                    <a:pt x="1200" y="313"/>
                  </a:lnTo>
                  <a:lnTo>
                    <a:pt x="1199" y="313"/>
                  </a:lnTo>
                  <a:lnTo>
                    <a:pt x="1195" y="310"/>
                  </a:lnTo>
                  <a:lnTo>
                    <a:pt x="1183" y="316"/>
                  </a:lnTo>
                  <a:lnTo>
                    <a:pt x="1182" y="318"/>
                  </a:lnTo>
                  <a:lnTo>
                    <a:pt x="1181" y="320"/>
                  </a:lnTo>
                  <a:lnTo>
                    <a:pt x="1179" y="322"/>
                  </a:lnTo>
                  <a:lnTo>
                    <a:pt x="1176" y="322"/>
                  </a:lnTo>
                  <a:lnTo>
                    <a:pt x="1172" y="320"/>
                  </a:lnTo>
                  <a:lnTo>
                    <a:pt x="1168" y="320"/>
                  </a:lnTo>
                  <a:lnTo>
                    <a:pt x="1161" y="323"/>
                  </a:lnTo>
                  <a:lnTo>
                    <a:pt x="1158" y="322"/>
                  </a:lnTo>
                  <a:lnTo>
                    <a:pt x="1157" y="322"/>
                  </a:lnTo>
                  <a:lnTo>
                    <a:pt x="1153" y="318"/>
                  </a:lnTo>
                  <a:lnTo>
                    <a:pt x="1152" y="318"/>
                  </a:lnTo>
                  <a:lnTo>
                    <a:pt x="1149" y="318"/>
                  </a:lnTo>
                  <a:lnTo>
                    <a:pt x="1148" y="316"/>
                  </a:lnTo>
                  <a:lnTo>
                    <a:pt x="1144" y="315"/>
                  </a:lnTo>
                  <a:lnTo>
                    <a:pt x="1143" y="314"/>
                  </a:lnTo>
                  <a:lnTo>
                    <a:pt x="1142" y="313"/>
                  </a:lnTo>
                  <a:lnTo>
                    <a:pt x="1141" y="310"/>
                  </a:lnTo>
                  <a:lnTo>
                    <a:pt x="1141" y="311"/>
                  </a:lnTo>
                  <a:lnTo>
                    <a:pt x="1133" y="313"/>
                  </a:lnTo>
                  <a:lnTo>
                    <a:pt x="1132" y="309"/>
                  </a:lnTo>
                  <a:lnTo>
                    <a:pt x="1127" y="308"/>
                  </a:lnTo>
                  <a:lnTo>
                    <a:pt x="1126" y="308"/>
                  </a:lnTo>
                  <a:lnTo>
                    <a:pt x="1122" y="307"/>
                  </a:lnTo>
                  <a:lnTo>
                    <a:pt x="1122" y="310"/>
                  </a:lnTo>
                  <a:lnTo>
                    <a:pt x="1122" y="311"/>
                  </a:lnTo>
                  <a:lnTo>
                    <a:pt x="1120" y="313"/>
                  </a:lnTo>
                  <a:lnTo>
                    <a:pt x="1120" y="315"/>
                  </a:lnTo>
                  <a:lnTo>
                    <a:pt x="1117" y="316"/>
                  </a:lnTo>
                  <a:lnTo>
                    <a:pt x="1116" y="318"/>
                  </a:lnTo>
                  <a:lnTo>
                    <a:pt x="1114" y="319"/>
                  </a:lnTo>
                  <a:lnTo>
                    <a:pt x="1113" y="322"/>
                  </a:lnTo>
                  <a:lnTo>
                    <a:pt x="1112" y="323"/>
                  </a:lnTo>
                  <a:lnTo>
                    <a:pt x="1110" y="325"/>
                  </a:lnTo>
                  <a:lnTo>
                    <a:pt x="1107" y="327"/>
                  </a:lnTo>
                  <a:lnTo>
                    <a:pt x="1106" y="328"/>
                  </a:lnTo>
                  <a:lnTo>
                    <a:pt x="1105" y="330"/>
                  </a:lnTo>
                  <a:lnTo>
                    <a:pt x="1100" y="325"/>
                  </a:lnTo>
                  <a:lnTo>
                    <a:pt x="1099" y="325"/>
                  </a:lnTo>
                  <a:lnTo>
                    <a:pt x="1097" y="328"/>
                  </a:lnTo>
                  <a:lnTo>
                    <a:pt x="1094" y="328"/>
                  </a:lnTo>
                  <a:lnTo>
                    <a:pt x="1091" y="330"/>
                  </a:lnTo>
                  <a:lnTo>
                    <a:pt x="1090" y="328"/>
                  </a:lnTo>
                  <a:lnTo>
                    <a:pt x="1089" y="327"/>
                  </a:lnTo>
                  <a:lnTo>
                    <a:pt x="1089" y="325"/>
                  </a:lnTo>
                  <a:lnTo>
                    <a:pt x="1088" y="322"/>
                  </a:lnTo>
                  <a:lnTo>
                    <a:pt x="1087" y="320"/>
                  </a:lnTo>
                  <a:lnTo>
                    <a:pt x="1084" y="322"/>
                  </a:lnTo>
                  <a:lnTo>
                    <a:pt x="1083" y="322"/>
                  </a:lnTo>
                  <a:lnTo>
                    <a:pt x="1082" y="323"/>
                  </a:lnTo>
                  <a:lnTo>
                    <a:pt x="1081" y="322"/>
                  </a:lnTo>
                  <a:lnTo>
                    <a:pt x="1081" y="324"/>
                  </a:lnTo>
                  <a:lnTo>
                    <a:pt x="1078" y="327"/>
                  </a:lnTo>
                  <a:lnTo>
                    <a:pt x="1077" y="328"/>
                  </a:lnTo>
                  <a:lnTo>
                    <a:pt x="1075" y="330"/>
                  </a:lnTo>
                  <a:lnTo>
                    <a:pt x="1073" y="330"/>
                  </a:lnTo>
                  <a:lnTo>
                    <a:pt x="1073" y="331"/>
                  </a:lnTo>
                  <a:lnTo>
                    <a:pt x="1072" y="331"/>
                  </a:lnTo>
                  <a:lnTo>
                    <a:pt x="1071" y="332"/>
                  </a:lnTo>
                  <a:lnTo>
                    <a:pt x="1067" y="330"/>
                  </a:lnTo>
                  <a:lnTo>
                    <a:pt x="1066" y="330"/>
                  </a:lnTo>
                  <a:lnTo>
                    <a:pt x="1064" y="330"/>
                  </a:lnTo>
                  <a:lnTo>
                    <a:pt x="1063" y="330"/>
                  </a:lnTo>
                  <a:lnTo>
                    <a:pt x="1060" y="328"/>
                  </a:lnTo>
                  <a:lnTo>
                    <a:pt x="1057" y="328"/>
                  </a:lnTo>
                  <a:lnTo>
                    <a:pt x="1055" y="330"/>
                  </a:lnTo>
                  <a:lnTo>
                    <a:pt x="1055" y="331"/>
                  </a:lnTo>
                  <a:lnTo>
                    <a:pt x="1054" y="332"/>
                  </a:lnTo>
                  <a:lnTo>
                    <a:pt x="1053" y="332"/>
                  </a:lnTo>
                  <a:lnTo>
                    <a:pt x="1051" y="332"/>
                  </a:lnTo>
                  <a:lnTo>
                    <a:pt x="1052" y="333"/>
                  </a:lnTo>
                  <a:lnTo>
                    <a:pt x="1049" y="335"/>
                  </a:lnTo>
                  <a:lnTo>
                    <a:pt x="1047" y="336"/>
                  </a:lnTo>
                  <a:lnTo>
                    <a:pt x="1045" y="339"/>
                  </a:lnTo>
                  <a:lnTo>
                    <a:pt x="1041" y="338"/>
                  </a:lnTo>
                  <a:lnTo>
                    <a:pt x="1041" y="336"/>
                  </a:lnTo>
                  <a:lnTo>
                    <a:pt x="1041" y="335"/>
                  </a:lnTo>
                  <a:lnTo>
                    <a:pt x="1040" y="334"/>
                  </a:lnTo>
                  <a:lnTo>
                    <a:pt x="1039" y="334"/>
                  </a:lnTo>
                  <a:lnTo>
                    <a:pt x="1038" y="333"/>
                  </a:lnTo>
                  <a:lnTo>
                    <a:pt x="1037" y="333"/>
                  </a:lnTo>
                  <a:lnTo>
                    <a:pt x="1037" y="332"/>
                  </a:lnTo>
                  <a:lnTo>
                    <a:pt x="1036" y="331"/>
                  </a:lnTo>
                  <a:lnTo>
                    <a:pt x="1036" y="330"/>
                  </a:lnTo>
                  <a:lnTo>
                    <a:pt x="1035" y="328"/>
                  </a:lnTo>
                  <a:lnTo>
                    <a:pt x="1034" y="328"/>
                  </a:lnTo>
                  <a:lnTo>
                    <a:pt x="1032" y="327"/>
                  </a:lnTo>
                  <a:lnTo>
                    <a:pt x="1030" y="325"/>
                  </a:lnTo>
                  <a:lnTo>
                    <a:pt x="1028" y="326"/>
                  </a:lnTo>
                  <a:lnTo>
                    <a:pt x="1027" y="328"/>
                  </a:lnTo>
                  <a:lnTo>
                    <a:pt x="1026" y="328"/>
                  </a:lnTo>
                  <a:lnTo>
                    <a:pt x="1026" y="331"/>
                  </a:lnTo>
                  <a:lnTo>
                    <a:pt x="1025" y="331"/>
                  </a:lnTo>
                  <a:lnTo>
                    <a:pt x="1023" y="332"/>
                  </a:lnTo>
                  <a:lnTo>
                    <a:pt x="1023" y="334"/>
                  </a:lnTo>
                  <a:lnTo>
                    <a:pt x="1022" y="335"/>
                  </a:lnTo>
                  <a:lnTo>
                    <a:pt x="1021" y="336"/>
                  </a:lnTo>
                  <a:lnTo>
                    <a:pt x="1020" y="336"/>
                  </a:lnTo>
                  <a:lnTo>
                    <a:pt x="1020" y="338"/>
                  </a:lnTo>
                  <a:lnTo>
                    <a:pt x="1020" y="340"/>
                  </a:lnTo>
                  <a:lnTo>
                    <a:pt x="1019" y="340"/>
                  </a:lnTo>
                  <a:lnTo>
                    <a:pt x="1019" y="341"/>
                  </a:lnTo>
                  <a:lnTo>
                    <a:pt x="1017" y="341"/>
                  </a:lnTo>
                  <a:lnTo>
                    <a:pt x="1015" y="342"/>
                  </a:lnTo>
                  <a:lnTo>
                    <a:pt x="1013" y="344"/>
                  </a:lnTo>
                  <a:lnTo>
                    <a:pt x="1011" y="348"/>
                  </a:lnTo>
                  <a:lnTo>
                    <a:pt x="1011" y="350"/>
                  </a:lnTo>
                  <a:lnTo>
                    <a:pt x="1010" y="352"/>
                  </a:lnTo>
                  <a:lnTo>
                    <a:pt x="1010" y="353"/>
                  </a:lnTo>
                  <a:lnTo>
                    <a:pt x="1011" y="353"/>
                  </a:lnTo>
                  <a:lnTo>
                    <a:pt x="1012" y="355"/>
                  </a:lnTo>
                  <a:lnTo>
                    <a:pt x="1014" y="356"/>
                  </a:lnTo>
                  <a:lnTo>
                    <a:pt x="1017" y="358"/>
                  </a:lnTo>
                  <a:lnTo>
                    <a:pt x="1017" y="359"/>
                  </a:lnTo>
                  <a:lnTo>
                    <a:pt x="1018" y="359"/>
                  </a:lnTo>
                  <a:lnTo>
                    <a:pt x="1018" y="360"/>
                  </a:lnTo>
                  <a:lnTo>
                    <a:pt x="1019" y="360"/>
                  </a:lnTo>
                  <a:lnTo>
                    <a:pt x="1021" y="360"/>
                  </a:lnTo>
                  <a:lnTo>
                    <a:pt x="1022" y="361"/>
                  </a:lnTo>
                  <a:lnTo>
                    <a:pt x="1023" y="362"/>
                  </a:lnTo>
                  <a:lnTo>
                    <a:pt x="1023" y="366"/>
                  </a:lnTo>
                  <a:lnTo>
                    <a:pt x="1025" y="366"/>
                  </a:lnTo>
                  <a:lnTo>
                    <a:pt x="1025" y="367"/>
                  </a:lnTo>
                  <a:lnTo>
                    <a:pt x="1026" y="368"/>
                  </a:lnTo>
                  <a:lnTo>
                    <a:pt x="1026" y="369"/>
                  </a:lnTo>
                  <a:lnTo>
                    <a:pt x="1027" y="370"/>
                  </a:lnTo>
                  <a:lnTo>
                    <a:pt x="1027" y="372"/>
                  </a:lnTo>
                  <a:lnTo>
                    <a:pt x="1027" y="373"/>
                  </a:lnTo>
                  <a:lnTo>
                    <a:pt x="1027" y="374"/>
                  </a:lnTo>
                  <a:lnTo>
                    <a:pt x="1025" y="375"/>
                  </a:lnTo>
                  <a:lnTo>
                    <a:pt x="1025" y="376"/>
                  </a:lnTo>
                  <a:lnTo>
                    <a:pt x="1025" y="377"/>
                  </a:lnTo>
                  <a:lnTo>
                    <a:pt x="1023" y="377"/>
                  </a:lnTo>
                  <a:lnTo>
                    <a:pt x="1022" y="377"/>
                  </a:lnTo>
                  <a:lnTo>
                    <a:pt x="1022" y="380"/>
                  </a:lnTo>
                  <a:lnTo>
                    <a:pt x="1021" y="382"/>
                  </a:lnTo>
                  <a:lnTo>
                    <a:pt x="1021" y="383"/>
                  </a:lnTo>
                  <a:lnTo>
                    <a:pt x="1020" y="384"/>
                  </a:lnTo>
                  <a:lnTo>
                    <a:pt x="1020" y="385"/>
                  </a:lnTo>
                  <a:lnTo>
                    <a:pt x="1019" y="385"/>
                  </a:lnTo>
                  <a:lnTo>
                    <a:pt x="1020" y="386"/>
                  </a:lnTo>
                  <a:lnTo>
                    <a:pt x="1018" y="390"/>
                  </a:lnTo>
                  <a:lnTo>
                    <a:pt x="1017" y="392"/>
                  </a:lnTo>
                  <a:lnTo>
                    <a:pt x="1014" y="393"/>
                  </a:lnTo>
                  <a:lnTo>
                    <a:pt x="1015" y="395"/>
                  </a:lnTo>
                  <a:lnTo>
                    <a:pt x="1014" y="397"/>
                  </a:lnTo>
                  <a:lnTo>
                    <a:pt x="1017" y="399"/>
                  </a:lnTo>
                  <a:lnTo>
                    <a:pt x="1014" y="401"/>
                  </a:lnTo>
                  <a:lnTo>
                    <a:pt x="1014" y="402"/>
                  </a:lnTo>
                  <a:lnTo>
                    <a:pt x="1014" y="403"/>
                  </a:lnTo>
                  <a:lnTo>
                    <a:pt x="1014" y="405"/>
                  </a:lnTo>
                  <a:lnTo>
                    <a:pt x="1014" y="406"/>
                  </a:lnTo>
                  <a:lnTo>
                    <a:pt x="1013" y="406"/>
                  </a:lnTo>
                  <a:lnTo>
                    <a:pt x="1012" y="408"/>
                  </a:lnTo>
                  <a:lnTo>
                    <a:pt x="1012" y="409"/>
                  </a:lnTo>
                  <a:lnTo>
                    <a:pt x="1012" y="410"/>
                  </a:lnTo>
                  <a:lnTo>
                    <a:pt x="1012" y="411"/>
                  </a:lnTo>
                  <a:lnTo>
                    <a:pt x="1013" y="412"/>
                  </a:lnTo>
                  <a:lnTo>
                    <a:pt x="1012" y="415"/>
                  </a:lnTo>
                  <a:lnTo>
                    <a:pt x="1014" y="418"/>
                  </a:lnTo>
                  <a:lnTo>
                    <a:pt x="1014" y="419"/>
                  </a:lnTo>
                  <a:lnTo>
                    <a:pt x="1015" y="420"/>
                  </a:lnTo>
                  <a:lnTo>
                    <a:pt x="1015" y="422"/>
                  </a:lnTo>
                  <a:lnTo>
                    <a:pt x="1015" y="423"/>
                  </a:lnTo>
                  <a:lnTo>
                    <a:pt x="1014" y="423"/>
                  </a:lnTo>
                  <a:lnTo>
                    <a:pt x="1014" y="424"/>
                  </a:lnTo>
                  <a:lnTo>
                    <a:pt x="1014" y="425"/>
                  </a:lnTo>
                  <a:lnTo>
                    <a:pt x="1013" y="426"/>
                  </a:lnTo>
                  <a:lnTo>
                    <a:pt x="1014" y="427"/>
                  </a:lnTo>
                  <a:lnTo>
                    <a:pt x="1015" y="428"/>
                  </a:lnTo>
                  <a:lnTo>
                    <a:pt x="1017" y="428"/>
                  </a:lnTo>
                  <a:lnTo>
                    <a:pt x="1017" y="432"/>
                  </a:lnTo>
                  <a:lnTo>
                    <a:pt x="1018" y="434"/>
                  </a:lnTo>
                  <a:lnTo>
                    <a:pt x="1018" y="436"/>
                  </a:lnTo>
                  <a:lnTo>
                    <a:pt x="1018" y="437"/>
                  </a:lnTo>
                  <a:lnTo>
                    <a:pt x="1018" y="440"/>
                  </a:lnTo>
                  <a:lnTo>
                    <a:pt x="1018" y="441"/>
                  </a:lnTo>
                  <a:lnTo>
                    <a:pt x="1018" y="443"/>
                  </a:lnTo>
                  <a:lnTo>
                    <a:pt x="1017" y="444"/>
                  </a:lnTo>
                  <a:lnTo>
                    <a:pt x="1025" y="449"/>
                  </a:lnTo>
                  <a:lnTo>
                    <a:pt x="1027" y="450"/>
                  </a:lnTo>
                  <a:lnTo>
                    <a:pt x="1027" y="451"/>
                  </a:lnTo>
                  <a:lnTo>
                    <a:pt x="1027" y="454"/>
                  </a:lnTo>
                  <a:lnTo>
                    <a:pt x="1028" y="456"/>
                  </a:lnTo>
                  <a:lnTo>
                    <a:pt x="1027" y="460"/>
                  </a:lnTo>
                  <a:lnTo>
                    <a:pt x="1028" y="462"/>
                  </a:lnTo>
                  <a:lnTo>
                    <a:pt x="1031" y="468"/>
                  </a:lnTo>
                  <a:lnTo>
                    <a:pt x="1032" y="469"/>
                  </a:lnTo>
                  <a:lnTo>
                    <a:pt x="1035" y="472"/>
                  </a:lnTo>
                  <a:lnTo>
                    <a:pt x="1035" y="475"/>
                  </a:lnTo>
                  <a:lnTo>
                    <a:pt x="1034" y="481"/>
                  </a:lnTo>
                  <a:lnTo>
                    <a:pt x="1032" y="484"/>
                  </a:lnTo>
                  <a:lnTo>
                    <a:pt x="1034" y="486"/>
                  </a:lnTo>
                  <a:lnTo>
                    <a:pt x="1035" y="486"/>
                  </a:lnTo>
                  <a:lnTo>
                    <a:pt x="1038" y="493"/>
                  </a:lnTo>
                  <a:lnTo>
                    <a:pt x="1037" y="495"/>
                  </a:lnTo>
                  <a:lnTo>
                    <a:pt x="1035" y="495"/>
                  </a:lnTo>
                  <a:lnTo>
                    <a:pt x="1029" y="499"/>
                  </a:lnTo>
                  <a:lnTo>
                    <a:pt x="1026" y="497"/>
                  </a:lnTo>
                  <a:lnTo>
                    <a:pt x="1021" y="495"/>
                  </a:lnTo>
                  <a:lnTo>
                    <a:pt x="1020" y="495"/>
                  </a:lnTo>
                  <a:lnTo>
                    <a:pt x="1017" y="495"/>
                  </a:lnTo>
                  <a:lnTo>
                    <a:pt x="1015" y="497"/>
                  </a:lnTo>
                  <a:lnTo>
                    <a:pt x="1015" y="498"/>
                  </a:lnTo>
                  <a:lnTo>
                    <a:pt x="1014" y="500"/>
                  </a:lnTo>
                  <a:lnTo>
                    <a:pt x="1010" y="502"/>
                  </a:lnTo>
                  <a:lnTo>
                    <a:pt x="1009" y="506"/>
                  </a:lnTo>
                  <a:lnTo>
                    <a:pt x="1008" y="509"/>
                  </a:lnTo>
                  <a:lnTo>
                    <a:pt x="1005" y="508"/>
                  </a:lnTo>
                  <a:lnTo>
                    <a:pt x="1001" y="509"/>
                  </a:lnTo>
                  <a:lnTo>
                    <a:pt x="999" y="509"/>
                  </a:lnTo>
                  <a:lnTo>
                    <a:pt x="997" y="508"/>
                  </a:lnTo>
                  <a:lnTo>
                    <a:pt x="995" y="508"/>
                  </a:lnTo>
                  <a:lnTo>
                    <a:pt x="995" y="507"/>
                  </a:lnTo>
                  <a:lnTo>
                    <a:pt x="993" y="508"/>
                  </a:lnTo>
                  <a:lnTo>
                    <a:pt x="991" y="507"/>
                  </a:lnTo>
                  <a:lnTo>
                    <a:pt x="989" y="508"/>
                  </a:lnTo>
                  <a:lnTo>
                    <a:pt x="986" y="510"/>
                  </a:lnTo>
                  <a:lnTo>
                    <a:pt x="985" y="512"/>
                  </a:lnTo>
                  <a:lnTo>
                    <a:pt x="985" y="515"/>
                  </a:lnTo>
                  <a:lnTo>
                    <a:pt x="979" y="517"/>
                  </a:lnTo>
                  <a:lnTo>
                    <a:pt x="974" y="517"/>
                  </a:lnTo>
                  <a:lnTo>
                    <a:pt x="966" y="516"/>
                  </a:lnTo>
                  <a:lnTo>
                    <a:pt x="965" y="516"/>
                  </a:lnTo>
                  <a:lnTo>
                    <a:pt x="961" y="517"/>
                  </a:lnTo>
                  <a:lnTo>
                    <a:pt x="959" y="516"/>
                  </a:lnTo>
                  <a:lnTo>
                    <a:pt x="958" y="515"/>
                  </a:lnTo>
                  <a:lnTo>
                    <a:pt x="956" y="517"/>
                  </a:lnTo>
                  <a:lnTo>
                    <a:pt x="952" y="522"/>
                  </a:lnTo>
                  <a:lnTo>
                    <a:pt x="950" y="522"/>
                  </a:lnTo>
                  <a:lnTo>
                    <a:pt x="948" y="520"/>
                  </a:lnTo>
                  <a:lnTo>
                    <a:pt x="946" y="519"/>
                  </a:lnTo>
                  <a:lnTo>
                    <a:pt x="946" y="520"/>
                  </a:lnTo>
                  <a:lnTo>
                    <a:pt x="943" y="524"/>
                  </a:lnTo>
                  <a:lnTo>
                    <a:pt x="943" y="526"/>
                  </a:lnTo>
                  <a:lnTo>
                    <a:pt x="942" y="527"/>
                  </a:lnTo>
                  <a:lnTo>
                    <a:pt x="939" y="525"/>
                  </a:lnTo>
                  <a:lnTo>
                    <a:pt x="934" y="524"/>
                  </a:lnTo>
                  <a:lnTo>
                    <a:pt x="931" y="526"/>
                  </a:lnTo>
                  <a:lnTo>
                    <a:pt x="926" y="527"/>
                  </a:lnTo>
                  <a:lnTo>
                    <a:pt x="925" y="527"/>
                  </a:lnTo>
                  <a:lnTo>
                    <a:pt x="925" y="531"/>
                  </a:lnTo>
                  <a:lnTo>
                    <a:pt x="923" y="531"/>
                  </a:lnTo>
                  <a:lnTo>
                    <a:pt x="915" y="536"/>
                  </a:lnTo>
                  <a:lnTo>
                    <a:pt x="914" y="540"/>
                  </a:lnTo>
                  <a:lnTo>
                    <a:pt x="907" y="540"/>
                  </a:lnTo>
                  <a:lnTo>
                    <a:pt x="906" y="541"/>
                  </a:lnTo>
                  <a:lnTo>
                    <a:pt x="906" y="543"/>
                  </a:lnTo>
                  <a:lnTo>
                    <a:pt x="905" y="544"/>
                  </a:lnTo>
                  <a:lnTo>
                    <a:pt x="902" y="542"/>
                  </a:lnTo>
                  <a:lnTo>
                    <a:pt x="901" y="543"/>
                  </a:lnTo>
                  <a:lnTo>
                    <a:pt x="899" y="544"/>
                  </a:lnTo>
                  <a:lnTo>
                    <a:pt x="897" y="545"/>
                  </a:lnTo>
                  <a:lnTo>
                    <a:pt x="893" y="551"/>
                  </a:lnTo>
                  <a:lnTo>
                    <a:pt x="889" y="550"/>
                  </a:lnTo>
                  <a:lnTo>
                    <a:pt x="887" y="552"/>
                  </a:lnTo>
                  <a:lnTo>
                    <a:pt x="887" y="553"/>
                  </a:lnTo>
                  <a:lnTo>
                    <a:pt x="884" y="556"/>
                  </a:lnTo>
                  <a:lnTo>
                    <a:pt x="882" y="557"/>
                  </a:lnTo>
                  <a:lnTo>
                    <a:pt x="880" y="556"/>
                  </a:lnTo>
                  <a:lnTo>
                    <a:pt x="874" y="558"/>
                  </a:lnTo>
                  <a:lnTo>
                    <a:pt x="871" y="558"/>
                  </a:lnTo>
                  <a:lnTo>
                    <a:pt x="868" y="557"/>
                  </a:lnTo>
                  <a:lnTo>
                    <a:pt x="867" y="558"/>
                  </a:lnTo>
                  <a:lnTo>
                    <a:pt x="865" y="557"/>
                  </a:lnTo>
                  <a:lnTo>
                    <a:pt x="861" y="558"/>
                  </a:lnTo>
                  <a:lnTo>
                    <a:pt x="859" y="557"/>
                  </a:lnTo>
                  <a:lnTo>
                    <a:pt x="857" y="556"/>
                  </a:lnTo>
                  <a:lnTo>
                    <a:pt x="856" y="559"/>
                  </a:lnTo>
                  <a:lnTo>
                    <a:pt x="855" y="559"/>
                  </a:lnTo>
                  <a:lnTo>
                    <a:pt x="851" y="562"/>
                  </a:lnTo>
                  <a:lnTo>
                    <a:pt x="849" y="566"/>
                  </a:lnTo>
                  <a:lnTo>
                    <a:pt x="848" y="570"/>
                  </a:lnTo>
                  <a:lnTo>
                    <a:pt x="845" y="570"/>
                  </a:lnTo>
                  <a:lnTo>
                    <a:pt x="841" y="571"/>
                  </a:lnTo>
                  <a:lnTo>
                    <a:pt x="841" y="573"/>
                  </a:lnTo>
                  <a:lnTo>
                    <a:pt x="839" y="574"/>
                  </a:lnTo>
                  <a:lnTo>
                    <a:pt x="835" y="571"/>
                  </a:lnTo>
                  <a:lnTo>
                    <a:pt x="833" y="571"/>
                  </a:lnTo>
                  <a:lnTo>
                    <a:pt x="829" y="570"/>
                  </a:lnTo>
                  <a:lnTo>
                    <a:pt x="828" y="565"/>
                  </a:lnTo>
                  <a:lnTo>
                    <a:pt x="824" y="561"/>
                  </a:lnTo>
                  <a:lnTo>
                    <a:pt x="824" y="559"/>
                  </a:lnTo>
                  <a:lnTo>
                    <a:pt x="823" y="558"/>
                  </a:lnTo>
                  <a:lnTo>
                    <a:pt x="821" y="554"/>
                  </a:lnTo>
                  <a:lnTo>
                    <a:pt x="819" y="556"/>
                  </a:lnTo>
                  <a:lnTo>
                    <a:pt x="818" y="554"/>
                  </a:lnTo>
                  <a:lnTo>
                    <a:pt x="815" y="556"/>
                  </a:lnTo>
                  <a:lnTo>
                    <a:pt x="810" y="552"/>
                  </a:lnTo>
                  <a:lnTo>
                    <a:pt x="804" y="554"/>
                  </a:lnTo>
                  <a:lnTo>
                    <a:pt x="803" y="554"/>
                  </a:lnTo>
                  <a:lnTo>
                    <a:pt x="799" y="554"/>
                  </a:lnTo>
                  <a:lnTo>
                    <a:pt x="797" y="556"/>
                  </a:lnTo>
                  <a:lnTo>
                    <a:pt x="795" y="552"/>
                  </a:lnTo>
                  <a:lnTo>
                    <a:pt x="790" y="550"/>
                  </a:lnTo>
                  <a:lnTo>
                    <a:pt x="789" y="550"/>
                  </a:lnTo>
                  <a:lnTo>
                    <a:pt x="787" y="548"/>
                  </a:lnTo>
                  <a:lnTo>
                    <a:pt x="782" y="546"/>
                  </a:lnTo>
                  <a:lnTo>
                    <a:pt x="781" y="544"/>
                  </a:lnTo>
                  <a:lnTo>
                    <a:pt x="780" y="543"/>
                  </a:lnTo>
                  <a:lnTo>
                    <a:pt x="779" y="539"/>
                  </a:lnTo>
                  <a:lnTo>
                    <a:pt x="776" y="540"/>
                  </a:lnTo>
                  <a:lnTo>
                    <a:pt x="773" y="540"/>
                  </a:lnTo>
                  <a:lnTo>
                    <a:pt x="770" y="541"/>
                  </a:lnTo>
                  <a:lnTo>
                    <a:pt x="767" y="543"/>
                  </a:lnTo>
                  <a:lnTo>
                    <a:pt x="764" y="544"/>
                  </a:lnTo>
                  <a:lnTo>
                    <a:pt x="760" y="544"/>
                  </a:lnTo>
                  <a:lnTo>
                    <a:pt x="755" y="546"/>
                  </a:lnTo>
                  <a:lnTo>
                    <a:pt x="755" y="548"/>
                  </a:lnTo>
                  <a:lnTo>
                    <a:pt x="755" y="550"/>
                  </a:lnTo>
                  <a:lnTo>
                    <a:pt x="750" y="553"/>
                  </a:lnTo>
                  <a:lnTo>
                    <a:pt x="747" y="553"/>
                  </a:lnTo>
                  <a:lnTo>
                    <a:pt x="745" y="554"/>
                  </a:lnTo>
                  <a:lnTo>
                    <a:pt x="741" y="554"/>
                  </a:lnTo>
                  <a:lnTo>
                    <a:pt x="735" y="558"/>
                  </a:lnTo>
                  <a:lnTo>
                    <a:pt x="736" y="559"/>
                  </a:lnTo>
                  <a:lnTo>
                    <a:pt x="733" y="559"/>
                  </a:lnTo>
                  <a:lnTo>
                    <a:pt x="730" y="558"/>
                  </a:lnTo>
                  <a:lnTo>
                    <a:pt x="732" y="556"/>
                  </a:lnTo>
                  <a:lnTo>
                    <a:pt x="730" y="553"/>
                  </a:lnTo>
                  <a:lnTo>
                    <a:pt x="728" y="552"/>
                  </a:lnTo>
                  <a:lnTo>
                    <a:pt x="727" y="550"/>
                  </a:lnTo>
                  <a:lnTo>
                    <a:pt x="725" y="550"/>
                  </a:lnTo>
                  <a:lnTo>
                    <a:pt x="725" y="549"/>
                  </a:lnTo>
                  <a:lnTo>
                    <a:pt x="724" y="549"/>
                  </a:lnTo>
                  <a:lnTo>
                    <a:pt x="724" y="548"/>
                  </a:lnTo>
                  <a:lnTo>
                    <a:pt x="721" y="548"/>
                  </a:lnTo>
                  <a:lnTo>
                    <a:pt x="721" y="546"/>
                  </a:lnTo>
                  <a:lnTo>
                    <a:pt x="723" y="545"/>
                  </a:lnTo>
                  <a:lnTo>
                    <a:pt x="720" y="543"/>
                  </a:lnTo>
                  <a:lnTo>
                    <a:pt x="718" y="544"/>
                  </a:lnTo>
                  <a:lnTo>
                    <a:pt x="718" y="542"/>
                  </a:lnTo>
                  <a:lnTo>
                    <a:pt x="717" y="543"/>
                  </a:lnTo>
                  <a:lnTo>
                    <a:pt x="715" y="542"/>
                  </a:lnTo>
                  <a:lnTo>
                    <a:pt x="716" y="540"/>
                  </a:lnTo>
                  <a:lnTo>
                    <a:pt x="712" y="541"/>
                  </a:lnTo>
                  <a:lnTo>
                    <a:pt x="709" y="540"/>
                  </a:lnTo>
                  <a:lnTo>
                    <a:pt x="703" y="539"/>
                  </a:lnTo>
                  <a:lnTo>
                    <a:pt x="702" y="541"/>
                  </a:lnTo>
                  <a:lnTo>
                    <a:pt x="701" y="543"/>
                  </a:lnTo>
                  <a:lnTo>
                    <a:pt x="700" y="544"/>
                  </a:lnTo>
                  <a:lnTo>
                    <a:pt x="699" y="545"/>
                  </a:lnTo>
                  <a:lnTo>
                    <a:pt x="698" y="548"/>
                  </a:lnTo>
                  <a:lnTo>
                    <a:pt x="699" y="550"/>
                  </a:lnTo>
                  <a:lnTo>
                    <a:pt x="697" y="551"/>
                  </a:lnTo>
                  <a:lnTo>
                    <a:pt x="695" y="552"/>
                  </a:lnTo>
                  <a:lnTo>
                    <a:pt x="694" y="552"/>
                  </a:lnTo>
                  <a:lnTo>
                    <a:pt x="694" y="553"/>
                  </a:lnTo>
                  <a:lnTo>
                    <a:pt x="691" y="552"/>
                  </a:lnTo>
                  <a:lnTo>
                    <a:pt x="690" y="552"/>
                  </a:lnTo>
                  <a:lnTo>
                    <a:pt x="685" y="560"/>
                  </a:lnTo>
                  <a:lnTo>
                    <a:pt x="684" y="564"/>
                  </a:lnTo>
                  <a:lnTo>
                    <a:pt x="683" y="565"/>
                  </a:lnTo>
                  <a:lnTo>
                    <a:pt x="681" y="566"/>
                  </a:lnTo>
                  <a:lnTo>
                    <a:pt x="678" y="567"/>
                  </a:lnTo>
                  <a:lnTo>
                    <a:pt x="676" y="569"/>
                  </a:lnTo>
                  <a:lnTo>
                    <a:pt x="673" y="569"/>
                  </a:lnTo>
                  <a:lnTo>
                    <a:pt x="672" y="571"/>
                  </a:lnTo>
                  <a:lnTo>
                    <a:pt x="671" y="570"/>
                  </a:lnTo>
                  <a:lnTo>
                    <a:pt x="668" y="570"/>
                  </a:lnTo>
                  <a:lnTo>
                    <a:pt x="666" y="571"/>
                  </a:lnTo>
                  <a:lnTo>
                    <a:pt x="666" y="573"/>
                  </a:lnTo>
                  <a:lnTo>
                    <a:pt x="664" y="573"/>
                  </a:lnTo>
                  <a:lnTo>
                    <a:pt x="659" y="568"/>
                  </a:lnTo>
                  <a:lnTo>
                    <a:pt x="657" y="569"/>
                  </a:lnTo>
                  <a:lnTo>
                    <a:pt x="654" y="568"/>
                  </a:lnTo>
                  <a:lnTo>
                    <a:pt x="654" y="567"/>
                  </a:lnTo>
                  <a:lnTo>
                    <a:pt x="654" y="565"/>
                  </a:lnTo>
                  <a:lnTo>
                    <a:pt x="651" y="564"/>
                  </a:lnTo>
                  <a:lnTo>
                    <a:pt x="650" y="561"/>
                  </a:lnTo>
                  <a:lnTo>
                    <a:pt x="647" y="558"/>
                  </a:lnTo>
                  <a:lnTo>
                    <a:pt x="646" y="558"/>
                  </a:lnTo>
                  <a:lnTo>
                    <a:pt x="646" y="556"/>
                  </a:lnTo>
                  <a:lnTo>
                    <a:pt x="643" y="554"/>
                  </a:lnTo>
                  <a:lnTo>
                    <a:pt x="642" y="553"/>
                  </a:lnTo>
                  <a:lnTo>
                    <a:pt x="641" y="552"/>
                  </a:lnTo>
                  <a:lnTo>
                    <a:pt x="638" y="553"/>
                  </a:lnTo>
                  <a:lnTo>
                    <a:pt x="635" y="552"/>
                  </a:lnTo>
                  <a:lnTo>
                    <a:pt x="633" y="554"/>
                  </a:lnTo>
                  <a:lnTo>
                    <a:pt x="633" y="557"/>
                  </a:lnTo>
                  <a:lnTo>
                    <a:pt x="631" y="557"/>
                  </a:lnTo>
                  <a:lnTo>
                    <a:pt x="630" y="556"/>
                  </a:lnTo>
                  <a:lnTo>
                    <a:pt x="630" y="553"/>
                  </a:lnTo>
                  <a:lnTo>
                    <a:pt x="626" y="553"/>
                  </a:lnTo>
                  <a:lnTo>
                    <a:pt x="625" y="552"/>
                  </a:lnTo>
                  <a:lnTo>
                    <a:pt x="622" y="551"/>
                  </a:lnTo>
                  <a:lnTo>
                    <a:pt x="618" y="553"/>
                  </a:lnTo>
                  <a:lnTo>
                    <a:pt x="616" y="557"/>
                  </a:lnTo>
                  <a:lnTo>
                    <a:pt x="615" y="557"/>
                  </a:lnTo>
                  <a:lnTo>
                    <a:pt x="613" y="558"/>
                  </a:lnTo>
                  <a:lnTo>
                    <a:pt x="609" y="556"/>
                  </a:lnTo>
                  <a:lnTo>
                    <a:pt x="606" y="554"/>
                  </a:lnTo>
                  <a:lnTo>
                    <a:pt x="605" y="557"/>
                  </a:lnTo>
                  <a:lnTo>
                    <a:pt x="600" y="559"/>
                  </a:lnTo>
                  <a:lnTo>
                    <a:pt x="598" y="559"/>
                  </a:lnTo>
                  <a:lnTo>
                    <a:pt x="594" y="559"/>
                  </a:lnTo>
                  <a:lnTo>
                    <a:pt x="591" y="560"/>
                  </a:lnTo>
                  <a:lnTo>
                    <a:pt x="590" y="564"/>
                  </a:lnTo>
                  <a:lnTo>
                    <a:pt x="587" y="564"/>
                  </a:lnTo>
                  <a:lnTo>
                    <a:pt x="585" y="565"/>
                  </a:lnTo>
                  <a:lnTo>
                    <a:pt x="582" y="567"/>
                  </a:lnTo>
                  <a:lnTo>
                    <a:pt x="580" y="567"/>
                  </a:lnTo>
                  <a:lnTo>
                    <a:pt x="578" y="567"/>
                  </a:lnTo>
                  <a:lnTo>
                    <a:pt x="574" y="566"/>
                  </a:lnTo>
                  <a:lnTo>
                    <a:pt x="572" y="567"/>
                  </a:lnTo>
                  <a:lnTo>
                    <a:pt x="564" y="571"/>
                  </a:lnTo>
                  <a:lnTo>
                    <a:pt x="564" y="570"/>
                  </a:lnTo>
                  <a:lnTo>
                    <a:pt x="563" y="567"/>
                  </a:lnTo>
                  <a:lnTo>
                    <a:pt x="559" y="566"/>
                  </a:lnTo>
                  <a:lnTo>
                    <a:pt x="557" y="567"/>
                  </a:lnTo>
                  <a:lnTo>
                    <a:pt x="556" y="565"/>
                  </a:lnTo>
                  <a:lnTo>
                    <a:pt x="554" y="566"/>
                  </a:lnTo>
                  <a:lnTo>
                    <a:pt x="552" y="568"/>
                  </a:lnTo>
                  <a:lnTo>
                    <a:pt x="549" y="569"/>
                  </a:lnTo>
                  <a:lnTo>
                    <a:pt x="549" y="570"/>
                  </a:lnTo>
                  <a:lnTo>
                    <a:pt x="548" y="570"/>
                  </a:lnTo>
                  <a:lnTo>
                    <a:pt x="543" y="568"/>
                  </a:lnTo>
                  <a:lnTo>
                    <a:pt x="542" y="569"/>
                  </a:lnTo>
                  <a:lnTo>
                    <a:pt x="543" y="568"/>
                  </a:lnTo>
                  <a:lnTo>
                    <a:pt x="543" y="575"/>
                  </a:lnTo>
                  <a:lnTo>
                    <a:pt x="544" y="576"/>
                  </a:lnTo>
                  <a:lnTo>
                    <a:pt x="542" y="581"/>
                  </a:lnTo>
                  <a:lnTo>
                    <a:pt x="543" y="582"/>
                  </a:lnTo>
                  <a:lnTo>
                    <a:pt x="545" y="584"/>
                  </a:lnTo>
                  <a:lnTo>
                    <a:pt x="543" y="587"/>
                  </a:lnTo>
                  <a:lnTo>
                    <a:pt x="542" y="589"/>
                  </a:lnTo>
                  <a:lnTo>
                    <a:pt x="537" y="592"/>
                  </a:lnTo>
                  <a:lnTo>
                    <a:pt x="536" y="592"/>
                  </a:lnTo>
                  <a:lnTo>
                    <a:pt x="535" y="593"/>
                  </a:lnTo>
                  <a:lnTo>
                    <a:pt x="533" y="594"/>
                  </a:lnTo>
                  <a:lnTo>
                    <a:pt x="529" y="596"/>
                  </a:lnTo>
                  <a:lnTo>
                    <a:pt x="527" y="595"/>
                  </a:lnTo>
                  <a:lnTo>
                    <a:pt x="525" y="596"/>
                  </a:lnTo>
                  <a:lnTo>
                    <a:pt x="523" y="595"/>
                  </a:lnTo>
                  <a:lnTo>
                    <a:pt x="522" y="595"/>
                  </a:lnTo>
                  <a:lnTo>
                    <a:pt x="519" y="593"/>
                  </a:lnTo>
                  <a:lnTo>
                    <a:pt x="517" y="593"/>
                  </a:lnTo>
                  <a:lnTo>
                    <a:pt x="514" y="598"/>
                  </a:lnTo>
                  <a:lnTo>
                    <a:pt x="514" y="601"/>
                  </a:lnTo>
                  <a:lnTo>
                    <a:pt x="514" y="604"/>
                  </a:lnTo>
                  <a:lnTo>
                    <a:pt x="508" y="606"/>
                  </a:lnTo>
                  <a:lnTo>
                    <a:pt x="507" y="608"/>
                  </a:lnTo>
                  <a:lnTo>
                    <a:pt x="507" y="611"/>
                  </a:lnTo>
                  <a:lnTo>
                    <a:pt x="507" y="612"/>
                  </a:lnTo>
                  <a:lnTo>
                    <a:pt x="508" y="612"/>
                  </a:lnTo>
                  <a:lnTo>
                    <a:pt x="509" y="617"/>
                  </a:lnTo>
                  <a:lnTo>
                    <a:pt x="508" y="621"/>
                  </a:lnTo>
                  <a:lnTo>
                    <a:pt x="508" y="623"/>
                  </a:lnTo>
                  <a:lnTo>
                    <a:pt x="510" y="624"/>
                  </a:lnTo>
                  <a:lnTo>
                    <a:pt x="507" y="628"/>
                  </a:lnTo>
                  <a:lnTo>
                    <a:pt x="503" y="632"/>
                  </a:lnTo>
                  <a:lnTo>
                    <a:pt x="502" y="636"/>
                  </a:lnTo>
                  <a:lnTo>
                    <a:pt x="499" y="640"/>
                  </a:lnTo>
                  <a:lnTo>
                    <a:pt x="499" y="642"/>
                  </a:lnTo>
                  <a:lnTo>
                    <a:pt x="497" y="646"/>
                  </a:lnTo>
                  <a:lnTo>
                    <a:pt x="495" y="648"/>
                  </a:lnTo>
                  <a:lnTo>
                    <a:pt x="494" y="648"/>
                  </a:lnTo>
                  <a:lnTo>
                    <a:pt x="493" y="651"/>
                  </a:lnTo>
                  <a:lnTo>
                    <a:pt x="493" y="652"/>
                  </a:lnTo>
                  <a:lnTo>
                    <a:pt x="495" y="656"/>
                  </a:lnTo>
                  <a:lnTo>
                    <a:pt x="494" y="657"/>
                  </a:lnTo>
                  <a:lnTo>
                    <a:pt x="495" y="658"/>
                  </a:lnTo>
                  <a:lnTo>
                    <a:pt x="493" y="662"/>
                  </a:lnTo>
                  <a:lnTo>
                    <a:pt x="496" y="665"/>
                  </a:lnTo>
                  <a:lnTo>
                    <a:pt x="497" y="670"/>
                  </a:lnTo>
                  <a:lnTo>
                    <a:pt x="499" y="674"/>
                  </a:lnTo>
                  <a:lnTo>
                    <a:pt x="497" y="675"/>
                  </a:lnTo>
                  <a:lnTo>
                    <a:pt x="494" y="676"/>
                  </a:lnTo>
                  <a:lnTo>
                    <a:pt x="492" y="677"/>
                  </a:lnTo>
                  <a:lnTo>
                    <a:pt x="490" y="679"/>
                  </a:lnTo>
                  <a:lnTo>
                    <a:pt x="488" y="681"/>
                  </a:lnTo>
                  <a:lnTo>
                    <a:pt x="487" y="681"/>
                  </a:lnTo>
                  <a:lnTo>
                    <a:pt x="486" y="683"/>
                  </a:lnTo>
                  <a:lnTo>
                    <a:pt x="485" y="684"/>
                  </a:lnTo>
                  <a:lnTo>
                    <a:pt x="482" y="684"/>
                  </a:lnTo>
                  <a:lnTo>
                    <a:pt x="476" y="686"/>
                  </a:lnTo>
                  <a:lnTo>
                    <a:pt x="478" y="688"/>
                  </a:lnTo>
                  <a:lnTo>
                    <a:pt x="478" y="690"/>
                  </a:lnTo>
                  <a:lnTo>
                    <a:pt x="477" y="691"/>
                  </a:lnTo>
                  <a:lnTo>
                    <a:pt x="475" y="694"/>
                  </a:lnTo>
                  <a:lnTo>
                    <a:pt x="474" y="694"/>
                  </a:lnTo>
                  <a:lnTo>
                    <a:pt x="473" y="701"/>
                  </a:lnTo>
                  <a:lnTo>
                    <a:pt x="470" y="705"/>
                  </a:lnTo>
                  <a:lnTo>
                    <a:pt x="468" y="710"/>
                  </a:lnTo>
                  <a:lnTo>
                    <a:pt x="468" y="715"/>
                  </a:lnTo>
                  <a:lnTo>
                    <a:pt x="466" y="716"/>
                  </a:lnTo>
                  <a:lnTo>
                    <a:pt x="462" y="710"/>
                  </a:lnTo>
                  <a:lnTo>
                    <a:pt x="458" y="712"/>
                  </a:lnTo>
                  <a:lnTo>
                    <a:pt x="453" y="713"/>
                  </a:lnTo>
                  <a:lnTo>
                    <a:pt x="451" y="713"/>
                  </a:lnTo>
                  <a:lnTo>
                    <a:pt x="449" y="712"/>
                  </a:lnTo>
                  <a:lnTo>
                    <a:pt x="448" y="713"/>
                  </a:lnTo>
                  <a:lnTo>
                    <a:pt x="445" y="712"/>
                  </a:lnTo>
                  <a:lnTo>
                    <a:pt x="444" y="712"/>
                  </a:lnTo>
                  <a:lnTo>
                    <a:pt x="442" y="709"/>
                  </a:lnTo>
                  <a:lnTo>
                    <a:pt x="442" y="710"/>
                  </a:lnTo>
                  <a:lnTo>
                    <a:pt x="430" y="708"/>
                  </a:lnTo>
                  <a:lnTo>
                    <a:pt x="427" y="708"/>
                  </a:lnTo>
                  <a:lnTo>
                    <a:pt x="426" y="707"/>
                  </a:lnTo>
                  <a:lnTo>
                    <a:pt x="425" y="708"/>
                  </a:lnTo>
                  <a:lnTo>
                    <a:pt x="421" y="708"/>
                  </a:lnTo>
                  <a:lnTo>
                    <a:pt x="418" y="709"/>
                  </a:lnTo>
                  <a:lnTo>
                    <a:pt x="416" y="707"/>
                  </a:lnTo>
                  <a:lnTo>
                    <a:pt x="413" y="707"/>
                  </a:lnTo>
                  <a:lnTo>
                    <a:pt x="407" y="711"/>
                  </a:lnTo>
                  <a:lnTo>
                    <a:pt x="405" y="711"/>
                  </a:lnTo>
                  <a:lnTo>
                    <a:pt x="402" y="710"/>
                  </a:lnTo>
                  <a:lnTo>
                    <a:pt x="401" y="711"/>
                  </a:lnTo>
                  <a:lnTo>
                    <a:pt x="399" y="715"/>
                  </a:lnTo>
                  <a:lnTo>
                    <a:pt x="398" y="715"/>
                  </a:lnTo>
                  <a:lnTo>
                    <a:pt x="396" y="716"/>
                  </a:lnTo>
                  <a:lnTo>
                    <a:pt x="393" y="713"/>
                  </a:lnTo>
                  <a:lnTo>
                    <a:pt x="388" y="712"/>
                  </a:lnTo>
                  <a:lnTo>
                    <a:pt x="388" y="708"/>
                  </a:lnTo>
                  <a:lnTo>
                    <a:pt x="380" y="707"/>
                  </a:lnTo>
                  <a:lnTo>
                    <a:pt x="376" y="703"/>
                  </a:lnTo>
                  <a:lnTo>
                    <a:pt x="375" y="703"/>
                  </a:lnTo>
                  <a:lnTo>
                    <a:pt x="374" y="701"/>
                  </a:lnTo>
                  <a:lnTo>
                    <a:pt x="373" y="701"/>
                  </a:lnTo>
                  <a:lnTo>
                    <a:pt x="372" y="700"/>
                  </a:lnTo>
                  <a:lnTo>
                    <a:pt x="370" y="701"/>
                  </a:lnTo>
                  <a:lnTo>
                    <a:pt x="369" y="705"/>
                  </a:lnTo>
                  <a:lnTo>
                    <a:pt x="366" y="705"/>
                  </a:lnTo>
                  <a:lnTo>
                    <a:pt x="366" y="707"/>
                  </a:lnTo>
                  <a:lnTo>
                    <a:pt x="361" y="704"/>
                  </a:lnTo>
                  <a:lnTo>
                    <a:pt x="361" y="705"/>
                  </a:lnTo>
                  <a:lnTo>
                    <a:pt x="352" y="693"/>
                  </a:lnTo>
                  <a:lnTo>
                    <a:pt x="350" y="693"/>
                  </a:lnTo>
                  <a:lnTo>
                    <a:pt x="347" y="688"/>
                  </a:lnTo>
                  <a:lnTo>
                    <a:pt x="345" y="690"/>
                  </a:lnTo>
                  <a:lnTo>
                    <a:pt x="345" y="691"/>
                  </a:lnTo>
                  <a:lnTo>
                    <a:pt x="343" y="693"/>
                  </a:lnTo>
                  <a:lnTo>
                    <a:pt x="340" y="693"/>
                  </a:lnTo>
                  <a:lnTo>
                    <a:pt x="339" y="694"/>
                  </a:lnTo>
                  <a:lnTo>
                    <a:pt x="337" y="695"/>
                  </a:lnTo>
                  <a:lnTo>
                    <a:pt x="335" y="695"/>
                  </a:lnTo>
                  <a:lnTo>
                    <a:pt x="332" y="696"/>
                  </a:lnTo>
                  <a:lnTo>
                    <a:pt x="330" y="696"/>
                  </a:lnTo>
                  <a:lnTo>
                    <a:pt x="329" y="695"/>
                  </a:lnTo>
                  <a:lnTo>
                    <a:pt x="329" y="694"/>
                  </a:lnTo>
                  <a:lnTo>
                    <a:pt x="324" y="695"/>
                  </a:lnTo>
                  <a:lnTo>
                    <a:pt x="322" y="695"/>
                  </a:lnTo>
                  <a:lnTo>
                    <a:pt x="320" y="694"/>
                  </a:lnTo>
                  <a:lnTo>
                    <a:pt x="318" y="694"/>
                  </a:lnTo>
                  <a:lnTo>
                    <a:pt x="316" y="692"/>
                  </a:lnTo>
                  <a:lnTo>
                    <a:pt x="318" y="690"/>
                  </a:lnTo>
                  <a:lnTo>
                    <a:pt x="316" y="686"/>
                  </a:lnTo>
                  <a:lnTo>
                    <a:pt x="321" y="685"/>
                  </a:lnTo>
                  <a:lnTo>
                    <a:pt x="326" y="683"/>
                  </a:lnTo>
                  <a:lnTo>
                    <a:pt x="327" y="682"/>
                  </a:lnTo>
                  <a:lnTo>
                    <a:pt x="328" y="678"/>
                  </a:lnTo>
                  <a:lnTo>
                    <a:pt x="329" y="674"/>
                  </a:lnTo>
                  <a:lnTo>
                    <a:pt x="332" y="674"/>
                  </a:lnTo>
                  <a:lnTo>
                    <a:pt x="336" y="670"/>
                  </a:lnTo>
                  <a:lnTo>
                    <a:pt x="336" y="669"/>
                  </a:lnTo>
                  <a:lnTo>
                    <a:pt x="335" y="667"/>
                  </a:lnTo>
                  <a:lnTo>
                    <a:pt x="332" y="665"/>
                  </a:lnTo>
                  <a:lnTo>
                    <a:pt x="332" y="662"/>
                  </a:lnTo>
                  <a:lnTo>
                    <a:pt x="331" y="661"/>
                  </a:lnTo>
                  <a:lnTo>
                    <a:pt x="322" y="659"/>
                  </a:lnTo>
                  <a:lnTo>
                    <a:pt x="321" y="659"/>
                  </a:lnTo>
                  <a:lnTo>
                    <a:pt x="320" y="657"/>
                  </a:lnTo>
                  <a:lnTo>
                    <a:pt x="315" y="657"/>
                  </a:lnTo>
                  <a:lnTo>
                    <a:pt x="313" y="653"/>
                  </a:lnTo>
                  <a:lnTo>
                    <a:pt x="312" y="652"/>
                  </a:lnTo>
                  <a:lnTo>
                    <a:pt x="313" y="650"/>
                  </a:lnTo>
                  <a:lnTo>
                    <a:pt x="306" y="650"/>
                  </a:lnTo>
                  <a:lnTo>
                    <a:pt x="304" y="646"/>
                  </a:lnTo>
                  <a:lnTo>
                    <a:pt x="302" y="645"/>
                  </a:lnTo>
                  <a:lnTo>
                    <a:pt x="301" y="644"/>
                  </a:lnTo>
                  <a:lnTo>
                    <a:pt x="302" y="642"/>
                  </a:lnTo>
                  <a:lnTo>
                    <a:pt x="301" y="641"/>
                  </a:lnTo>
                  <a:lnTo>
                    <a:pt x="302" y="640"/>
                  </a:lnTo>
                  <a:lnTo>
                    <a:pt x="303" y="637"/>
                  </a:lnTo>
                  <a:lnTo>
                    <a:pt x="302" y="636"/>
                  </a:lnTo>
                  <a:lnTo>
                    <a:pt x="300" y="634"/>
                  </a:lnTo>
                  <a:lnTo>
                    <a:pt x="298" y="634"/>
                  </a:lnTo>
                  <a:lnTo>
                    <a:pt x="297" y="633"/>
                  </a:lnTo>
                  <a:lnTo>
                    <a:pt x="295" y="633"/>
                  </a:lnTo>
                  <a:lnTo>
                    <a:pt x="295" y="632"/>
                  </a:lnTo>
                  <a:lnTo>
                    <a:pt x="294" y="632"/>
                  </a:lnTo>
                  <a:lnTo>
                    <a:pt x="292" y="632"/>
                  </a:lnTo>
                  <a:lnTo>
                    <a:pt x="290" y="632"/>
                  </a:lnTo>
                  <a:lnTo>
                    <a:pt x="288" y="627"/>
                  </a:lnTo>
                  <a:lnTo>
                    <a:pt x="286" y="628"/>
                  </a:lnTo>
                  <a:lnTo>
                    <a:pt x="283" y="632"/>
                  </a:lnTo>
                  <a:lnTo>
                    <a:pt x="283" y="633"/>
                  </a:lnTo>
                  <a:lnTo>
                    <a:pt x="281" y="634"/>
                  </a:lnTo>
                  <a:lnTo>
                    <a:pt x="278" y="635"/>
                  </a:lnTo>
                  <a:lnTo>
                    <a:pt x="266" y="635"/>
                  </a:lnTo>
                  <a:lnTo>
                    <a:pt x="262" y="636"/>
                  </a:lnTo>
                  <a:lnTo>
                    <a:pt x="261" y="638"/>
                  </a:lnTo>
                  <a:lnTo>
                    <a:pt x="259" y="640"/>
                  </a:lnTo>
                  <a:lnTo>
                    <a:pt x="257" y="640"/>
                  </a:lnTo>
                  <a:lnTo>
                    <a:pt x="254" y="640"/>
                  </a:lnTo>
                  <a:lnTo>
                    <a:pt x="251" y="640"/>
                  </a:lnTo>
                  <a:lnTo>
                    <a:pt x="249" y="645"/>
                  </a:lnTo>
                  <a:lnTo>
                    <a:pt x="245" y="645"/>
                  </a:lnTo>
                  <a:lnTo>
                    <a:pt x="244" y="646"/>
                  </a:lnTo>
                  <a:lnTo>
                    <a:pt x="242" y="646"/>
                  </a:lnTo>
                  <a:lnTo>
                    <a:pt x="241" y="648"/>
                  </a:lnTo>
                  <a:lnTo>
                    <a:pt x="240" y="648"/>
                  </a:lnTo>
                  <a:lnTo>
                    <a:pt x="238" y="651"/>
                  </a:lnTo>
                  <a:lnTo>
                    <a:pt x="234" y="652"/>
                  </a:lnTo>
                  <a:lnTo>
                    <a:pt x="232" y="651"/>
                  </a:lnTo>
                  <a:lnTo>
                    <a:pt x="231" y="652"/>
                  </a:lnTo>
                  <a:lnTo>
                    <a:pt x="228" y="652"/>
                  </a:lnTo>
                  <a:lnTo>
                    <a:pt x="226" y="654"/>
                  </a:lnTo>
                  <a:lnTo>
                    <a:pt x="226" y="653"/>
                  </a:lnTo>
                  <a:lnTo>
                    <a:pt x="227" y="652"/>
                  </a:lnTo>
                  <a:lnTo>
                    <a:pt x="231" y="648"/>
                  </a:lnTo>
                  <a:lnTo>
                    <a:pt x="231" y="645"/>
                  </a:lnTo>
                  <a:lnTo>
                    <a:pt x="229" y="644"/>
                  </a:lnTo>
                  <a:lnTo>
                    <a:pt x="221" y="645"/>
                  </a:lnTo>
                  <a:lnTo>
                    <a:pt x="212" y="648"/>
                  </a:lnTo>
                  <a:lnTo>
                    <a:pt x="210" y="646"/>
                  </a:lnTo>
                  <a:lnTo>
                    <a:pt x="208" y="646"/>
                  </a:lnTo>
                  <a:lnTo>
                    <a:pt x="206" y="645"/>
                  </a:lnTo>
                  <a:lnTo>
                    <a:pt x="205" y="645"/>
                  </a:lnTo>
                  <a:lnTo>
                    <a:pt x="202" y="645"/>
                  </a:lnTo>
                  <a:lnTo>
                    <a:pt x="200" y="644"/>
                  </a:lnTo>
                  <a:lnTo>
                    <a:pt x="199" y="644"/>
                  </a:lnTo>
                  <a:lnTo>
                    <a:pt x="200" y="643"/>
                  </a:lnTo>
                  <a:lnTo>
                    <a:pt x="200" y="642"/>
                  </a:lnTo>
                  <a:lnTo>
                    <a:pt x="199" y="643"/>
                  </a:lnTo>
                  <a:lnTo>
                    <a:pt x="198" y="643"/>
                  </a:lnTo>
                  <a:lnTo>
                    <a:pt x="198" y="642"/>
                  </a:lnTo>
                  <a:lnTo>
                    <a:pt x="197" y="642"/>
                  </a:lnTo>
                  <a:lnTo>
                    <a:pt x="195" y="640"/>
                  </a:lnTo>
                  <a:lnTo>
                    <a:pt x="194" y="641"/>
                  </a:lnTo>
                  <a:lnTo>
                    <a:pt x="193" y="640"/>
                  </a:lnTo>
                  <a:lnTo>
                    <a:pt x="192" y="638"/>
                  </a:lnTo>
                  <a:lnTo>
                    <a:pt x="194" y="638"/>
                  </a:lnTo>
                  <a:lnTo>
                    <a:pt x="193" y="637"/>
                  </a:lnTo>
                  <a:lnTo>
                    <a:pt x="192" y="636"/>
                  </a:lnTo>
                  <a:lnTo>
                    <a:pt x="188" y="640"/>
                  </a:lnTo>
                  <a:lnTo>
                    <a:pt x="186" y="634"/>
                  </a:lnTo>
                  <a:lnTo>
                    <a:pt x="188" y="631"/>
                  </a:lnTo>
                  <a:lnTo>
                    <a:pt x="189" y="626"/>
                  </a:lnTo>
                  <a:lnTo>
                    <a:pt x="188" y="620"/>
                  </a:lnTo>
                  <a:lnTo>
                    <a:pt x="186" y="618"/>
                  </a:lnTo>
                  <a:lnTo>
                    <a:pt x="185" y="617"/>
                  </a:lnTo>
                  <a:lnTo>
                    <a:pt x="188" y="613"/>
                  </a:lnTo>
                  <a:lnTo>
                    <a:pt x="189" y="612"/>
                  </a:lnTo>
                  <a:lnTo>
                    <a:pt x="190" y="611"/>
                  </a:lnTo>
                  <a:lnTo>
                    <a:pt x="191" y="610"/>
                  </a:lnTo>
                  <a:lnTo>
                    <a:pt x="191" y="606"/>
                  </a:lnTo>
                  <a:lnTo>
                    <a:pt x="192" y="603"/>
                  </a:lnTo>
                  <a:lnTo>
                    <a:pt x="193" y="598"/>
                  </a:lnTo>
                  <a:lnTo>
                    <a:pt x="195" y="596"/>
                  </a:lnTo>
                  <a:lnTo>
                    <a:pt x="197" y="594"/>
                  </a:lnTo>
                  <a:lnTo>
                    <a:pt x="197" y="592"/>
                  </a:lnTo>
                  <a:lnTo>
                    <a:pt x="198" y="591"/>
                  </a:lnTo>
                  <a:lnTo>
                    <a:pt x="198" y="590"/>
                  </a:lnTo>
                  <a:lnTo>
                    <a:pt x="199" y="586"/>
                  </a:lnTo>
                  <a:lnTo>
                    <a:pt x="199" y="585"/>
                  </a:lnTo>
                  <a:lnTo>
                    <a:pt x="198" y="584"/>
                  </a:lnTo>
                  <a:lnTo>
                    <a:pt x="197" y="583"/>
                  </a:lnTo>
                  <a:lnTo>
                    <a:pt x="198" y="582"/>
                  </a:lnTo>
                  <a:lnTo>
                    <a:pt x="199" y="581"/>
                  </a:lnTo>
                  <a:lnTo>
                    <a:pt x="198" y="581"/>
                  </a:lnTo>
                  <a:lnTo>
                    <a:pt x="198" y="579"/>
                  </a:lnTo>
                  <a:lnTo>
                    <a:pt x="199" y="578"/>
                  </a:lnTo>
                  <a:lnTo>
                    <a:pt x="199" y="577"/>
                  </a:lnTo>
                  <a:lnTo>
                    <a:pt x="197" y="577"/>
                  </a:lnTo>
                  <a:lnTo>
                    <a:pt x="193" y="575"/>
                  </a:lnTo>
                  <a:lnTo>
                    <a:pt x="189" y="570"/>
                  </a:lnTo>
                  <a:lnTo>
                    <a:pt x="186" y="570"/>
                  </a:lnTo>
                  <a:lnTo>
                    <a:pt x="183" y="567"/>
                  </a:lnTo>
                  <a:lnTo>
                    <a:pt x="183" y="566"/>
                  </a:lnTo>
                  <a:lnTo>
                    <a:pt x="180" y="567"/>
                  </a:lnTo>
                  <a:lnTo>
                    <a:pt x="176" y="565"/>
                  </a:lnTo>
                  <a:lnTo>
                    <a:pt x="174" y="565"/>
                  </a:lnTo>
                  <a:lnTo>
                    <a:pt x="174" y="564"/>
                  </a:lnTo>
                  <a:lnTo>
                    <a:pt x="169" y="564"/>
                  </a:lnTo>
                  <a:lnTo>
                    <a:pt x="166" y="560"/>
                  </a:lnTo>
                  <a:lnTo>
                    <a:pt x="166" y="556"/>
                  </a:lnTo>
                  <a:lnTo>
                    <a:pt x="168" y="553"/>
                  </a:lnTo>
                  <a:lnTo>
                    <a:pt x="168" y="551"/>
                  </a:lnTo>
                  <a:lnTo>
                    <a:pt x="168" y="549"/>
                  </a:lnTo>
                  <a:lnTo>
                    <a:pt x="166" y="545"/>
                  </a:lnTo>
                  <a:lnTo>
                    <a:pt x="162" y="543"/>
                  </a:lnTo>
                  <a:lnTo>
                    <a:pt x="159" y="539"/>
                  </a:lnTo>
                  <a:lnTo>
                    <a:pt x="157" y="537"/>
                  </a:lnTo>
                  <a:lnTo>
                    <a:pt x="155" y="533"/>
                  </a:lnTo>
                  <a:lnTo>
                    <a:pt x="150" y="529"/>
                  </a:lnTo>
                  <a:lnTo>
                    <a:pt x="147" y="531"/>
                  </a:lnTo>
                  <a:lnTo>
                    <a:pt x="145" y="534"/>
                  </a:lnTo>
                  <a:lnTo>
                    <a:pt x="142" y="535"/>
                  </a:lnTo>
                  <a:lnTo>
                    <a:pt x="141" y="536"/>
                  </a:lnTo>
                  <a:lnTo>
                    <a:pt x="138" y="535"/>
                  </a:lnTo>
                  <a:lnTo>
                    <a:pt x="134" y="535"/>
                  </a:lnTo>
                  <a:lnTo>
                    <a:pt x="132" y="535"/>
                  </a:lnTo>
                  <a:lnTo>
                    <a:pt x="130" y="536"/>
                  </a:lnTo>
                  <a:lnTo>
                    <a:pt x="129" y="537"/>
                  </a:lnTo>
                  <a:lnTo>
                    <a:pt x="128" y="540"/>
                  </a:lnTo>
                  <a:lnTo>
                    <a:pt x="128" y="542"/>
                  </a:lnTo>
                  <a:lnTo>
                    <a:pt x="124" y="543"/>
                  </a:lnTo>
                  <a:lnTo>
                    <a:pt x="125" y="545"/>
                  </a:lnTo>
                  <a:lnTo>
                    <a:pt x="122" y="549"/>
                  </a:lnTo>
                  <a:lnTo>
                    <a:pt x="121" y="551"/>
                  </a:lnTo>
                  <a:lnTo>
                    <a:pt x="119" y="556"/>
                  </a:lnTo>
                  <a:lnTo>
                    <a:pt x="119" y="559"/>
                  </a:lnTo>
                  <a:lnTo>
                    <a:pt x="117" y="562"/>
                  </a:lnTo>
                  <a:lnTo>
                    <a:pt x="116" y="565"/>
                  </a:lnTo>
                  <a:lnTo>
                    <a:pt x="112" y="565"/>
                  </a:lnTo>
                  <a:lnTo>
                    <a:pt x="108" y="566"/>
                  </a:lnTo>
                  <a:lnTo>
                    <a:pt x="107" y="567"/>
                  </a:lnTo>
                  <a:lnTo>
                    <a:pt x="107" y="570"/>
                  </a:lnTo>
                  <a:lnTo>
                    <a:pt x="106" y="573"/>
                  </a:lnTo>
                  <a:lnTo>
                    <a:pt x="108" y="576"/>
                  </a:lnTo>
                  <a:lnTo>
                    <a:pt x="112" y="579"/>
                  </a:lnTo>
                  <a:lnTo>
                    <a:pt x="112" y="584"/>
                  </a:lnTo>
                  <a:lnTo>
                    <a:pt x="110" y="584"/>
                  </a:lnTo>
                  <a:lnTo>
                    <a:pt x="107" y="584"/>
                  </a:lnTo>
                  <a:lnTo>
                    <a:pt x="103" y="584"/>
                  </a:lnTo>
                  <a:lnTo>
                    <a:pt x="100" y="587"/>
                  </a:lnTo>
                  <a:lnTo>
                    <a:pt x="98" y="585"/>
                  </a:lnTo>
                  <a:lnTo>
                    <a:pt x="97" y="585"/>
                  </a:lnTo>
                  <a:lnTo>
                    <a:pt x="86" y="581"/>
                  </a:lnTo>
                  <a:lnTo>
                    <a:pt x="73" y="578"/>
                  </a:lnTo>
                  <a:lnTo>
                    <a:pt x="73" y="581"/>
                  </a:lnTo>
                  <a:lnTo>
                    <a:pt x="72" y="584"/>
                  </a:lnTo>
                  <a:lnTo>
                    <a:pt x="73" y="587"/>
                  </a:lnTo>
                  <a:lnTo>
                    <a:pt x="72" y="589"/>
                  </a:lnTo>
                  <a:lnTo>
                    <a:pt x="70" y="590"/>
                  </a:lnTo>
                  <a:lnTo>
                    <a:pt x="68" y="600"/>
                  </a:lnTo>
                  <a:lnTo>
                    <a:pt x="67" y="602"/>
                  </a:lnTo>
                  <a:lnTo>
                    <a:pt x="64" y="603"/>
                  </a:lnTo>
                  <a:lnTo>
                    <a:pt x="64" y="604"/>
                  </a:lnTo>
                  <a:lnTo>
                    <a:pt x="65" y="606"/>
                  </a:lnTo>
                  <a:lnTo>
                    <a:pt x="64" y="607"/>
                  </a:lnTo>
                  <a:lnTo>
                    <a:pt x="65" y="608"/>
                  </a:lnTo>
                  <a:lnTo>
                    <a:pt x="67" y="609"/>
                  </a:lnTo>
                  <a:lnTo>
                    <a:pt x="69" y="612"/>
                  </a:lnTo>
                  <a:lnTo>
                    <a:pt x="68" y="618"/>
                  </a:lnTo>
                  <a:lnTo>
                    <a:pt x="67" y="619"/>
                  </a:lnTo>
                  <a:lnTo>
                    <a:pt x="67" y="623"/>
                  </a:lnTo>
                  <a:lnTo>
                    <a:pt x="67" y="624"/>
                  </a:lnTo>
                  <a:lnTo>
                    <a:pt x="67" y="626"/>
                  </a:lnTo>
                  <a:lnTo>
                    <a:pt x="62" y="626"/>
                  </a:lnTo>
                  <a:lnTo>
                    <a:pt x="60" y="625"/>
                  </a:lnTo>
                  <a:lnTo>
                    <a:pt x="55" y="627"/>
                  </a:lnTo>
                  <a:lnTo>
                    <a:pt x="54" y="626"/>
                  </a:lnTo>
                  <a:lnTo>
                    <a:pt x="52" y="627"/>
                  </a:lnTo>
                  <a:lnTo>
                    <a:pt x="50" y="625"/>
                  </a:lnTo>
                  <a:lnTo>
                    <a:pt x="47" y="625"/>
                  </a:lnTo>
                  <a:lnTo>
                    <a:pt x="46" y="628"/>
                  </a:lnTo>
                  <a:lnTo>
                    <a:pt x="42" y="631"/>
                  </a:lnTo>
                  <a:lnTo>
                    <a:pt x="41" y="633"/>
                  </a:lnTo>
                  <a:lnTo>
                    <a:pt x="38" y="634"/>
                  </a:lnTo>
                  <a:lnTo>
                    <a:pt x="36" y="634"/>
                  </a:lnTo>
                  <a:lnTo>
                    <a:pt x="34" y="636"/>
                  </a:lnTo>
                  <a:lnTo>
                    <a:pt x="30" y="636"/>
                  </a:lnTo>
                  <a:lnTo>
                    <a:pt x="29" y="638"/>
                  </a:lnTo>
                  <a:lnTo>
                    <a:pt x="27" y="638"/>
                  </a:lnTo>
                  <a:lnTo>
                    <a:pt x="27" y="637"/>
                  </a:lnTo>
                  <a:lnTo>
                    <a:pt x="27" y="636"/>
                  </a:lnTo>
                  <a:lnTo>
                    <a:pt x="22" y="635"/>
                  </a:lnTo>
                  <a:lnTo>
                    <a:pt x="21" y="636"/>
                  </a:lnTo>
                  <a:lnTo>
                    <a:pt x="21" y="634"/>
                  </a:lnTo>
                  <a:lnTo>
                    <a:pt x="21" y="633"/>
                  </a:lnTo>
                  <a:lnTo>
                    <a:pt x="21" y="629"/>
                  </a:lnTo>
                  <a:lnTo>
                    <a:pt x="19" y="627"/>
                  </a:lnTo>
                  <a:lnTo>
                    <a:pt x="20" y="627"/>
                  </a:lnTo>
                  <a:lnTo>
                    <a:pt x="20" y="625"/>
                  </a:lnTo>
                  <a:lnTo>
                    <a:pt x="19" y="624"/>
                  </a:lnTo>
                  <a:lnTo>
                    <a:pt x="19" y="623"/>
                  </a:lnTo>
                  <a:lnTo>
                    <a:pt x="21" y="621"/>
                  </a:lnTo>
                  <a:lnTo>
                    <a:pt x="20" y="619"/>
                  </a:lnTo>
                  <a:lnTo>
                    <a:pt x="20" y="618"/>
                  </a:lnTo>
                  <a:lnTo>
                    <a:pt x="16" y="616"/>
                  </a:lnTo>
                  <a:lnTo>
                    <a:pt x="15" y="615"/>
                  </a:lnTo>
                  <a:lnTo>
                    <a:pt x="12" y="613"/>
                  </a:lnTo>
                  <a:lnTo>
                    <a:pt x="9" y="610"/>
                  </a:lnTo>
                  <a:lnTo>
                    <a:pt x="7" y="604"/>
                  </a:lnTo>
                  <a:lnTo>
                    <a:pt x="4" y="602"/>
                  </a:lnTo>
                  <a:lnTo>
                    <a:pt x="5" y="598"/>
                  </a:lnTo>
                  <a:lnTo>
                    <a:pt x="4" y="595"/>
                  </a:lnTo>
                  <a:lnTo>
                    <a:pt x="5" y="592"/>
                  </a:lnTo>
                  <a:lnTo>
                    <a:pt x="1" y="586"/>
                  </a:lnTo>
                  <a:lnTo>
                    <a:pt x="0" y="581"/>
                  </a:lnTo>
                  <a:lnTo>
                    <a:pt x="0" y="578"/>
                  </a:lnTo>
                  <a:lnTo>
                    <a:pt x="4" y="577"/>
                  </a:lnTo>
                  <a:lnTo>
                    <a:pt x="5" y="575"/>
                  </a:lnTo>
                  <a:lnTo>
                    <a:pt x="8" y="573"/>
                  </a:lnTo>
                  <a:lnTo>
                    <a:pt x="8" y="571"/>
                  </a:lnTo>
                  <a:lnTo>
                    <a:pt x="8" y="570"/>
                  </a:lnTo>
                  <a:lnTo>
                    <a:pt x="12" y="570"/>
                  </a:lnTo>
                  <a:lnTo>
                    <a:pt x="16" y="567"/>
                  </a:lnTo>
                  <a:lnTo>
                    <a:pt x="20" y="559"/>
                  </a:lnTo>
                  <a:lnTo>
                    <a:pt x="20" y="554"/>
                  </a:lnTo>
                  <a:lnTo>
                    <a:pt x="21" y="553"/>
                  </a:lnTo>
                  <a:lnTo>
                    <a:pt x="20" y="550"/>
                  </a:lnTo>
                  <a:lnTo>
                    <a:pt x="21" y="545"/>
                  </a:lnTo>
                  <a:lnTo>
                    <a:pt x="25" y="543"/>
                  </a:lnTo>
                  <a:lnTo>
                    <a:pt x="24" y="542"/>
                  </a:lnTo>
                  <a:lnTo>
                    <a:pt x="24" y="541"/>
                  </a:lnTo>
                  <a:lnTo>
                    <a:pt x="26" y="537"/>
                  </a:lnTo>
                  <a:lnTo>
                    <a:pt x="28" y="539"/>
                  </a:lnTo>
                  <a:lnTo>
                    <a:pt x="29" y="537"/>
                  </a:lnTo>
                  <a:lnTo>
                    <a:pt x="34" y="537"/>
                  </a:lnTo>
                  <a:lnTo>
                    <a:pt x="33" y="534"/>
                  </a:lnTo>
                  <a:lnTo>
                    <a:pt x="31" y="533"/>
                  </a:lnTo>
                  <a:lnTo>
                    <a:pt x="30" y="531"/>
                  </a:lnTo>
                  <a:lnTo>
                    <a:pt x="31" y="529"/>
                  </a:lnTo>
                  <a:lnTo>
                    <a:pt x="33" y="527"/>
                  </a:lnTo>
                  <a:lnTo>
                    <a:pt x="34" y="526"/>
                  </a:lnTo>
                  <a:lnTo>
                    <a:pt x="31" y="524"/>
                  </a:lnTo>
                  <a:lnTo>
                    <a:pt x="31" y="522"/>
                  </a:lnTo>
                  <a:lnTo>
                    <a:pt x="27" y="519"/>
                  </a:lnTo>
                  <a:lnTo>
                    <a:pt x="20" y="516"/>
                  </a:lnTo>
                  <a:lnTo>
                    <a:pt x="19" y="515"/>
                  </a:lnTo>
                  <a:lnTo>
                    <a:pt x="18" y="511"/>
                  </a:lnTo>
                  <a:lnTo>
                    <a:pt x="17" y="511"/>
                  </a:lnTo>
                  <a:lnTo>
                    <a:pt x="16" y="508"/>
                  </a:lnTo>
                  <a:lnTo>
                    <a:pt x="17" y="507"/>
                  </a:lnTo>
                  <a:lnTo>
                    <a:pt x="19" y="506"/>
                  </a:lnTo>
                  <a:lnTo>
                    <a:pt x="19" y="504"/>
                  </a:lnTo>
                  <a:lnTo>
                    <a:pt x="20" y="504"/>
                  </a:lnTo>
                  <a:lnTo>
                    <a:pt x="22" y="503"/>
                  </a:lnTo>
                  <a:lnTo>
                    <a:pt x="27" y="500"/>
                  </a:lnTo>
                  <a:lnTo>
                    <a:pt x="28" y="498"/>
                  </a:lnTo>
                  <a:lnTo>
                    <a:pt x="29" y="497"/>
                  </a:lnTo>
                  <a:lnTo>
                    <a:pt x="30" y="495"/>
                  </a:lnTo>
                  <a:lnTo>
                    <a:pt x="33" y="493"/>
                  </a:lnTo>
                  <a:lnTo>
                    <a:pt x="34" y="489"/>
                  </a:lnTo>
                  <a:lnTo>
                    <a:pt x="31" y="479"/>
                  </a:lnTo>
                  <a:lnTo>
                    <a:pt x="30" y="479"/>
                  </a:lnTo>
                  <a:lnTo>
                    <a:pt x="28" y="479"/>
                  </a:lnTo>
                  <a:lnTo>
                    <a:pt x="26" y="478"/>
                  </a:lnTo>
                  <a:lnTo>
                    <a:pt x="22" y="477"/>
                  </a:lnTo>
                  <a:lnTo>
                    <a:pt x="24" y="475"/>
                  </a:lnTo>
                  <a:lnTo>
                    <a:pt x="22" y="472"/>
                  </a:lnTo>
                  <a:lnTo>
                    <a:pt x="22" y="467"/>
                  </a:lnTo>
                  <a:lnTo>
                    <a:pt x="22" y="466"/>
                  </a:lnTo>
                  <a:lnTo>
                    <a:pt x="24" y="462"/>
                  </a:lnTo>
                  <a:lnTo>
                    <a:pt x="27" y="459"/>
                  </a:lnTo>
                  <a:lnTo>
                    <a:pt x="29" y="452"/>
                  </a:lnTo>
                  <a:lnTo>
                    <a:pt x="33" y="449"/>
                  </a:lnTo>
                  <a:lnTo>
                    <a:pt x="33" y="448"/>
                  </a:lnTo>
                  <a:lnTo>
                    <a:pt x="34" y="447"/>
                  </a:lnTo>
                  <a:lnTo>
                    <a:pt x="36" y="442"/>
                  </a:lnTo>
                  <a:lnTo>
                    <a:pt x="36" y="440"/>
                  </a:lnTo>
                  <a:lnTo>
                    <a:pt x="39" y="441"/>
                  </a:lnTo>
                  <a:lnTo>
                    <a:pt x="42" y="436"/>
                  </a:lnTo>
                  <a:lnTo>
                    <a:pt x="44" y="436"/>
                  </a:lnTo>
                  <a:lnTo>
                    <a:pt x="46" y="436"/>
                  </a:lnTo>
                  <a:lnTo>
                    <a:pt x="50" y="436"/>
                  </a:lnTo>
                  <a:lnTo>
                    <a:pt x="50" y="437"/>
                  </a:lnTo>
                  <a:lnTo>
                    <a:pt x="51" y="436"/>
                  </a:lnTo>
                  <a:lnTo>
                    <a:pt x="51" y="430"/>
                  </a:lnTo>
                  <a:lnTo>
                    <a:pt x="56" y="428"/>
                  </a:lnTo>
                  <a:lnTo>
                    <a:pt x="60" y="428"/>
                  </a:lnTo>
                  <a:lnTo>
                    <a:pt x="62" y="428"/>
                  </a:lnTo>
                  <a:lnTo>
                    <a:pt x="63" y="428"/>
                  </a:lnTo>
                  <a:lnTo>
                    <a:pt x="63" y="427"/>
                  </a:lnTo>
                  <a:lnTo>
                    <a:pt x="60" y="424"/>
                  </a:lnTo>
                  <a:lnTo>
                    <a:pt x="60" y="420"/>
                  </a:lnTo>
                  <a:lnTo>
                    <a:pt x="62" y="419"/>
                  </a:lnTo>
                  <a:lnTo>
                    <a:pt x="63" y="418"/>
                  </a:lnTo>
                  <a:lnTo>
                    <a:pt x="65" y="419"/>
                  </a:lnTo>
                  <a:lnTo>
                    <a:pt x="70" y="415"/>
                  </a:lnTo>
                  <a:lnTo>
                    <a:pt x="70" y="412"/>
                  </a:lnTo>
                  <a:lnTo>
                    <a:pt x="69" y="411"/>
                  </a:lnTo>
                  <a:lnTo>
                    <a:pt x="67" y="411"/>
                  </a:lnTo>
                  <a:lnTo>
                    <a:pt x="65" y="409"/>
                  </a:lnTo>
                  <a:lnTo>
                    <a:pt x="63" y="408"/>
                  </a:lnTo>
                  <a:lnTo>
                    <a:pt x="63" y="405"/>
                  </a:lnTo>
                  <a:lnTo>
                    <a:pt x="64" y="402"/>
                  </a:lnTo>
                  <a:lnTo>
                    <a:pt x="64" y="400"/>
                  </a:lnTo>
                  <a:lnTo>
                    <a:pt x="65" y="399"/>
                  </a:lnTo>
                  <a:lnTo>
                    <a:pt x="62" y="397"/>
                  </a:lnTo>
                  <a:lnTo>
                    <a:pt x="61" y="394"/>
                  </a:lnTo>
                  <a:lnTo>
                    <a:pt x="62" y="393"/>
                  </a:lnTo>
                  <a:lnTo>
                    <a:pt x="60" y="391"/>
                  </a:lnTo>
                  <a:lnTo>
                    <a:pt x="60" y="386"/>
                  </a:lnTo>
                  <a:lnTo>
                    <a:pt x="59" y="385"/>
                  </a:lnTo>
                  <a:lnTo>
                    <a:pt x="59" y="384"/>
                  </a:lnTo>
                  <a:lnTo>
                    <a:pt x="59" y="383"/>
                  </a:lnTo>
                  <a:lnTo>
                    <a:pt x="59" y="381"/>
                  </a:lnTo>
                  <a:lnTo>
                    <a:pt x="61" y="381"/>
                  </a:lnTo>
                  <a:lnTo>
                    <a:pt x="67" y="374"/>
                  </a:lnTo>
                  <a:lnTo>
                    <a:pt x="68" y="372"/>
                  </a:lnTo>
                  <a:lnTo>
                    <a:pt x="67" y="369"/>
                  </a:lnTo>
                  <a:lnTo>
                    <a:pt x="68" y="367"/>
                  </a:lnTo>
                  <a:lnTo>
                    <a:pt x="68" y="366"/>
                  </a:lnTo>
                  <a:lnTo>
                    <a:pt x="68" y="365"/>
                  </a:lnTo>
                  <a:lnTo>
                    <a:pt x="67" y="361"/>
                  </a:lnTo>
                  <a:lnTo>
                    <a:pt x="68" y="359"/>
                  </a:lnTo>
                  <a:lnTo>
                    <a:pt x="65" y="358"/>
                  </a:lnTo>
                  <a:lnTo>
                    <a:pt x="67" y="358"/>
                  </a:lnTo>
                  <a:lnTo>
                    <a:pt x="67" y="357"/>
                  </a:lnTo>
                  <a:lnTo>
                    <a:pt x="65" y="353"/>
                  </a:lnTo>
                  <a:lnTo>
                    <a:pt x="64" y="353"/>
                  </a:lnTo>
                  <a:lnTo>
                    <a:pt x="64" y="352"/>
                  </a:lnTo>
                  <a:lnTo>
                    <a:pt x="63" y="353"/>
                  </a:lnTo>
                  <a:lnTo>
                    <a:pt x="61" y="352"/>
                  </a:lnTo>
                  <a:lnTo>
                    <a:pt x="60" y="350"/>
                  </a:lnTo>
                  <a:lnTo>
                    <a:pt x="61" y="348"/>
                  </a:lnTo>
                  <a:lnTo>
                    <a:pt x="62" y="348"/>
                  </a:lnTo>
                  <a:lnTo>
                    <a:pt x="63" y="347"/>
                  </a:lnTo>
                  <a:lnTo>
                    <a:pt x="64" y="344"/>
                  </a:lnTo>
                  <a:lnTo>
                    <a:pt x="67" y="342"/>
                  </a:lnTo>
                  <a:lnTo>
                    <a:pt x="68" y="341"/>
                  </a:lnTo>
                  <a:lnTo>
                    <a:pt x="71" y="342"/>
                  </a:lnTo>
                  <a:lnTo>
                    <a:pt x="73" y="340"/>
                  </a:lnTo>
                  <a:lnTo>
                    <a:pt x="73" y="338"/>
                  </a:lnTo>
                  <a:lnTo>
                    <a:pt x="70" y="336"/>
                  </a:lnTo>
                  <a:lnTo>
                    <a:pt x="69" y="336"/>
                  </a:lnTo>
                  <a:lnTo>
                    <a:pt x="68" y="335"/>
                  </a:lnTo>
                  <a:lnTo>
                    <a:pt x="65" y="334"/>
                  </a:lnTo>
                  <a:lnTo>
                    <a:pt x="60" y="334"/>
                  </a:lnTo>
                  <a:lnTo>
                    <a:pt x="57" y="332"/>
                  </a:lnTo>
                  <a:lnTo>
                    <a:pt x="56" y="332"/>
                  </a:lnTo>
                  <a:lnTo>
                    <a:pt x="55" y="331"/>
                  </a:lnTo>
                  <a:lnTo>
                    <a:pt x="54" y="331"/>
                  </a:lnTo>
                  <a:lnTo>
                    <a:pt x="53" y="331"/>
                  </a:lnTo>
                  <a:lnTo>
                    <a:pt x="50" y="328"/>
                  </a:lnTo>
                  <a:lnTo>
                    <a:pt x="52" y="324"/>
                  </a:lnTo>
                  <a:lnTo>
                    <a:pt x="56" y="323"/>
                  </a:lnTo>
                  <a:lnTo>
                    <a:pt x="60" y="323"/>
                  </a:lnTo>
                  <a:lnTo>
                    <a:pt x="60" y="322"/>
                  </a:lnTo>
                  <a:lnTo>
                    <a:pt x="63" y="319"/>
                  </a:lnTo>
                  <a:lnTo>
                    <a:pt x="67" y="322"/>
                  </a:lnTo>
                  <a:lnTo>
                    <a:pt x="73" y="320"/>
                  </a:lnTo>
                  <a:lnTo>
                    <a:pt x="79" y="325"/>
                  </a:lnTo>
                  <a:lnTo>
                    <a:pt x="80" y="324"/>
                  </a:lnTo>
                  <a:lnTo>
                    <a:pt x="81" y="324"/>
                  </a:lnTo>
                  <a:lnTo>
                    <a:pt x="83" y="319"/>
                  </a:lnTo>
                  <a:lnTo>
                    <a:pt x="86" y="319"/>
                  </a:lnTo>
                  <a:lnTo>
                    <a:pt x="86" y="318"/>
                  </a:lnTo>
                  <a:lnTo>
                    <a:pt x="87" y="319"/>
                  </a:lnTo>
                  <a:lnTo>
                    <a:pt x="90" y="318"/>
                  </a:lnTo>
                  <a:lnTo>
                    <a:pt x="93" y="317"/>
                  </a:lnTo>
                  <a:lnTo>
                    <a:pt x="94" y="316"/>
                  </a:lnTo>
                  <a:lnTo>
                    <a:pt x="96" y="315"/>
                  </a:lnTo>
                  <a:lnTo>
                    <a:pt x="97" y="314"/>
                  </a:lnTo>
                  <a:lnTo>
                    <a:pt x="96" y="313"/>
                  </a:lnTo>
                  <a:lnTo>
                    <a:pt x="104" y="314"/>
                  </a:lnTo>
                  <a:lnTo>
                    <a:pt x="106" y="310"/>
                  </a:lnTo>
                  <a:lnTo>
                    <a:pt x="110" y="308"/>
                  </a:lnTo>
                  <a:lnTo>
                    <a:pt x="111" y="306"/>
                  </a:lnTo>
                  <a:lnTo>
                    <a:pt x="111" y="305"/>
                  </a:lnTo>
                  <a:lnTo>
                    <a:pt x="112" y="305"/>
                  </a:lnTo>
                  <a:lnTo>
                    <a:pt x="113" y="306"/>
                  </a:lnTo>
                  <a:lnTo>
                    <a:pt x="114" y="306"/>
                  </a:lnTo>
                  <a:lnTo>
                    <a:pt x="122" y="300"/>
                  </a:lnTo>
                  <a:lnTo>
                    <a:pt x="123" y="300"/>
                  </a:lnTo>
                  <a:lnTo>
                    <a:pt x="124" y="300"/>
                  </a:lnTo>
                  <a:lnTo>
                    <a:pt x="125" y="301"/>
                  </a:lnTo>
                  <a:lnTo>
                    <a:pt x="126" y="302"/>
                  </a:lnTo>
                  <a:lnTo>
                    <a:pt x="129" y="301"/>
                  </a:lnTo>
                  <a:lnTo>
                    <a:pt x="133" y="298"/>
                  </a:lnTo>
                  <a:lnTo>
                    <a:pt x="134" y="294"/>
                  </a:lnTo>
                  <a:lnTo>
                    <a:pt x="138" y="294"/>
                  </a:lnTo>
                  <a:lnTo>
                    <a:pt x="139" y="292"/>
                  </a:lnTo>
                  <a:lnTo>
                    <a:pt x="137" y="291"/>
                  </a:lnTo>
                  <a:lnTo>
                    <a:pt x="138" y="289"/>
                  </a:lnTo>
                  <a:lnTo>
                    <a:pt x="143" y="281"/>
                  </a:lnTo>
                  <a:lnTo>
                    <a:pt x="143" y="278"/>
                  </a:lnTo>
                  <a:lnTo>
                    <a:pt x="148" y="275"/>
                  </a:lnTo>
                  <a:lnTo>
                    <a:pt x="149" y="273"/>
                  </a:lnTo>
                  <a:lnTo>
                    <a:pt x="150" y="272"/>
                  </a:lnTo>
                  <a:lnTo>
                    <a:pt x="155" y="267"/>
                  </a:lnTo>
                  <a:lnTo>
                    <a:pt x="156" y="267"/>
                  </a:lnTo>
                  <a:lnTo>
                    <a:pt x="159" y="264"/>
                  </a:lnTo>
                  <a:lnTo>
                    <a:pt x="159" y="261"/>
                  </a:lnTo>
                  <a:lnTo>
                    <a:pt x="158" y="260"/>
                  </a:lnTo>
                  <a:lnTo>
                    <a:pt x="160" y="256"/>
                  </a:lnTo>
                  <a:lnTo>
                    <a:pt x="160" y="255"/>
                  </a:lnTo>
                  <a:lnTo>
                    <a:pt x="164" y="250"/>
                  </a:lnTo>
                  <a:lnTo>
                    <a:pt x="166" y="249"/>
                  </a:lnTo>
                  <a:lnTo>
                    <a:pt x="169" y="249"/>
                  </a:lnTo>
                  <a:lnTo>
                    <a:pt x="173" y="248"/>
                  </a:lnTo>
                  <a:lnTo>
                    <a:pt x="175" y="247"/>
                  </a:lnTo>
                  <a:lnTo>
                    <a:pt x="176" y="246"/>
                  </a:lnTo>
                  <a:lnTo>
                    <a:pt x="176" y="244"/>
                  </a:lnTo>
                  <a:lnTo>
                    <a:pt x="180" y="244"/>
                  </a:lnTo>
                  <a:lnTo>
                    <a:pt x="181" y="246"/>
                  </a:lnTo>
                  <a:lnTo>
                    <a:pt x="182" y="244"/>
                  </a:lnTo>
                  <a:lnTo>
                    <a:pt x="185" y="248"/>
                  </a:lnTo>
                  <a:lnTo>
                    <a:pt x="182" y="239"/>
                  </a:lnTo>
                  <a:lnTo>
                    <a:pt x="182" y="235"/>
                  </a:lnTo>
                  <a:lnTo>
                    <a:pt x="184" y="233"/>
                  </a:lnTo>
                  <a:lnTo>
                    <a:pt x="183" y="232"/>
                  </a:lnTo>
                  <a:lnTo>
                    <a:pt x="183" y="231"/>
                  </a:lnTo>
                  <a:lnTo>
                    <a:pt x="185" y="230"/>
                  </a:lnTo>
                  <a:lnTo>
                    <a:pt x="186" y="227"/>
                  </a:lnTo>
                  <a:lnTo>
                    <a:pt x="185" y="225"/>
                  </a:lnTo>
                  <a:lnTo>
                    <a:pt x="186" y="223"/>
                  </a:lnTo>
                  <a:lnTo>
                    <a:pt x="191" y="222"/>
                  </a:lnTo>
                  <a:lnTo>
                    <a:pt x="195" y="218"/>
                  </a:lnTo>
                  <a:lnTo>
                    <a:pt x="195" y="216"/>
                  </a:lnTo>
                  <a:lnTo>
                    <a:pt x="198" y="213"/>
                  </a:lnTo>
                  <a:lnTo>
                    <a:pt x="203" y="209"/>
                  </a:lnTo>
                  <a:lnTo>
                    <a:pt x="206" y="210"/>
                  </a:lnTo>
                  <a:lnTo>
                    <a:pt x="206" y="209"/>
                  </a:lnTo>
                  <a:lnTo>
                    <a:pt x="205" y="206"/>
                  </a:lnTo>
                  <a:lnTo>
                    <a:pt x="205" y="203"/>
                  </a:lnTo>
                  <a:lnTo>
                    <a:pt x="205" y="201"/>
                  </a:lnTo>
                  <a:lnTo>
                    <a:pt x="203" y="200"/>
                  </a:lnTo>
                  <a:lnTo>
                    <a:pt x="203" y="197"/>
                  </a:lnTo>
                  <a:lnTo>
                    <a:pt x="202" y="196"/>
                  </a:lnTo>
                  <a:lnTo>
                    <a:pt x="201" y="193"/>
                  </a:lnTo>
                  <a:lnTo>
                    <a:pt x="203" y="190"/>
                  </a:lnTo>
                  <a:lnTo>
                    <a:pt x="201" y="185"/>
                  </a:lnTo>
                  <a:lnTo>
                    <a:pt x="205" y="182"/>
                  </a:lnTo>
                  <a:lnTo>
                    <a:pt x="202" y="179"/>
                  </a:lnTo>
                  <a:lnTo>
                    <a:pt x="203" y="176"/>
                  </a:lnTo>
                  <a:lnTo>
                    <a:pt x="201" y="173"/>
                  </a:lnTo>
                  <a:lnTo>
                    <a:pt x="201" y="172"/>
                  </a:lnTo>
                  <a:lnTo>
                    <a:pt x="198" y="172"/>
                  </a:lnTo>
                  <a:lnTo>
                    <a:pt x="195" y="169"/>
                  </a:lnTo>
                  <a:lnTo>
                    <a:pt x="192" y="171"/>
                  </a:lnTo>
                  <a:lnTo>
                    <a:pt x="191" y="169"/>
                  </a:lnTo>
                  <a:lnTo>
                    <a:pt x="190" y="168"/>
                  </a:lnTo>
                  <a:lnTo>
                    <a:pt x="190" y="166"/>
                  </a:lnTo>
                  <a:lnTo>
                    <a:pt x="189" y="165"/>
                  </a:lnTo>
                  <a:lnTo>
                    <a:pt x="188" y="161"/>
                  </a:lnTo>
                  <a:lnTo>
                    <a:pt x="185" y="156"/>
                  </a:lnTo>
                  <a:lnTo>
                    <a:pt x="188" y="154"/>
                  </a:lnTo>
                  <a:lnTo>
                    <a:pt x="188" y="151"/>
                  </a:lnTo>
                  <a:lnTo>
                    <a:pt x="191" y="148"/>
                  </a:lnTo>
                  <a:lnTo>
                    <a:pt x="191" y="144"/>
                  </a:lnTo>
                  <a:lnTo>
                    <a:pt x="190" y="141"/>
                  </a:lnTo>
                  <a:lnTo>
                    <a:pt x="199" y="11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9CC53AFF-C093-A4D5-9862-4E3310BF4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9051" y="3009900"/>
              <a:ext cx="571500" cy="904875"/>
            </a:xfrm>
            <a:custGeom>
              <a:avLst/>
              <a:gdLst>
                <a:gd name="T0" fmla="*/ 155 w 360"/>
                <a:gd name="T1" fmla="*/ 6 h 570"/>
                <a:gd name="T2" fmla="*/ 153 w 360"/>
                <a:gd name="T3" fmla="*/ 35 h 570"/>
                <a:gd name="T4" fmla="*/ 172 w 360"/>
                <a:gd name="T5" fmla="*/ 46 h 570"/>
                <a:gd name="T6" fmla="*/ 185 w 360"/>
                <a:gd name="T7" fmla="*/ 37 h 570"/>
                <a:gd name="T8" fmla="*/ 215 w 360"/>
                <a:gd name="T9" fmla="*/ 46 h 570"/>
                <a:gd name="T10" fmla="*/ 228 w 360"/>
                <a:gd name="T11" fmla="*/ 45 h 570"/>
                <a:gd name="T12" fmla="*/ 227 w 360"/>
                <a:gd name="T13" fmla="*/ 60 h 570"/>
                <a:gd name="T14" fmla="*/ 248 w 360"/>
                <a:gd name="T15" fmla="*/ 90 h 570"/>
                <a:gd name="T16" fmla="*/ 269 w 360"/>
                <a:gd name="T17" fmla="*/ 102 h 570"/>
                <a:gd name="T18" fmla="*/ 288 w 360"/>
                <a:gd name="T19" fmla="*/ 109 h 570"/>
                <a:gd name="T20" fmla="*/ 276 w 360"/>
                <a:gd name="T21" fmla="*/ 145 h 570"/>
                <a:gd name="T22" fmla="*/ 314 w 360"/>
                <a:gd name="T23" fmla="*/ 178 h 570"/>
                <a:gd name="T24" fmla="*/ 342 w 360"/>
                <a:gd name="T25" fmla="*/ 167 h 570"/>
                <a:gd name="T26" fmla="*/ 358 w 360"/>
                <a:gd name="T27" fmla="*/ 174 h 570"/>
                <a:gd name="T28" fmla="*/ 344 w 360"/>
                <a:gd name="T29" fmla="*/ 216 h 570"/>
                <a:gd name="T30" fmla="*/ 327 w 360"/>
                <a:gd name="T31" fmla="*/ 236 h 570"/>
                <a:gd name="T32" fmla="*/ 332 w 360"/>
                <a:gd name="T33" fmla="*/ 259 h 570"/>
                <a:gd name="T34" fmla="*/ 336 w 360"/>
                <a:gd name="T35" fmla="*/ 275 h 570"/>
                <a:gd name="T36" fmla="*/ 343 w 360"/>
                <a:gd name="T37" fmla="*/ 294 h 570"/>
                <a:gd name="T38" fmla="*/ 340 w 360"/>
                <a:gd name="T39" fmla="*/ 326 h 570"/>
                <a:gd name="T40" fmla="*/ 335 w 360"/>
                <a:gd name="T41" fmla="*/ 351 h 570"/>
                <a:gd name="T42" fmla="*/ 311 w 360"/>
                <a:gd name="T43" fmla="*/ 367 h 570"/>
                <a:gd name="T44" fmla="*/ 303 w 360"/>
                <a:gd name="T45" fmla="*/ 406 h 570"/>
                <a:gd name="T46" fmla="*/ 291 w 360"/>
                <a:gd name="T47" fmla="*/ 435 h 570"/>
                <a:gd name="T48" fmla="*/ 309 w 360"/>
                <a:gd name="T49" fmla="*/ 464 h 570"/>
                <a:gd name="T50" fmla="*/ 283 w 360"/>
                <a:gd name="T51" fmla="*/ 497 h 570"/>
                <a:gd name="T52" fmla="*/ 287 w 360"/>
                <a:gd name="T53" fmla="*/ 540 h 570"/>
                <a:gd name="T54" fmla="*/ 296 w 360"/>
                <a:gd name="T55" fmla="*/ 563 h 570"/>
                <a:gd name="T56" fmla="*/ 270 w 360"/>
                <a:gd name="T57" fmla="*/ 559 h 570"/>
                <a:gd name="T58" fmla="*/ 250 w 360"/>
                <a:gd name="T59" fmla="*/ 546 h 570"/>
                <a:gd name="T60" fmla="*/ 236 w 360"/>
                <a:gd name="T61" fmla="*/ 527 h 570"/>
                <a:gd name="T62" fmla="*/ 214 w 360"/>
                <a:gd name="T63" fmla="*/ 511 h 570"/>
                <a:gd name="T64" fmla="*/ 182 w 360"/>
                <a:gd name="T65" fmla="*/ 503 h 570"/>
                <a:gd name="T66" fmla="*/ 164 w 360"/>
                <a:gd name="T67" fmla="*/ 485 h 570"/>
                <a:gd name="T68" fmla="*/ 168 w 360"/>
                <a:gd name="T69" fmla="*/ 458 h 570"/>
                <a:gd name="T70" fmla="*/ 165 w 360"/>
                <a:gd name="T71" fmla="*/ 430 h 570"/>
                <a:gd name="T72" fmla="*/ 139 w 360"/>
                <a:gd name="T73" fmla="*/ 430 h 570"/>
                <a:gd name="T74" fmla="*/ 115 w 360"/>
                <a:gd name="T75" fmla="*/ 414 h 570"/>
                <a:gd name="T76" fmla="*/ 86 w 360"/>
                <a:gd name="T77" fmla="*/ 410 h 570"/>
                <a:gd name="T78" fmla="*/ 71 w 360"/>
                <a:gd name="T79" fmla="*/ 400 h 570"/>
                <a:gd name="T80" fmla="*/ 58 w 360"/>
                <a:gd name="T81" fmla="*/ 397 h 570"/>
                <a:gd name="T82" fmla="*/ 45 w 360"/>
                <a:gd name="T83" fmla="*/ 402 h 570"/>
                <a:gd name="T84" fmla="*/ 33 w 360"/>
                <a:gd name="T85" fmla="*/ 397 h 570"/>
                <a:gd name="T86" fmla="*/ 34 w 360"/>
                <a:gd name="T87" fmla="*/ 385 h 570"/>
                <a:gd name="T88" fmla="*/ 45 w 360"/>
                <a:gd name="T89" fmla="*/ 378 h 570"/>
                <a:gd name="T90" fmla="*/ 41 w 360"/>
                <a:gd name="T91" fmla="*/ 357 h 570"/>
                <a:gd name="T92" fmla="*/ 43 w 360"/>
                <a:gd name="T93" fmla="*/ 342 h 570"/>
                <a:gd name="T94" fmla="*/ 41 w 360"/>
                <a:gd name="T95" fmla="*/ 328 h 570"/>
                <a:gd name="T96" fmla="*/ 30 w 360"/>
                <a:gd name="T97" fmla="*/ 321 h 570"/>
                <a:gd name="T98" fmla="*/ 15 w 360"/>
                <a:gd name="T99" fmla="*/ 310 h 570"/>
                <a:gd name="T100" fmla="*/ 21 w 360"/>
                <a:gd name="T101" fmla="*/ 294 h 570"/>
                <a:gd name="T102" fmla="*/ 17 w 360"/>
                <a:gd name="T103" fmla="*/ 276 h 570"/>
                <a:gd name="T104" fmla="*/ 3 w 360"/>
                <a:gd name="T105" fmla="*/ 243 h 570"/>
                <a:gd name="T106" fmla="*/ 35 w 360"/>
                <a:gd name="T107" fmla="*/ 188 h 570"/>
                <a:gd name="T108" fmla="*/ 69 w 360"/>
                <a:gd name="T109" fmla="*/ 145 h 570"/>
                <a:gd name="T110" fmla="*/ 47 w 360"/>
                <a:gd name="T111" fmla="*/ 90 h 570"/>
                <a:gd name="T112" fmla="*/ 52 w 360"/>
                <a:gd name="T113" fmla="*/ 57 h 570"/>
                <a:gd name="T114" fmla="*/ 118 w 360"/>
                <a:gd name="T115" fmla="*/ 28 h 570"/>
                <a:gd name="T116" fmla="*/ 129 w 360"/>
                <a:gd name="T117" fmla="*/ 8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0" h="570">
                  <a:moveTo>
                    <a:pt x="136" y="0"/>
                  </a:moveTo>
                  <a:lnTo>
                    <a:pt x="137" y="1"/>
                  </a:lnTo>
                  <a:lnTo>
                    <a:pt x="138" y="1"/>
                  </a:lnTo>
                  <a:lnTo>
                    <a:pt x="139" y="2"/>
                  </a:lnTo>
                  <a:lnTo>
                    <a:pt x="140" y="1"/>
                  </a:lnTo>
                  <a:lnTo>
                    <a:pt x="142" y="2"/>
                  </a:lnTo>
                  <a:lnTo>
                    <a:pt x="144" y="1"/>
                  </a:lnTo>
                  <a:lnTo>
                    <a:pt x="144" y="2"/>
                  </a:lnTo>
                  <a:lnTo>
                    <a:pt x="146" y="0"/>
                  </a:lnTo>
                  <a:lnTo>
                    <a:pt x="147" y="1"/>
                  </a:lnTo>
                  <a:lnTo>
                    <a:pt x="150" y="3"/>
                  </a:lnTo>
                  <a:lnTo>
                    <a:pt x="152" y="6"/>
                  </a:lnTo>
                  <a:lnTo>
                    <a:pt x="153" y="7"/>
                  </a:lnTo>
                  <a:lnTo>
                    <a:pt x="155" y="6"/>
                  </a:lnTo>
                  <a:lnTo>
                    <a:pt x="156" y="7"/>
                  </a:lnTo>
                  <a:lnTo>
                    <a:pt x="158" y="8"/>
                  </a:lnTo>
                  <a:lnTo>
                    <a:pt x="158" y="12"/>
                  </a:lnTo>
                  <a:lnTo>
                    <a:pt x="159" y="14"/>
                  </a:lnTo>
                  <a:lnTo>
                    <a:pt x="158" y="18"/>
                  </a:lnTo>
                  <a:lnTo>
                    <a:pt x="156" y="19"/>
                  </a:lnTo>
                  <a:lnTo>
                    <a:pt x="156" y="20"/>
                  </a:lnTo>
                  <a:lnTo>
                    <a:pt x="157" y="24"/>
                  </a:lnTo>
                  <a:lnTo>
                    <a:pt x="158" y="26"/>
                  </a:lnTo>
                  <a:lnTo>
                    <a:pt x="158" y="27"/>
                  </a:lnTo>
                  <a:lnTo>
                    <a:pt x="156" y="32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3" y="35"/>
                  </a:lnTo>
                  <a:lnTo>
                    <a:pt x="153" y="37"/>
                  </a:lnTo>
                  <a:lnTo>
                    <a:pt x="157" y="37"/>
                  </a:lnTo>
                  <a:lnTo>
                    <a:pt x="159" y="39"/>
                  </a:lnTo>
                  <a:lnTo>
                    <a:pt x="159" y="40"/>
                  </a:lnTo>
                  <a:lnTo>
                    <a:pt x="162" y="40"/>
                  </a:lnTo>
                  <a:lnTo>
                    <a:pt x="163" y="41"/>
                  </a:lnTo>
                  <a:lnTo>
                    <a:pt x="164" y="41"/>
                  </a:lnTo>
                  <a:lnTo>
                    <a:pt x="165" y="42"/>
                  </a:lnTo>
                  <a:lnTo>
                    <a:pt x="167" y="42"/>
                  </a:lnTo>
                  <a:lnTo>
                    <a:pt x="168" y="42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2" y="43"/>
                  </a:lnTo>
                  <a:lnTo>
                    <a:pt x="172" y="46"/>
                  </a:lnTo>
                  <a:lnTo>
                    <a:pt x="173" y="48"/>
                  </a:lnTo>
                  <a:lnTo>
                    <a:pt x="176" y="49"/>
                  </a:lnTo>
                  <a:lnTo>
                    <a:pt x="178" y="50"/>
                  </a:lnTo>
                  <a:lnTo>
                    <a:pt x="179" y="50"/>
                  </a:lnTo>
                  <a:lnTo>
                    <a:pt x="181" y="51"/>
                  </a:lnTo>
                  <a:lnTo>
                    <a:pt x="181" y="52"/>
                  </a:lnTo>
                  <a:lnTo>
                    <a:pt x="182" y="50"/>
                  </a:lnTo>
                  <a:lnTo>
                    <a:pt x="181" y="49"/>
                  </a:lnTo>
                  <a:lnTo>
                    <a:pt x="182" y="48"/>
                  </a:lnTo>
                  <a:lnTo>
                    <a:pt x="183" y="45"/>
                  </a:lnTo>
                  <a:lnTo>
                    <a:pt x="183" y="43"/>
                  </a:lnTo>
                  <a:lnTo>
                    <a:pt x="182" y="42"/>
                  </a:lnTo>
                  <a:lnTo>
                    <a:pt x="183" y="41"/>
                  </a:lnTo>
                  <a:lnTo>
                    <a:pt x="185" y="37"/>
                  </a:lnTo>
                  <a:lnTo>
                    <a:pt x="188" y="39"/>
                  </a:lnTo>
                  <a:lnTo>
                    <a:pt x="189" y="41"/>
                  </a:lnTo>
                  <a:lnTo>
                    <a:pt x="194" y="41"/>
                  </a:lnTo>
                  <a:lnTo>
                    <a:pt x="198" y="43"/>
                  </a:lnTo>
                  <a:lnTo>
                    <a:pt x="199" y="44"/>
                  </a:lnTo>
                  <a:lnTo>
                    <a:pt x="199" y="45"/>
                  </a:lnTo>
                  <a:lnTo>
                    <a:pt x="200" y="48"/>
                  </a:lnTo>
                  <a:lnTo>
                    <a:pt x="201" y="50"/>
                  </a:lnTo>
                  <a:lnTo>
                    <a:pt x="204" y="52"/>
                  </a:lnTo>
                  <a:lnTo>
                    <a:pt x="206" y="52"/>
                  </a:lnTo>
                  <a:lnTo>
                    <a:pt x="210" y="51"/>
                  </a:lnTo>
                  <a:lnTo>
                    <a:pt x="211" y="51"/>
                  </a:lnTo>
                  <a:lnTo>
                    <a:pt x="213" y="50"/>
                  </a:lnTo>
                  <a:lnTo>
                    <a:pt x="215" y="46"/>
                  </a:lnTo>
                  <a:lnTo>
                    <a:pt x="217" y="48"/>
                  </a:lnTo>
                  <a:lnTo>
                    <a:pt x="224" y="50"/>
                  </a:lnTo>
                  <a:lnTo>
                    <a:pt x="226" y="50"/>
                  </a:lnTo>
                  <a:lnTo>
                    <a:pt x="225" y="48"/>
                  </a:lnTo>
                  <a:lnTo>
                    <a:pt x="225" y="44"/>
                  </a:lnTo>
                  <a:lnTo>
                    <a:pt x="224" y="44"/>
                  </a:lnTo>
                  <a:lnTo>
                    <a:pt x="224" y="43"/>
                  </a:lnTo>
                  <a:lnTo>
                    <a:pt x="226" y="44"/>
                  </a:lnTo>
                  <a:lnTo>
                    <a:pt x="227" y="43"/>
                  </a:lnTo>
                  <a:lnTo>
                    <a:pt x="228" y="43"/>
                  </a:lnTo>
                  <a:lnTo>
                    <a:pt x="230" y="41"/>
                  </a:lnTo>
                  <a:lnTo>
                    <a:pt x="231" y="42"/>
                  </a:lnTo>
                  <a:lnTo>
                    <a:pt x="231" y="43"/>
                  </a:lnTo>
                  <a:lnTo>
                    <a:pt x="228" y="45"/>
                  </a:lnTo>
                  <a:lnTo>
                    <a:pt x="228" y="46"/>
                  </a:lnTo>
                  <a:lnTo>
                    <a:pt x="228" y="48"/>
                  </a:lnTo>
                  <a:lnTo>
                    <a:pt x="227" y="48"/>
                  </a:lnTo>
                  <a:lnTo>
                    <a:pt x="227" y="49"/>
                  </a:lnTo>
                  <a:lnTo>
                    <a:pt x="227" y="51"/>
                  </a:lnTo>
                  <a:lnTo>
                    <a:pt x="227" y="53"/>
                  </a:lnTo>
                  <a:lnTo>
                    <a:pt x="228" y="53"/>
                  </a:lnTo>
                  <a:lnTo>
                    <a:pt x="228" y="54"/>
                  </a:lnTo>
                  <a:lnTo>
                    <a:pt x="228" y="56"/>
                  </a:lnTo>
                  <a:lnTo>
                    <a:pt x="228" y="57"/>
                  </a:lnTo>
                  <a:lnTo>
                    <a:pt x="227" y="58"/>
                  </a:lnTo>
                  <a:lnTo>
                    <a:pt x="226" y="59"/>
                  </a:lnTo>
                  <a:lnTo>
                    <a:pt x="227" y="59"/>
                  </a:lnTo>
                  <a:lnTo>
                    <a:pt x="227" y="60"/>
                  </a:lnTo>
                  <a:lnTo>
                    <a:pt x="230" y="62"/>
                  </a:lnTo>
                  <a:lnTo>
                    <a:pt x="230" y="65"/>
                  </a:lnTo>
                  <a:lnTo>
                    <a:pt x="233" y="66"/>
                  </a:lnTo>
                  <a:lnTo>
                    <a:pt x="234" y="68"/>
                  </a:lnTo>
                  <a:lnTo>
                    <a:pt x="235" y="68"/>
                  </a:lnTo>
                  <a:lnTo>
                    <a:pt x="236" y="68"/>
                  </a:lnTo>
                  <a:lnTo>
                    <a:pt x="239" y="71"/>
                  </a:lnTo>
                  <a:lnTo>
                    <a:pt x="242" y="74"/>
                  </a:lnTo>
                  <a:lnTo>
                    <a:pt x="237" y="77"/>
                  </a:lnTo>
                  <a:lnTo>
                    <a:pt x="241" y="86"/>
                  </a:lnTo>
                  <a:lnTo>
                    <a:pt x="243" y="88"/>
                  </a:lnTo>
                  <a:lnTo>
                    <a:pt x="244" y="90"/>
                  </a:lnTo>
                  <a:lnTo>
                    <a:pt x="247" y="90"/>
                  </a:lnTo>
                  <a:lnTo>
                    <a:pt x="248" y="90"/>
                  </a:lnTo>
                  <a:lnTo>
                    <a:pt x="251" y="88"/>
                  </a:lnTo>
                  <a:lnTo>
                    <a:pt x="253" y="88"/>
                  </a:lnTo>
                  <a:lnTo>
                    <a:pt x="254" y="88"/>
                  </a:lnTo>
                  <a:lnTo>
                    <a:pt x="258" y="87"/>
                  </a:lnTo>
                  <a:lnTo>
                    <a:pt x="262" y="85"/>
                  </a:lnTo>
                  <a:lnTo>
                    <a:pt x="265" y="86"/>
                  </a:lnTo>
                  <a:lnTo>
                    <a:pt x="266" y="86"/>
                  </a:lnTo>
                  <a:lnTo>
                    <a:pt x="267" y="87"/>
                  </a:lnTo>
                  <a:lnTo>
                    <a:pt x="266" y="88"/>
                  </a:lnTo>
                  <a:lnTo>
                    <a:pt x="269" y="95"/>
                  </a:lnTo>
                  <a:lnTo>
                    <a:pt x="270" y="95"/>
                  </a:lnTo>
                  <a:lnTo>
                    <a:pt x="270" y="96"/>
                  </a:lnTo>
                  <a:lnTo>
                    <a:pt x="269" y="99"/>
                  </a:lnTo>
                  <a:lnTo>
                    <a:pt x="269" y="102"/>
                  </a:lnTo>
                  <a:lnTo>
                    <a:pt x="271" y="103"/>
                  </a:lnTo>
                  <a:lnTo>
                    <a:pt x="275" y="104"/>
                  </a:lnTo>
                  <a:lnTo>
                    <a:pt x="276" y="107"/>
                  </a:lnTo>
                  <a:lnTo>
                    <a:pt x="277" y="107"/>
                  </a:lnTo>
                  <a:lnTo>
                    <a:pt x="278" y="111"/>
                  </a:lnTo>
                  <a:lnTo>
                    <a:pt x="278" y="110"/>
                  </a:lnTo>
                  <a:lnTo>
                    <a:pt x="279" y="111"/>
                  </a:lnTo>
                  <a:lnTo>
                    <a:pt x="280" y="110"/>
                  </a:lnTo>
                  <a:lnTo>
                    <a:pt x="283" y="111"/>
                  </a:lnTo>
                  <a:lnTo>
                    <a:pt x="285" y="109"/>
                  </a:lnTo>
                  <a:lnTo>
                    <a:pt x="286" y="109"/>
                  </a:lnTo>
                  <a:lnTo>
                    <a:pt x="286" y="108"/>
                  </a:lnTo>
                  <a:lnTo>
                    <a:pt x="287" y="108"/>
                  </a:lnTo>
                  <a:lnTo>
                    <a:pt x="288" y="109"/>
                  </a:lnTo>
                  <a:lnTo>
                    <a:pt x="290" y="116"/>
                  </a:lnTo>
                  <a:lnTo>
                    <a:pt x="288" y="118"/>
                  </a:lnTo>
                  <a:lnTo>
                    <a:pt x="290" y="123"/>
                  </a:lnTo>
                  <a:lnTo>
                    <a:pt x="294" y="130"/>
                  </a:lnTo>
                  <a:lnTo>
                    <a:pt x="294" y="132"/>
                  </a:lnTo>
                  <a:lnTo>
                    <a:pt x="290" y="136"/>
                  </a:lnTo>
                  <a:lnTo>
                    <a:pt x="290" y="140"/>
                  </a:lnTo>
                  <a:lnTo>
                    <a:pt x="284" y="142"/>
                  </a:lnTo>
                  <a:lnTo>
                    <a:pt x="280" y="141"/>
                  </a:lnTo>
                  <a:lnTo>
                    <a:pt x="279" y="142"/>
                  </a:lnTo>
                  <a:lnTo>
                    <a:pt x="278" y="142"/>
                  </a:lnTo>
                  <a:lnTo>
                    <a:pt x="277" y="143"/>
                  </a:lnTo>
                  <a:lnTo>
                    <a:pt x="277" y="144"/>
                  </a:lnTo>
                  <a:lnTo>
                    <a:pt x="276" y="145"/>
                  </a:lnTo>
                  <a:lnTo>
                    <a:pt x="276" y="146"/>
                  </a:lnTo>
                  <a:lnTo>
                    <a:pt x="277" y="148"/>
                  </a:lnTo>
                  <a:lnTo>
                    <a:pt x="279" y="150"/>
                  </a:lnTo>
                  <a:lnTo>
                    <a:pt x="280" y="150"/>
                  </a:lnTo>
                  <a:lnTo>
                    <a:pt x="282" y="152"/>
                  </a:lnTo>
                  <a:lnTo>
                    <a:pt x="284" y="153"/>
                  </a:lnTo>
                  <a:lnTo>
                    <a:pt x="284" y="154"/>
                  </a:lnTo>
                  <a:lnTo>
                    <a:pt x="282" y="158"/>
                  </a:lnTo>
                  <a:lnTo>
                    <a:pt x="288" y="183"/>
                  </a:lnTo>
                  <a:lnTo>
                    <a:pt x="290" y="186"/>
                  </a:lnTo>
                  <a:lnTo>
                    <a:pt x="300" y="171"/>
                  </a:lnTo>
                  <a:lnTo>
                    <a:pt x="309" y="178"/>
                  </a:lnTo>
                  <a:lnTo>
                    <a:pt x="311" y="178"/>
                  </a:lnTo>
                  <a:lnTo>
                    <a:pt x="314" y="178"/>
                  </a:lnTo>
                  <a:lnTo>
                    <a:pt x="323" y="177"/>
                  </a:lnTo>
                  <a:lnTo>
                    <a:pt x="325" y="176"/>
                  </a:lnTo>
                  <a:lnTo>
                    <a:pt x="326" y="165"/>
                  </a:lnTo>
                  <a:lnTo>
                    <a:pt x="329" y="166"/>
                  </a:lnTo>
                  <a:lnTo>
                    <a:pt x="331" y="165"/>
                  </a:lnTo>
                  <a:lnTo>
                    <a:pt x="332" y="163"/>
                  </a:lnTo>
                  <a:lnTo>
                    <a:pt x="331" y="162"/>
                  </a:lnTo>
                  <a:lnTo>
                    <a:pt x="331" y="160"/>
                  </a:lnTo>
                  <a:lnTo>
                    <a:pt x="335" y="162"/>
                  </a:lnTo>
                  <a:lnTo>
                    <a:pt x="338" y="163"/>
                  </a:lnTo>
                  <a:lnTo>
                    <a:pt x="339" y="166"/>
                  </a:lnTo>
                  <a:lnTo>
                    <a:pt x="340" y="166"/>
                  </a:lnTo>
                  <a:lnTo>
                    <a:pt x="340" y="168"/>
                  </a:lnTo>
                  <a:lnTo>
                    <a:pt x="342" y="167"/>
                  </a:lnTo>
                  <a:lnTo>
                    <a:pt x="343" y="168"/>
                  </a:lnTo>
                  <a:lnTo>
                    <a:pt x="345" y="168"/>
                  </a:lnTo>
                  <a:lnTo>
                    <a:pt x="347" y="170"/>
                  </a:lnTo>
                  <a:lnTo>
                    <a:pt x="348" y="169"/>
                  </a:lnTo>
                  <a:lnTo>
                    <a:pt x="349" y="169"/>
                  </a:lnTo>
                  <a:lnTo>
                    <a:pt x="353" y="166"/>
                  </a:lnTo>
                  <a:lnTo>
                    <a:pt x="354" y="165"/>
                  </a:lnTo>
                  <a:lnTo>
                    <a:pt x="354" y="163"/>
                  </a:lnTo>
                  <a:lnTo>
                    <a:pt x="356" y="165"/>
                  </a:lnTo>
                  <a:lnTo>
                    <a:pt x="356" y="167"/>
                  </a:lnTo>
                  <a:lnTo>
                    <a:pt x="358" y="169"/>
                  </a:lnTo>
                  <a:lnTo>
                    <a:pt x="357" y="170"/>
                  </a:lnTo>
                  <a:lnTo>
                    <a:pt x="356" y="171"/>
                  </a:lnTo>
                  <a:lnTo>
                    <a:pt x="358" y="174"/>
                  </a:lnTo>
                  <a:lnTo>
                    <a:pt x="360" y="176"/>
                  </a:lnTo>
                  <a:lnTo>
                    <a:pt x="357" y="178"/>
                  </a:lnTo>
                  <a:lnTo>
                    <a:pt x="356" y="179"/>
                  </a:lnTo>
                  <a:lnTo>
                    <a:pt x="355" y="180"/>
                  </a:lnTo>
                  <a:lnTo>
                    <a:pt x="355" y="183"/>
                  </a:lnTo>
                  <a:lnTo>
                    <a:pt x="353" y="184"/>
                  </a:lnTo>
                  <a:lnTo>
                    <a:pt x="353" y="186"/>
                  </a:lnTo>
                  <a:lnTo>
                    <a:pt x="348" y="190"/>
                  </a:lnTo>
                  <a:lnTo>
                    <a:pt x="348" y="193"/>
                  </a:lnTo>
                  <a:lnTo>
                    <a:pt x="342" y="202"/>
                  </a:lnTo>
                  <a:lnTo>
                    <a:pt x="343" y="203"/>
                  </a:lnTo>
                  <a:lnTo>
                    <a:pt x="343" y="205"/>
                  </a:lnTo>
                  <a:lnTo>
                    <a:pt x="339" y="210"/>
                  </a:lnTo>
                  <a:lnTo>
                    <a:pt x="344" y="216"/>
                  </a:lnTo>
                  <a:lnTo>
                    <a:pt x="344" y="217"/>
                  </a:lnTo>
                  <a:lnTo>
                    <a:pt x="346" y="221"/>
                  </a:lnTo>
                  <a:lnTo>
                    <a:pt x="345" y="221"/>
                  </a:lnTo>
                  <a:lnTo>
                    <a:pt x="344" y="225"/>
                  </a:lnTo>
                  <a:lnTo>
                    <a:pt x="340" y="228"/>
                  </a:lnTo>
                  <a:lnTo>
                    <a:pt x="339" y="229"/>
                  </a:lnTo>
                  <a:lnTo>
                    <a:pt x="338" y="232"/>
                  </a:lnTo>
                  <a:lnTo>
                    <a:pt x="336" y="232"/>
                  </a:lnTo>
                  <a:lnTo>
                    <a:pt x="332" y="234"/>
                  </a:lnTo>
                  <a:lnTo>
                    <a:pt x="330" y="234"/>
                  </a:lnTo>
                  <a:lnTo>
                    <a:pt x="329" y="232"/>
                  </a:lnTo>
                  <a:lnTo>
                    <a:pt x="328" y="232"/>
                  </a:lnTo>
                  <a:lnTo>
                    <a:pt x="327" y="233"/>
                  </a:lnTo>
                  <a:lnTo>
                    <a:pt x="327" y="236"/>
                  </a:lnTo>
                  <a:lnTo>
                    <a:pt x="326" y="237"/>
                  </a:lnTo>
                  <a:lnTo>
                    <a:pt x="326" y="243"/>
                  </a:lnTo>
                  <a:lnTo>
                    <a:pt x="323" y="244"/>
                  </a:lnTo>
                  <a:lnTo>
                    <a:pt x="325" y="247"/>
                  </a:lnTo>
                  <a:lnTo>
                    <a:pt x="323" y="249"/>
                  </a:lnTo>
                  <a:lnTo>
                    <a:pt x="325" y="250"/>
                  </a:lnTo>
                  <a:lnTo>
                    <a:pt x="325" y="251"/>
                  </a:lnTo>
                  <a:lnTo>
                    <a:pt x="327" y="251"/>
                  </a:lnTo>
                  <a:lnTo>
                    <a:pt x="325" y="255"/>
                  </a:lnTo>
                  <a:lnTo>
                    <a:pt x="328" y="258"/>
                  </a:lnTo>
                  <a:lnTo>
                    <a:pt x="329" y="258"/>
                  </a:lnTo>
                  <a:lnTo>
                    <a:pt x="330" y="258"/>
                  </a:lnTo>
                  <a:lnTo>
                    <a:pt x="331" y="259"/>
                  </a:lnTo>
                  <a:lnTo>
                    <a:pt x="332" y="259"/>
                  </a:lnTo>
                  <a:lnTo>
                    <a:pt x="335" y="261"/>
                  </a:lnTo>
                  <a:lnTo>
                    <a:pt x="340" y="261"/>
                  </a:lnTo>
                  <a:lnTo>
                    <a:pt x="343" y="262"/>
                  </a:lnTo>
                  <a:lnTo>
                    <a:pt x="344" y="263"/>
                  </a:lnTo>
                  <a:lnTo>
                    <a:pt x="345" y="263"/>
                  </a:lnTo>
                  <a:lnTo>
                    <a:pt x="348" y="265"/>
                  </a:lnTo>
                  <a:lnTo>
                    <a:pt x="348" y="267"/>
                  </a:lnTo>
                  <a:lnTo>
                    <a:pt x="346" y="269"/>
                  </a:lnTo>
                  <a:lnTo>
                    <a:pt x="343" y="268"/>
                  </a:lnTo>
                  <a:lnTo>
                    <a:pt x="342" y="269"/>
                  </a:lnTo>
                  <a:lnTo>
                    <a:pt x="339" y="271"/>
                  </a:lnTo>
                  <a:lnTo>
                    <a:pt x="338" y="274"/>
                  </a:lnTo>
                  <a:lnTo>
                    <a:pt x="337" y="275"/>
                  </a:lnTo>
                  <a:lnTo>
                    <a:pt x="336" y="275"/>
                  </a:lnTo>
                  <a:lnTo>
                    <a:pt x="335" y="277"/>
                  </a:lnTo>
                  <a:lnTo>
                    <a:pt x="336" y="279"/>
                  </a:lnTo>
                  <a:lnTo>
                    <a:pt x="338" y="280"/>
                  </a:lnTo>
                  <a:lnTo>
                    <a:pt x="339" y="279"/>
                  </a:lnTo>
                  <a:lnTo>
                    <a:pt x="339" y="280"/>
                  </a:lnTo>
                  <a:lnTo>
                    <a:pt x="340" y="280"/>
                  </a:lnTo>
                  <a:lnTo>
                    <a:pt x="342" y="284"/>
                  </a:lnTo>
                  <a:lnTo>
                    <a:pt x="342" y="285"/>
                  </a:lnTo>
                  <a:lnTo>
                    <a:pt x="340" y="285"/>
                  </a:lnTo>
                  <a:lnTo>
                    <a:pt x="343" y="286"/>
                  </a:lnTo>
                  <a:lnTo>
                    <a:pt x="342" y="288"/>
                  </a:lnTo>
                  <a:lnTo>
                    <a:pt x="343" y="292"/>
                  </a:lnTo>
                  <a:lnTo>
                    <a:pt x="343" y="293"/>
                  </a:lnTo>
                  <a:lnTo>
                    <a:pt x="343" y="294"/>
                  </a:lnTo>
                  <a:lnTo>
                    <a:pt x="342" y="296"/>
                  </a:lnTo>
                  <a:lnTo>
                    <a:pt x="343" y="299"/>
                  </a:lnTo>
                  <a:lnTo>
                    <a:pt x="342" y="301"/>
                  </a:lnTo>
                  <a:lnTo>
                    <a:pt x="336" y="308"/>
                  </a:lnTo>
                  <a:lnTo>
                    <a:pt x="334" y="308"/>
                  </a:lnTo>
                  <a:lnTo>
                    <a:pt x="334" y="310"/>
                  </a:lnTo>
                  <a:lnTo>
                    <a:pt x="334" y="311"/>
                  </a:lnTo>
                  <a:lnTo>
                    <a:pt x="334" y="312"/>
                  </a:lnTo>
                  <a:lnTo>
                    <a:pt x="335" y="313"/>
                  </a:lnTo>
                  <a:lnTo>
                    <a:pt x="335" y="318"/>
                  </a:lnTo>
                  <a:lnTo>
                    <a:pt x="337" y="320"/>
                  </a:lnTo>
                  <a:lnTo>
                    <a:pt x="336" y="321"/>
                  </a:lnTo>
                  <a:lnTo>
                    <a:pt x="337" y="324"/>
                  </a:lnTo>
                  <a:lnTo>
                    <a:pt x="340" y="326"/>
                  </a:lnTo>
                  <a:lnTo>
                    <a:pt x="339" y="327"/>
                  </a:lnTo>
                  <a:lnTo>
                    <a:pt x="339" y="329"/>
                  </a:lnTo>
                  <a:lnTo>
                    <a:pt x="338" y="332"/>
                  </a:lnTo>
                  <a:lnTo>
                    <a:pt x="338" y="335"/>
                  </a:lnTo>
                  <a:lnTo>
                    <a:pt x="340" y="336"/>
                  </a:lnTo>
                  <a:lnTo>
                    <a:pt x="342" y="338"/>
                  </a:lnTo>
                  <a:lnTo>
                    <a:pt x="344" y="338"/>
                  </a:lnTo>
                  <a:lnTo>
                    <a:pt x="345" y="339"/>
                  </a:lnTo>
                  <a:lnTo>
                    <a:pt x="345" y="342"/>
                  </a:lnTo>
                  <a:lnTo>
                    <a:pt x="340" y="346"/>
                  </a:lnTo>
                  <a:lnTo>
                    <a:pt x="338" y="345"/>
                  </a:lnTo>
                  <a:lnTo>
                    <a:pt x="337" y="346"/>
                  </a:lnTo>
                  <a:lnTo>
                    <a:pt x="335" y="347"/>
                  </a:lnTo>
                  <a:lnTo>
                    <a:pt x="335" y="351"/>
                  </a:lnTo>
                  <a:lnTo>
                    <a:pt x="338" y="354"/>
                  </a:lnTo>
                  <a:lnTo>
                    <a:pt x="338" y="355"/>
                  </a:lnTo>
                  <a:lnTo>
                    <a:pt x="337" y="355"/>
                  </a:lnTo>
                  <a:lnTo>
                    <a:pt x="335" y="355"/>
                  </a:lnTo>
                  <a:lnTo>
                    <a:pt x="331" y="355"/>
                  </a:lnTo>
                  <a:lnTo>
                    <a:pt x="326" y="357"/>
                  </a:lnTo>
                  <a:lnTo>
                    <a:pt x="326" y="363"/>
                  </a:lnTo>
                  <a:lnTo>
                    <a:pt x="325" y="364"/>
                  </a:lnTo>
                  <a:lnTo>
                    <a:pt x="325" y="363"/>
                  </a:lnTo>
                  <a:lnTo>
                    <a:pt x="321" y="363"/>
                  </a:lnTo>
                  <a:lnTo>
                    <a:pt x="319" y="363"/>
                  </a:lnTo>
                  <a:lnTo>
                    <a:pt x="317" y="363"/>
                  </a:lnTo>
                  <a:lnTo>
                    <a:pt x="314" y="368"/>
                  </a:lnTo>
                  <a:lnTo>
                    <a:pt x="311" y="367"/>
                  </a:lnTo>
                  <a:lnTo>
                    <a:pt x="311" y="369"/>
                  </a:lnTo>
                  <a:lnTo>
                    <a:pt x="309" y="374"/>
                  </a:lnTo>
                  <a:lnTo>
                    <a:pt x="308" y="375"/>
                  </a:lnTo>
                  <a:lnTo>
                    <a:pt x="308" y="376"/>
                  </a:lnTo>
                  <a:lnTo>
                    <a:pt x="304" y="379"/>
                  </a:lnTo>
                  <a:lnTo>
                    <a:pt x="302" y="386"/>
                  </a:lnTo>
                  <a:lnTo>
                    <a:pt x="299" y="389"/>
                  </a:lnTo>
                  <a:lnTo>
                    <a:pt x="297" y="393"/>
                  </a:lnTo>
                  <a:lnTo>
                    <a:pt x="297" y="394"/>
                  </a:lnTo>
                  <a:lnTo>
                    <a:pt x="297" y="399"/>
                  </a:lnTo>
                  <a:lnTo>
                    <a:pt x="299" y="402"/>
                  </a:lnTo>
                  <a:lnTo>
                    <a:pt x="297" y="404"/>
                  </a:lnTo>
                  <a:lnTo>
                    <a:pt x="301" y="405"/>
                  </a:lnTo>
                  <a:lnTo>
                    <a:pt x="303" y="406"/>
                  </a:lnTo>
                  <a:lnTo>
                    <a:pt x="305" y="406"/>
                  </a:lnTo>
                  <a:lnTo>
                    <a:pt x="306" y="406"/>
                  </a:lnTo>
                  <a:lnTo>
                    <a:pt x="309" y="416"/>
                  </a:lnTo>
                  <a:lnTo>
                    <a:pt x="308" y="420"/>
                  </a:lnTo>
                  <a:lnTo>
                    <a:pt x="305" y="422"/>
                  </a:lnTo>
                  <a:lnTo>
                    <a:pt x="304" y="424"/>
                  </a:lnTo>
                  <a:lnTo>
                    <a:pt x="303" y="425"/>
                  </a:lnTo>
                  <a:lnTo>
                    <a:pt x="302" y="427"/>
                  </a:lnTo>
                  <a:lnTo>
                    <a:pt x="297" y="430"/>
                  </a:lnTo>
                  <a:lnTo>
                    <a:pt x="295" y="431"/>
                  </a:lnTo>
                  <a:lnTo>
                    <a:pt x="294" y="431"/>
                  </a:lnTo>
                  <a:lnTo>
                    <a:pt x="294" y="433"/>
                  </a:lnTo>
                  <a:lnTo>
                    <a:pt x="292" y="434"/>
                  </a:lnTo>
                  <a:lnTo>
                    <a:pt x="291" y="435"/>
                  </a:lnTo>
                  <a:lnTo>
                    <a:pt x="292" y="438"/>
                  </a:lnTo>
                  <a:lnTo>
                    <a:pt x="293" y="438"/>
                  </a:lnTo>
                  <a:lnTo>
                    <a:pt x="294" y="442"/>
                  </a:lnTo>
                  <a:lnTo>
                    <a:pt x="295" y="443"/>
                  </a:lnTo>
                  <a:lnTo>
                    <a:pt x="302" y="446"/>
                  </a:lnTo>
                  <a:lnTo>
                    <a:pt x="306" y="449"/>
                  </a:lnTo>
                  <a:lnTo>
                    <a:pt x="306" y="451"/>
                  </a:lnTo>
                  <a:lnTo>
                    <a:pt x="309" y="453"/>
                  </a:lnTo>
                  <a:lnTo>
                    <a:pt x="308" y="454"/>
                  </a:lnTo>
                  <a:lnTo>
                    <a:pt x="306" y="456"/>
                  </a:lnTo>
                  <a:lnTo>
                    <a:pt x="305" y="458"/>
                  </a:lnTo>
                  <a:lnTo>
                    <a:pt x="306" y="460"/>
                  </a:lnTo>
                  <a:lnTo>
                    <a:pt x="308" y="461"/>
                  </a:lnTo>
                  <a:lnTo>
                    <a:pt x="309" y="464"/>
                  </a:lnTo>
                  <a:lnTo>
                    <a:pt x="304" y="464"/>
                  </a:lnTo>
                  <a:lnTo>
                    <a:pt x="303" y="466"/>
                  </a:lnTo>
                  <a:lnTo>
                    <a:pt x="301" y="464"/>
                  </a:lnTo>
                  <a:lnTo>
                    <a:pt x="299" y="468"/>
                  </a:lnTo>
                  <a:lnTo>
                    <a:pt x="299" y="469"/>
                  </a:lnTo>
                  <a:lnTo>
                    <a:pt x="300" y="470"/>
                  </a:lnTo>
                  <a:lnTo>
                    <a:pt x="296" y="472"/>
                  </a:lnTo>
                  <a:lnTo>
                    <a:pt x="295" y="477"/>
                  </a:lnTo>
                  <a:lnTo>
                    <a:pt x="296" y="480"/>
                  </a:lnTo>
                  <a:lnTo>
                    <a:pt x="295" y="481"/>
                  </a:lnTo>
                  <a:lnTo>
                    <a:pt x="295" y="486"/>
                  </a:lnTo>
                  <a:lnTo>
                    <a:pt x="291" y="494"/>
                  </a:lnTo>
                  <a:lnTo>
                    <a:pt x="287" y="497"/>
                  </a:lnTo>
                  <a:lnTo>
                    <a:pt x="283" y="497"/>
                  </a:lnTo>
                  <a:lnTo>
                    <a:pt x="283" y="498"/>
                  </a:lnTo>
                  <a:lnTo>
                    <a:pt x="283" y="500"/>
                  </a:lnTo>
                  <a:lnTo>
                    <a:pt x="280" y="502"/>
                  </a:lnTo>
                  <a:lnTo>
                    <a:pt x="279" y="504"/>
                  </a:lnTo>
                  <a:lnTo>
                    <a:pt x="275" y="505"/>
                  </a:lnTo>
                  <a:lnTo>
                    <a:pt x="275" y="508"/>
                  </a:lnTo>
                  <a:lnTo>
                    <a:pt x="276" y="513"/>
                  </a:lnTo>
                  <a:lnTo>
                    <a:pt x="280" y="519"/>
                  </a:lnTo>
                  <a:lnTo>
                    <a:pt x="279" y="522"/>
                  </a:lnTo>
                  <a:lnTo>
                    <a:pt x="280" y="525"/>
                  </a:lnTo>
                  <a:lnTo>
                    <a:pt x="279" y="529"/>
                  </a:lnTo>
                  <a:lnTo>
                    <a:pt x="282" y="531"/>
                  </a:lnTo>
                  <a:lnTo>
                    <a:pt x="284" y="537"/>
                  </a:lnTo>
                  <a:lnTo>
                    <a:pt x="287" y="540"/>
                  </a:lnTo>
                  <a:lnTo>
                    <a:pt x="290" y="542"/>
                  </a:lnTo>
                  <a:lnTo>
                    <a:pt x="291" y="543"/>
                  </a:lnTo>
                  <a:lnTo>
                    <a:pt x="295" y="545"/>
                  </a:lnTo>
                  <a:lnTo>
                    <a:pt x="295" y="546"/>
                  </a:lnTo>
                  <a:lnTo>
                    <a:pt x="296" y="548"/>
                  </a:lnTo>
                  <a:lnTo>
                    <a:pt x="294" y="550"/>
                  </a:lnTo>
                  <a:lnTo>
                    <a:pt x="294" y="551"/>
                  </a:lnTo>
                  <a:lnTo>
                    <a:pt x="295" y="552"/>
                  </a:lnTo>
                  <a:lnTo>
                    <a:pt x="295" y="554"/>
                  </a:lnTo>
                  <a:lnTo>
                    <a:pt x="294" y="554"/>
                  </a:lnTo>
                  <a:lnTo>
                    <a:pt x="296" y="556"/>
                  </a:lnTo>
                  <a:lnTo>
                    <a:pt x="296" y="560"/>
                  </a:lnTo>
                  <a:lnTo>
                    <a:pt x="296" y="561"/>
                  </a:lnTo>
                  <a:lnTo>
                    <a:pt x="296" y="563"/>
                  </a:lnTo>
                  <a:lnTo>
                    <a:pt x="296" y="564"/>
                  </a:lnTo>
                  <a:lnTo>
                    <a:pt x="294" y="565"/>
                  </a:lnTo>
                  <a:lnTo>
                    <a:pt x="290" y="565"/>
                  </a:lnTo>
                  <a:lnTo>
                    <a:pt x="285" y="564"/>
                  </a:lnTo>
                  <a:lnTo>
                    <a:pt x="285" y="565"/>
                  </a:lnTo>
                  <a:lnTo>
                    <a:pt x="284" y="565"/>
                  </a:lnTo>
                  <a:lnTo>
                    <a:pt x="284" y="568"/>
                  </a:lnTo>
                  <a:lnTo>
                    <a:pt x="280" y="568"/>
                  </a:lnTo>
                  <a:lnTo>
                    <a:pt x="279" y="569"/>
                  </a:lnTo>
                  <a:lnTo>
                    <a:pt x="276" y="570"/>
                  </a:lnTo>
                  <a:lnTo>
                    <a:pt x="274" y="565"/>
                  </a:lnTo>
                  <a:lnTo>
                    <a:pt x="271" y="563"/>
                  </a:lnTo>
                  <a:lnTo>
                    <a:pt x="270" y="561"/>
                  </a:lnTo>
                  <a:lnTo>
                    <a:pt x="270" y="559"/>
                  </a:lnTo>
                  <a:lnTo>
                    <a:pt x="270" y="558"/>
                  </a:lnTo>
                  <a:lnTo>
                    <a:pt x="270" y="556"/>
                  </a:lnTo>
                  <a:lnTo>
                    <a:pt x="268" y="555"/>
                  </a:lnTo>
                  <a:lnTo>
                    <a:pt x="268" y="554"/>
                  </a:lnTo>
                  <a:lnTo>
                    <a:pt x="266" y="555"/>
                  </a:lnTo>
                  <a:lnTo>
                    <a:pt x="261" y="553"/>
                  </a:lnTo>
                  <a:lnTo>
                    <a:pt x="258" y="554"/>
                  </a:lnTo>
                  <a:lnTo>
                    <a:pt x="256" y="553"/>
                  </a:lnTo>
                  <a:lnTo>
                    <a:pt x="254" y="554"/>
                  </a:lnTo>
                  <a:lnTo>
                    <a:pt x="252" y="553"/>
                  </a:lnTo>
                  <a:lnTo>
                    <a:pt x="251" y="553"/>
                  </a:lnTo>
                  <a:lnTo>
                    <a:pt x="250" y="551"/>
                  </a:lnTo>
                  <a:lnTo>
                    <a:pt x="249" y="551"/>
                  </a:lnTo>
                  <a:lnTo>
                    <a:pt x="250" y="546"/>
                  </a:lnTo>
                  <a:lnTo>
                    <a:pt x="249" y="546"/>
                  </a:lnTo>
                  <a:lnTo>
                    <a:pt x="250" y="545"/>
                  </a:lnTo>
                  <a:lnTo>
                    <a:pt x="250" y="544"/>
                  </a:lnTo>
                  <a:lnTo>
                    <a:pt x="250" y="543"/>
                  </a:lnTo>
                  <a:lnTo>
                    <a:pt x="250" y="542"/>
                  </a:lnTo>
                  <a:lnTo>
                    <a:pt x="247" y="539"/>
                  </a:lnTo>
                  <a:lnTo>
                    <a:pt x="245" y="538"/>
                  </a:lnTo>
                  <a:lnTo>
                    <a:pt x="245" y="536"/>
                  </a:lnTo>
                  <a:lnTo>
                    <a:pt x="243" y="534"/>
                  </a:lnTo>
                  <a:lnTo>
                    <a:pt x="242" y="534"/>
                  </a:lnTo>
                  <a:lnTo>
                    <a:pt x="241" y="533"/>
                  </a:lnTo>
                  <a:lnTo>
                    <a:pt x="239" y="530"/>
                  </a:lnTo>
                  <a:lnTo>
                    <a:pt x="237" y="527"/>
                  </a:lnTo>
                  <a:lnTo>
                    <a:pt x="236" y="527"/>
                  </a:lnTo>
                  <a:lnTo>
                    <a:pt x="234" y="525"/>
                  </a:lnTo>
                  <a:lnTo>
                    <a:pt x="234" y="522"/>
                  </a:lnTo>
                  <a:lnTo>
                    <a:pt x="232" y="523"/>
                  </a:lnTo>
                  <a:lnTo>
                    <a:pt x="230" y="523"/>
                  </a:lnTo>
                  <a:lnTo>
                    <a:pt x="227" y="525"/>
                  </a:lnTo>
                  <a:lnTo>
                    <a:pt x="225" y="523"/>
                  </a:lnTo>
                  <a:lnTo>
                    <a:pt x="223" y="521"/>
                  </a:lnTo>
                  <a:lnTo>
                    <a:pt x="219" y="521"/>
                  </a:lnTo>
                  <a:lnTo>
                    <a:pt x="218" y="519"/>
                  </a:lnTo>
                  <a:lnTo>
                    <a:pt x="216" y="518"/>
                  </a:lnTo>
                  <a:lnTo>
                    <a:pt x="215" y="517"/>
                  </a:lnTo>
                  <a:lnTo>
                    <a:pt x="216" y="516"/>
                  </a:lnTo>
                  <a:lnTo>
                    <a:pt x="216" y="514"/>
                  </a:lnTo>
                  <a:lnTo>
                    <a:pt x="214" y="511"/>
                  </a:lnTo>
                  <a:lnTo>
                    <a:pt x="211" y="511"/>
                  </a:lnTo>
                  <a:lnTo>
                    <a:pt x="210" y="512"/>
                  </a:lnTo>
                  <a:lnTo>
                    <a:pt x="208" y="513"/>
                  </a:lnTo>
                  <a:lnTo>
                    <a:pt x="207" y="513"/>
                  </a:lnTo>
                  <a:lnTo>
                    <a:pt x="206" y="513"/>
                  </a:lnTo>
                  <a:lnTo>
                    <a:pt x="206" y="512"/>
                  </a:lnTo>
                  <a:lnTo>
                    <a:pt x="205" y="511"/>
                  </a:lnTo>
                  <a:lnTo>
                    <a:pt x="199" y="511"/>
                  </a:lnTo>
                  <a:lnTo>
                    <a:pt x="198" y="513"/>
                  </a:lnTo>
                  <a:lnTo>
                    <a:pt x="196" y="512"/>
                  </a:lnTo>
                  <a:lnTo>
                    <a:pt x="193" y="512"/>
                  </a:lnTo>
                  <a:lnTo>
                    <a:pt x="185" y="508"/>
                  </a:lnTo>
                  <a:lnTo>
                    <a:pt x="183" y="505"/>
                  </a:lnTo>
                  <a:lnTo>
                    <a:pt x="182" y="503"/>
                  </a:lnTo>
                  <a:lnTo>
                    <a:pt x="181" y="502"/>
                  </a:lnTo>
                  <a:lnTo>
                    <a:pt x="179" y="503"/>
                  </a:lnTo>
                  <a:lnTo>
                    <a:pt x="178" y="502"/>
                  </a:lnTo>
                  <a:lnTo>
                    <a:pt x="174" y="501"/>
                  </a:lnTo>
                  <a:lnTo>
                    <a:pt x="173" y="498"/>
                  </a:lnTo>
                  <a:lnTo>
                    <a:pt x="172" y="497"/>
                  </a:lnTo>
                  <a:lnTo>
                    <a:pt x="167" y="496"/>
                  </a:lnTo>
                  <a:lnTo>
                    <a:pt x="165" y="495"/>
                  </a:lnTo>
                  <a:lnTo>
                    <a:pt x="163" y="495"/>
                  </a:lnTo>
                  <a:lnTo>
                    <a:pt x="164" y="492"/>
                  </a:lnTo>
                  <a:lnTo>
                    <a:pt x="165" y="492"/>
                  </a:lnTo>
                  <a:lnTo>
                    <a:pt x="165" y="491"/>
                  </a:lnTo>
                  <a:lnTo>
                    <a:pt x="163" y="491"/>
                  </a:lnTo>
                  <a:lnTo>
                    <a:pt x="164" y="485"/>
                  </a:lnTo>
                  <a:lnTo>
                    <a:pt x="163" y="483"/>
                  </a:lnTo>
                  <a:lnTo>
                    <a:pt x="164" y="483"/>
                  </a:lnTo>
                  <a:lnTo>
                    <a:pt x="165" y="478"/>
                  </a:lnTo>
                  <a:lnTo>
                    <a:pt x="162" y="476"/>
                  </a:lnTo>
                  <a:lnTo>
                    <a:pt x="161" y="473"/>
                  </a:lnTo>
                  <a:lnTo>
                    <a:pt x="164" y="470"/>
                  </a:lnTo>
                  <a:lnTo>
                    <a:pt x="164" y="468"/>
                  </a:lnTo>
                  <a:lnTo>
                    <a:pt x="163" y="467"/>
                  </a:lnTo>
                  <a:lnTo>
                    <a:pt x="164" y="466"/>
                  </a:lnTo>
                  <a:lnTo>
                    <a:pt x="165" y="464"/>
                  </a:lnTo>
                  <a:lnTo>
                    <a:pt x="166" y="463"/>
                  </a:lnTo>
                  <a:lnTo>
                    <a:pt x="168" y="461"/>
                  </a:lnTo>
                  <a:lnTo>
                    <a:pt x="167" y="459"/>
                  </a:lnTo>
                  <a:lnTo>
                    <a:pt x="168" y="458"/>
                  </a:lnTo>
                  <a:lnTo>
                    <a:pt x="173" y="454"/>
                  </a:lnTo>
                  <a:lnTo>
                    <a:pt x="173" y="453"/>
                  </a:lnTo>
                  <a:lnTo>
                    <a:pt x="172" y="451"/>
                  </a:lnTo>
                  <a:lnTo>
                    <a:pt x="171" y="446"/>
                  </a:lnTo>
                  <a:lnTo>
                    <a:pt x="168" y="445"/>
                  </a:lnTo>
                  <a:lnTo>
                    <a:pt x="164" y="442"/>
                  </a:lnTo>
                  <a:lnTo>
                    <a:pt x="163" y="439"/>
                  </a:lnTo>
                  <a:lnTo>
                    <a:pt x="163" y="438"/>
                  </a:lnTo>
                  <a:lnTo>
                    <a:pt x="163" y="436"/>
                  </a:lnTo>
                  <a:lnTo>
                    <a:pt x="165" y="435"/>
                  </a:lnTo>
                  <a:lnTo>
                    <a:pt x="166" y="434"/>
                  </a:lnTo>
                  <a:lnTo>
                    <a:pt x="167" y="434"/>
                  </a:lnTo>
                  <a:lnTo>
                    <a:pt x="167" y="431"/>
                  </a:lnTo>
                  <a:lnTo>
                    <a:pt x="165" y="430"/>
                  </a:lnTo>
                  <a:lnTo>
                    <a:pt x="161" y="430"/>
                  </a:lnTo>
                  <a:lnTo>
                    <a:pt x="157" y="428"/>
                  </a:lnTo>
                  <a:lnTo>
                    <a:pt x="156" y="431"/>
                  </a:lnTo>
                  <a:lnTo>
                    <a:pt x="154" y="434"/>
                  </a:lnTo>
                  <a:lnTo>
                    <a:pt x="150" y="434"/>
                  </a:lnTo>
                  <a:lnTo>
                    <a:pt x="147" y="434"/>
                  </a:lnTo>
                  <a:lnTo>
                    <a:pt x="146" y="436"/>
                  </a:lnTo>
                  <a:lnTo>
                    <a:pt x="147" y="436"/>
                  </a:lnTo>
                  <a:lnTo>
                    <a:pt x="145" y="436"/>
                  </a:lnTo>
                  <a:lnTo>
                    <a:pt x="144" y="435"/>
                  </a:lnTo>
                  <a:lnTo>
                    <a:pt x="142" y="434"/>
                  </a:lnTo>
                  <a:lnTo>
                    <a:pt x="141" y="433"/>
                  </a:lnTo>
                  <a:lnTo>
                    <a:pt x="140" y="431"/>
                  </a:lnTo>
                  <a:lnTo>
                    <a:pt x="139" y="430"/>
                  </a:lnTo>
                  <a:lnTo>
                    <a:pt x="135" y="428"/>
                  </a:lnTo>
                  <a:lnTo>
                    <a:pt x="133" y="428"/>
                  </a:lnTo>
                  <a:lnTo>
                    <a:pt x="132" y="427"/>
                  </a:lnTo>
                  <a:lnTo>
                    <a:pt x="130" y="427"/>
                  </a:lnTo>
                  <a:lnTo>
                    <a:pt x="129" y="425"/>
                  </a:lnTo>
                  <a:lnTo>
                    <a:pt x="128" y="424"/>
                  </a:lnTo>
                  <a:lnTo>
                    <a:pt x="128" y="422"/>
                  </a:lnTo>
                  <a:lnTo>
                    <a:pt x="123" y="421"/>
                  </a:lnTo>
                  <a:lnTo>
                    <a:pt x="123" y="420"/>
                  </a:lnTo>
                  <a:lnTo>
                    <a:pt x="122" y="418"/>
                  </a:lnTo>
                  <a:lnTo>
                    <a:pt x="121" y="417"/>
                  </a:lnTo>
                  <a:lnTo>
                    <a:pt x="120" y="416"/>
                  </a:lnTo>
                  <a:lnTo>
                    <a:pt x="118" y="416"/>
                  </a:lnTo>
                  <a:lnTo>
                    <a:pt x="115" y="414"/>
                  </a:lnTo>
                  <a:lnTo>
                    <a:pt x="112" y="414"/>
                  </a:lnTo>
                  <a:lnTo>
                    <a:pt x="109" y="416"/>
                  </a:lnTo>
                  <a:lnTo>
                    <a:pt x="105" y="416"/>
                  </a:lnTo>
                  <a:lnTo>
                    <a:pt x="104" y="416"/>
                  </a:lnTo>
                  <a:lnTo>
                    <a:pt x="101" y="416"/>
                  </a:lnTo>
                  <a:lnTo>
                    <a:pt x="99" y="413"/>
                  </a:lnTo>
                  <a:lnTo>
                    <a:pt x="99" y="412"/>
                  </a:lnTo>
                  <a:lnTo>
                    <a:pt x="98" y="412"/>
                  </a:lnTo>
                  <a:lnTo>
                    <a:pt x="98" y="411"/>
                  </a:lnTo>
                  <a:lnTo>
                    <a:pt x="96" y="412"/>
                  </a:lnTo>
                  <a:lnTo>
                    <a:pt x="94" y="411"/>
                  </a:lnTo>
                  <a:lnTo>
                    <a:pt x="93" y="410"/>
                  </a:lnTo>
                  <a:lnTo>
                    <a:pt x="89" y="410"/>
                  </a:lnTo>
                  <a:lnTo>
                    <a:pt x="86" y="410"/>
                  </a:lnTo>
                  <a:lnTo>
                    <a:pt x="86" y="409"/>
                  </a:lnTo>
                  <a:lnTo>
                    <a:pt x="81" y="406"/>
                  </a:lnTo>
                  <a:lnTo>
                    <a:pt x="80" y="404"/>
                  </a:lnTo>
                  <a:lnTo>
                    <a:pt x="81" y="403"/>
                  </a:lnTo>
                  <a:lnTo>
                    <a:pt x="81" y="402"/>
                  </a:lnTo>
                  <a:lnTo>
                    <a:pt x="79" y="403"/>
                  </a:lnTo>
                  <a:lnTo>
                    <a:pt x="78" y="403"/>
                  </a:lnTo>
                  <a:lnTo>
                    <a:pt x="76" y="403"/>
                  </a:lnTo>
                  <a:lnTo>
                    <a:pt x="75" y="402"/>
                  </a:lnTo>
                  <a:lnTo>
                    <a:pt x="73" y="402"/>
                  </a:lnTo>
                  <a:lnTo>
                    <a:pt x="73" y="401"/>
                  </a:lnTo>
                  <a:lnTo>
                    <a:pt x="72" y="401"/>
                  </a:lnTo>
                  <a:lnTo>
                    <a:pt x="71" y="401"/>
                  </a:lnTo>
                  <a:lnTo>
                    <a:pt x="71" y="400"/>
                  </a:lnTo>
                  <a:lnTo>
                    <a:pt x="69" y="399"/>
                  </a:lnTo>
                  <a:lnTo>
                    <a:pt x="69" y="397"/>
                  </a:lnTo>
                  <a:lnTo>
                    <a:pt x="69" y="396"/>
                  </a:lnTo>
                  <a:lnTo>
                    <a:pt x="69" y="395"/>
                  </a:lnTo>
                  <a:lnTo>
                    <a:pt x="68" y="395"/>
                  </a:lnTo>
                  <a:lnTo>
                    <a:pt x="67" y="395"/>
                  </a:lnTo>
                  <a:lnTo>
                    <a:pt x="66" y="396"/>
                  </a:lnTo>
                  <a:lnTo>
                    <a:pt x="64" y="396"/>
                  </a:lnTo>
                  <a:lnTo>
                    <a:pt x="63" y="396"/>
                  </a:lnTo>
                  <a:lnTo>
                    <a:pt x="62" y="397"/>
                  </a:lnTo>
                  <a:lnTo>
                    <a:pt x="61" y="396"/>
                  </a:lnTo>
                  <a:lnTo>
                    <a:pt x="60" y="396"/>
                  </a:lnTo>
                  <a:lnTo>
                    <a:pt x="59" y="396"/>
                  </a:lnTo>
                  <a:lnTo>
                    <a:pt x="58" y="397"/>
                  </a:lnTo>
                  <a:lnTo>
                    <a:pt x="57" y="397"/>
                  </a:lnTo>
                  <a:lnTo>
                    <a:pt x="55" y="397"/>
                  </a:lnTo>
                  <a:lnTo>
                    <a:pt x="54" y="397"/>
                  </a:lnTo>
                  <a:lnTo>
                    <a:pt x="53" y="396"/>
                  </a:lnTo>
                  <a:lnTo>
                    <a:pt x="51" y="396"/>
                  </a:lnTo>
                  <a:lnTo>
                    <a:pt x="50" y="396"/>
                  </a:lnTo>
                  <a:lnTo>
                    <a:pt x="49" y="396"/>
                  </a:lnTo>
                  <a:lnTo>
                    <a:pt x="49" y="397"/>
                  </a:lnTo>
                  <a:lnTo>
                    <a:pt x="49" y="399"/>
                  </a:lnTo>
                  <a:lnTo>
                    <a:pt x="47" y="399"/>
                  </a:lnTo>
                  <a:lnTo>
                    <a:pt x="47" y="400"/>
                  </a:lnTo>
                  <a:lnTo>
                    <a:pt x="47" y="401"/>
                  </a:lnTo>
                  <a:lnTo>
                    <a:pt x="46" y="401"/>
                  </a:lnTo>
                  <a:lnTo>
                    <a:pt x="45" y="402"/>
                  </a:lnTo>
                  <a:lnTo>
                    <a:pt x="44" y="402"/>
                  </a:lnTo>
                  <a:lnTo>
                    <a:pt x="43" y="402"/>
                  </a:lnTo>
                  <a:lnTo>
                    <a:pt x="42" y="402"/>
                  </a:lnTo>
                  <a:lnTo>
                    <a:pt x="41" y="402"/>
                  </a:lnTo>
                  <a:lnTo>
                    <a:pt x="40" y="402"/>
                  </a:lnTo>
                  <a:lnTo>
                    <a:pt x="40" y="401"/>
                  </a:lnTo>
                  <a:lnTo>
                    <a:pt x="38" y="401"/>
                  </a:lnTo>
                  <a:lnTo>
                    <a:pt x="37" y="401"/>
                  </a:lnTo>
                  <a:lnTo>
                    <a:pt x="36" y="400"/>
                  </a:lnTo>
                  <a:lnTo>
                    <a:pt x="35" y="400"/>
                  </a:lnTo>
                  <a:lnTo>
                    <a:pt x="35" y="399"/>
                  </a:lnTo>
                  <a:lnTo>
                    <a:pt x="34" y="399"/>
                  </a:lnTo>
                  <a:lnTo>
                    <a:pt x="34" y="397"/>
                  </a:lnTo>
                  <a:lnTo>
                    <a:pt x="33" y="397"/>
                  </a:lnTo>
                  <a:lnTo>
                    <a:pt x="32" y="396"/>
                  </a:lnTo>
                  <a:lnTo>
                    <a:pt x="32" y="395"/>
                  </a:lnTo>
                  <a:lnTo>
                    <a:pt x="30" y="394"/>
                  </a:lnTo>
                  <a:lnTo>
                    <a:pt x="32" y="394"/>
                  </a:lnTo>
                  <a:lnTo>
                    <a:pt x="32" y="393"/>
                  </a:lnTo>
                  <a:lnTo>
                    <a:pt x="33" y="393"/>
                  </a:lnTo>
                  <a:lnTo>
                    <a:pt x="33" y="392"/>
                  </a:lnTo>
                  <a:lnTo>
                    <a:pt x="33" y="391"/>
                  </a:lnTo>
                  <a:lnTo>
                    <a:pt x="33" y="389"/>
                  </a:lnTo>
                  <a:lnTo>
                    <a:pt x="34" y="389"/>
                  </a:lnTo>
                  <a:lnTo>
                    <a:pt x="34" y="388"/>
                  </a:lnTo>
                  <a:lnTo>
                    <a:pt x="34" y="387"/>
                  </a:lnTo>
                  <a:lnTo>
                    <a:pt x="34" y="386"/>
                  </a:lnTo>
                  <a:lnTo>
                    <a:pt x="34" y="385"/>
                  </a:lnTo>
                  <a:lnTo>
                    <a:pt x="33" y="384"/>
                  </a:lnTo>
                  <a:lnTo>
                    <a:pt x="33" y="383"/>
                  </a:lnTo>
                  <a:lnTo>
                    <a:pt x="34" y="381"/>
                  </a:lnTo>
                  <a:lnTo>
                    <a:pt x="33" y="381"/>
                  </a:lnTo>
                  <a:lnTo>
                    <a:pt x="34" y="381"/>
                  </a:lnTo>
                  <a:lnTo>
                    <a:pt x="34" y="380"/>
                  </a:lnTo>
                  <a:lnTo>
                    <a:pt x="34" y="381"/>
                  </a:lnTo>
                  <a:lnTo>
                    <a:pt x="35" y="381"/>
                  </a:lnTo>
                  <a:lnTo>
                    <a:pt x="36" y="381"/>
                  </a:lnTo>
                  <a:lnTo>
                    <a:pt x="37" y="381"/>
                  </a:lnTo>
                  <a:lnTo>
                    <a:pt x="38" y="380"/>
                  </a:lnTo>
                  <a:lnTo>
                    <a:pt x="40" y="378"/>
                  </a:lnTo>
                  <a:lnTo>
                    <a:pt x="44" y="378"/>
                  </a:lnTo>
                  <a:lnTo>
                    <a:pt x="45" y="378"/>
                  </a:lnTo>
                  <a:lnTo>
                    <a:pt x="45" y="376"/>
                  </a:lnTo>
                  <a:lnTo>
                    <a:pt x="46" y="372"/>
                  </a:lnTo>
                  <a:lnTo>
                    <a:pt x="46" y="369"/>
                  </a:lnTo>
                  <a:lnTo>
                    <a:pt x="45" y="364"/>
                  </a:lnTo>
                  <a:lnTo>
                    <a:pt x="45" y="363"/>
                  </a:lnTo>
                  <a:lnTo>
                    <a:pt x="44" y="362"/>
                  </a:lnTo>
                  <a:lnTo>
                    <a:pt x="43" y="362"/>
                  </a:lnTo>
                  <a:lnTo>
                    <a:pt x="43" y="360"/>
                  </a:lnTo>
                  <a:lnTo>
                    <a:pt x="42" y="360"/>
                  </a:lnTo>
                  <a:lnTo>
                    <a:pt x="41" y="360"/>
                  </a:lnTo>
                  <a:lnTo>
                    <a:pt x="40" y="359"/>
                  </a:lnTo>
                  <a:lnTo>
                    <a:pt x="40" y="358"/>
                  </a:lnTo>
                  <a:lnTo>
                    <a:pt x="40" y="357"/>
                  </a:lnTo>
                  <a:lnTo>
                    <a:pt x="41" y="357"/>
                  </a:lnTo>
                  <a:lnTo>
                    <a:pt x="41" y="355"/>
                  </a:lnTo>
                  <a:lnTo>
                    <a:pt x="42" y="354"/>
                  </a:lnTo>
                  <a:lnTo>
                    <a:pt x="42" y="353"/>
                  </a:lnTo>
                  <a:lnTo>
                    <a:pt x="42" y="352"/>
                  </a:lnTo>
                  <a:lnTo>
                    <a:pt x="43" y="351"/>
                  </a:lnTo>
                  <a:lnTo>
                    <a:pt x="43" y="350"/>
                  </a:lnTo>
                  <a:lnTo>
                    <a:pt x="45" y="349"/>
                  </a:lnTo>
                  <a:lnTo>
                    <a:pt x="46" y="346"/>
                  </a:lnTo>
                  <a:lnTo>
                    <a:pt x="47" y="345"/>
                  </a:lnTo>
                  <a:lnTo>
                    <a:pt x="46" y="345"/>
                  </a:lnTo>
                  <a:lnTo>
                    <a:pt x="45" y="344"/>
                  </a:lnTo>
                  <a:lnTo>
                    <a:pt x="44" y="343"/>
                  </a:lnTo>
                  <a:lnTo>
                    <a:pt x="43" y="343"/>
                  </a:lnTo>
                  <a:lnTo>
                    <a:pt x="43" y="342"/>
                  </a:lnTo>
                  <a:lnTo>
                    <a:pt x="42" y="342"/>
                  </a:lnTo>
                  <a:lnTo>
                    <a:pt x="42" y="341"/>
                  </a:lnTo>
                  <a:lnTo>
                    <a:pt x="42" y="339"/>
                  </a:lnTo>
                  <a:lnTo>
                    <a:pt x="42" y="338"/>
                  </a:lnTo>
                  <a:lnTo>
                    <a:pt x="42" y="337"/>
                  </a:lnTo>
                  <a:lnTo>
                    <a:pt x="42" y="336"/>
                  </a:lnTo>
                  <a:lnTo>
                    <a:pt x="41" y="335"/>
                  </a:lnTo>
                  <a:lnTo>
                    <a:pt x="42" y="334"/>
                  </a:lnTo>
                  <a:lnTo>
                    <a:pt x="43" y="332"/>
                  </a:lnTo>
                  <a:lnTo>
                    <a:pt x="42" y="332"/>
                  </a:lnTo>
                  <a:lnTo>
                    <a:pt x="42" y="330"/>
                  </a:lnTo>
                  <a:lnTo>
                    <a:pt x="42" y="329"/>
                  </a:lnTo>
                  <a:lnTo>
                    <a:pt x="41" y="329"/>
                  </a:lnTo>
                  <a:lnTo>
                    <a:pt x="41" y="328"/>
                  </a:lnTo>
                  <a:lnTo>
                    <a:pt x="41" y="327"/>
                  </a:lnTo>
                  <a:lnTo>
                    <a:pt x="40" y="328"/>
                  </a:lnTo>
                  <a:lnTo>
                    <a:pt x="38" y="329"/>
                  </a:lnTo>
                  <a:lnTo>
                    <a:pt x="37" y="330"/>
                  </a:lnTo>
                  <a:lnTo>
                    <a:pt x="36" y="330"/>
                  </a:lnTo>
                  <a:lnTo>
                    <a:pt x="34" y="329"/>
                  </a:lnTo>
                  <a:lnTo>
                    <a:pt x="33" y="328"/>
                  </a:lnTo>
                  <a:lnTo>
                    <a:pt x="32" y="327"/>
                  </a:lnTo>
                  <a:lnTo>
                    <a:pt x="32" y="326"/>
                  </a:lnTo>
                  <a:lnTo>
                    <a:pt x="32" y="325"/>
                  </a:lnTo>
                  <a:lnTo>
                    <a:pt x="32" y="324"/>
                  </a:lnTo>
                  <a:lnTo>
                    <a:pt x="30" y="324"/>
                  </a:lnTo>
                  <a:lnTo>
                    <a:pt x="30" y="322"/>
                  </a:lnTo>
                  <a:lnTo>
                    <a:pt x="30" y="321"/>
                  </a:lnTo>
                  <a:lnTo>
                    <a:pt x="29" y="319"/>
                  </a:lnTo>
                  <a:lnTo>
                    <a:pt x="29" y="318"/>
                  </a:lnTo>
                  <a:lnTo>
                    <a:pt x="26" y="317"/>
                  </a:lnTo>
                  <a:lnTo>
                    <a:pt x="20" y="311"/>
                  </a:lnTo>
                  <a:lnTo>
                    <a:pt x="19" y="312"/>
                  </a:lnTo>
                  <a:lnTo>
                    <a:pt x="18" y="312"/>
                  </a:lnTo>
                  <a:lnTo>
                    <a:pt x="17" y="312"/>
                  </a:lnTo>
                  <a:lnTo>
                    <a:pt x="16" y="312"/>
                  </a:lnTo>
                  <a:lnTo>
                    <a:pt x="15" y="312"/>
                  </a:lnTo>
                  <a:lnTo>
                    <a:pt x="14" y="312"/>
                  </a:lnTo>
                  <a:lnTo>
                    <a:pt x="12" y="312"/>
                  </a:lnTo>
                  <a:lnTo>
                    <a:pt x="14" y="311"/>
                  </a:lnTo>
                  <a:lnTo>
                    <a:pt x="14" y="310"/>
                  </a:lnTo>
                  <a:lnTo>
                    <a:pt x="15" y="310"/>
                  </a:lnTo>
                  <a:lnTo>
                    <a:pt x="16" y="309"/>
                  </a:lnTo>
                  <a:lnTo>
                    <a:pt x="17" y="309"/>
                  </a:lnTo>
                  <a:lnTo>
                    <a:pt x="17" y="308"/>
                  </a:lnTo>
                  <a:lnTo>
                    <a:pt x="18" y="308"/>
                  </a:lnTo>
                  <a:lnTo>
                    <a:pt x="18" y="307"/>
                  </a:lnTo>
                  <a:lnTo>
                    <a:pt x="18" y="305"/>
                  </a:lnTo>
                  <a:lnTo>
                    <a:pt x="18" y="304"/>
                  </a:lnTo>
                  <a:lnTo>
                    <a:pt x="18" y="302"/>
                  </a:lnTo>
                  <a:lnTo>
                    <a:pt x="18" y="301"/>
                  </a:lnTo>
                  <a:lnTo>
                    <a:pt x="18" y="296"/>
                  </a:lnTo>
                  <a:lnTo>
                    <a:pt x="19" y="296"/>
                  </a:lnTo>
                  <a:lnTo>
                    <a:pt x="19" y="295"/>
                  </a:lnTo>
                  <a:lnTo>
                    <a:pt x="20" y="294"/>
                  </a:lnTo>
                  <a:lnTo>
                    <a:pt x="21" y="294"/>
                  </a:lnTo>
                  <a:lnTo>
                    <a:pt x="21" y="293"/>
                  </a:lnTo>
                  <a:lnTo>
                    <a:pt x="21" y="292"/>
                  </a:lnTo>
                  <a:lnTo>
                    <a:pt x="23" y="291"/>
                  </a:lnTo>
                  <a:lnTo>
                    <a:pt x="23" y="289"/>
                  </a:lnTo>
                  <a:lnTo>
                    <a:pt x="23" y="288"/>
                  </a:lnTo>
                  <a:lnTo>
                    <a:pt x="24" y="287"/>
                  </a:lnTo>
                  <a:lnTo>
                    <a:pt x="25" y="286"/>
                  </a:lnTo>
                  <a:lnTo>
                    <a:pt x="26" y="286"/>
                  </a:lnTo>
                  <a:lnTo>
                    <a:pt x="26" y="285"/>
                  </a:lnTo>
                  <a:lnTo>
                    <a:pt x="25" y="287"/>
                  </a:lnTo>
                  <a:lnTo>
                    <a:pt x="25" y="286"/>
                  </a:lnTo>
                  <a:lnTo>
                    <a:pt x="21" y="284"/>
                  </a:lnTo>
                  <a:lnTo>
                    <a:pt x="20" y="279"/>
                  </a:lnTo>
                  <a:lnTo>
                    <a:pt x="17" y="276"/>
                  </a:lnTo>
                  <a:lnTo>
                    <a:pt x="15" y="275"/>
                  </a:lnTo>
                  <a:lnTo>
                    <a:pt x="15" y="274"/>
                  </a:lnTo>
                  <a:lnTo>
                    <a:pt x="11" y="271"/>
                  </a:lnTo>
                  <a:lnTo>
                    <a:pt x="10" y="272"/>
                  </a:lnTo>
                  <a:lnTo>
                    <a:pt x="10" y="271"/>
                  </a:lnTo>
                  <a:lnTo>
                    <a:pt x="8" y="271"/>
                  </a:lnTo>
                  <a:lnTo>
                    <a:pt x="10" y="270"/>
                  </a:lnTo>
                  <a:lnTo>
                    <a:pt x="12" y="266"/>
                  </a:lnTo>
                  <a:lnTo>
                    <a:pt x="17" y="259"/>
                  </a:lnTo>
                  <a:lnTo>
                    <a:pt x="14" y="252"/>
                  </a:lnTo>
                  <a:lnTo>
                    <a:pt x="12" y="252"/>
                  </a:lnTo>
                  <a:lnTo>
                    <a:pt x="8" y="246"/>
                  </a:lnTo>
                  <a:lnTo>
                    <a:pt x="6" y="245"/>
                  </a:lnTo>
                  <a:lnTo>
                    <a:pt x="3" y="243"/>
                  </a:lnTo>
                  <a:lnTo>
                    <a:pt x="4" y="243"/>
                  </a:lnTo>
                  <a:lnTo>
                    <a:pt x="3" y="241"/>
                  </a:lnTo>
                  <a:lnTo>
                    <a:pt x="3" y="240"/>
                  </a:lnTo>
                  <a:lnTo>
                    <a:pt x="2" y="240"/>
                  </a:lnTo>
                  <a:lnTo>
                    <a:pt x="0" y="236"/>
                  </a:lnTo>
                  <a:lnTo>
                    <a:pt x="1" y="235"/>
                  </a:lnTo>
                  <a:lnTo>
                    <a:pt x="8" y="229"/>
                  </a:lnTo>
                  <a:lnTo>
                    <a:pt x="10" y="225"/>
                  </a:lnTo>
                  <a:lnTo>
                    <a:pt x="12" y="217"/>
                  </a:lnTo>
                  <a:lnTo>
                    <a:pt x="15" y="215"/>
                  </a:lnTo>
                  <a:lnTo>
                    <a:pt x="18" y="212"/>
                  </a:lnTo>
                  <a:lnTo>
                    <a:pt x="26" y="208"/>
                  </a:lnTo>
                  <a:lnTo>
                    <a:pt x="30" y="203"/>
                  </a:lnTo>
                  <a:lnTo>
                    <a:pt x="35" y="188"/>
                  </a:lnTo>
                  <a:lnTo>
                    <a:pt x="37" y="182"/>
                  </a:lnTo>
                  <a:lnTo>
                    <a:pt x="41" y="178"/>
                  </a:lnTo>
                  <a:lnTo>
                    <a:pt x="47" y="170"/>
                  </a:lnTo>
                  <a:lnTo>
                    <a:pt x="50" y="168"/>
                  </a:lnTo>
                  <a:lnTo>
                    <a:pt x="51" y="168"/>
                  </a:lnTo>
                  <a:lnTo>
                    <a:pt x="55" y="167"/>
                  </a:lnTo>
                  <a:lnTo>
                    <a:pt x="63" y="167"/>
                  </a:lnTo>
                  <a:lnTo>
                    <a:pt x="67" y="166"/>
                  </a:lnTo>
                  <a:lnTo>
                    <a:pt x="69" y="165"/>
                  </a:lnTo>
                  <a:lnTo>
                    <a:pt x="73" y="160"/>
                  </a:lnTo>
                  <a:lnTo>
                    <a:pt x="76" y="157"/>
                  </a:lnTo>
                  <a:lnTo>
                    <a:pt x="76" y="150"/>
                  </a:lnTo>
                  <a:lnTo>
                    <a:pt x="75" y="148"/>
                  </a:lnTo>
                  <a:lnTo>
                    <a:pt x="69" y="145"/>
                  </a:lnTo>
                  <a:lnTo>
                    <a:pt x="67" y="140"/>
                  </a:lnTo>
                  <a:lnTo>
                    <a:pt x="66" y="140"/>
                  </a:lnTo>
                  <a:lnTo>
                    <a:pt x="66" y="127"/>
                  </a:lnTo>
                  <a:lnTo>
                    <a:pt x="62" y="118"/>
                  </a:lnTo>
                  <a:lnTo>
                    <a:pt x="62" y="116"/>
                  </a:lnTo>
                  <a:lnTo>
                    <a:pt x="63" y="113"/>
                  </a:lnTo>
                  <a:lnTo>
                    <a:pt x="70" y="108"/>
                  </a:lnTo>
                  <a:lnTo>
                    <a:pt x="71" y="104"/>
                  </a:lnTo>
                  <a:lnTo>
                    <a:pt x="70" y="103"/>
                  </a:lnTo>
                  <a:lnTo>
                    <a:pt x="68" y="102"/>
                  </a:lnTo>
                  <a:lnTo>
                    <a:pt x="63" y="101"/>
                  </a:lnTo>
                  <a:lnTo>
                    <a:pt x="52" y="100"/>
                  </a:lnTo>
                  <a:lnTo>
                    <a:pt x="50" y="95"/>
                  </a:lnTo>
                  <a:lnTo>
                    <a:pt x="47" y="90"/>
                  </a:lnTo>
                  <a:lnTo>
                    <a:pt x="46" y="90"/>
                  </a:lnTo>
                  <a:lnTo>
                    <a:pt x="45" y="90"/>
                  </a:lnTo>
                  <a:lnTo>
                    <a:pt x="44" y="94"/>
                  </a:lnTo>
                  <a:lnTo>
                    <a:pt x="43" y="95"/>
                  </a:lnTo>
                  <a:lnTo>
                    <a:pt x="42" y="95"/>
                  </a:lnTo>
                  <a:lnTo>
                    <a:pt x="40" y="95"/>
                  </a:lnTo>
                  <a:lnTo>
                    <a:pt x="38" y="93"/>
                  </a:lnTo>
                  <a:lnTo>
                    <a:pt x="33" y="79"/>
                  </a:lnTo>
                  <a:lnTo>
                    <a:pt x="25" y="73"/>
                  </a:lnTo>
                  <a:lnTo>
                    <a:pt x="24" y="70"/>
                  </a:lnTo>
                  <a:lnTo>
                    <a:pt x="23" y="67"/>
                  </a:lnTo>
                  <a:lnTo>
                    <a:pt x="24" y="62"/>
                  </a:lnTo>
                  <a:lnTo>
                    <a:pt x="32" y="61"/>
                  </a:lnTo>
                  <a:lnTo>
                    <a:pt x="52" y="57"/>
                  </a:lnTo>
                  <a:lnTo>
                    <a:pt x="63" y="54"/>
                  </a:lnTo>
                  <a:lnTo>
                    <a:pt x="78" y="52"/>
                  </a:lnTo>
                  <a:lnTo>
                    <a:pt x="102" y="46"/>
                  </a:lnTo>
                  <a:lnTo>
                    <a:pt x="110" y="45"/>
                  </a:lnTo>
                  <a:lnTo>
                    <a:pt x="112" y="45"/>
                  </a:lnTo>
                  <a:lnTo>
                    <a:pt x="113" y="44"/>
                  </a:lnTo>
                  <a:lnTo>
                    <a:pt x="112" y="35"/>
                  </a:lnTo>
                  <a:lnTo>
                    <a:pt x="113" y="35"/>
                  </a:lnTo>
                  <a:lnTo>
                    <a:pt x="114" y="33"/>
                  </a:lnTo>
                  <a:lnTo>
                    <a:pt x="115" y="32"/>
                  </a:lnTo>
                  <a:lnTo>
                    <a:pt x="115" y="29"/>
                  </a:lnTo>
                  <a:lnTo>
                    <a:pt x="118" y="29"/>
                  </a:lnTo>
                  <a:lnTo>
                    <a:pt x="119" y="29"/>
                  </a:lnTo>
                  <a:lnTo>
                    <a:pt x="118" y="28"/>
                  </a:lnTo>
                  <a:lnTo>
                    <a:pt x="116" y="27"/>
                  </a:lnTo>
                  <a:lnTo>
                    <a:pt x="119" y="26"/>
                  </a:lnTo>
                  <a:lnTo>
                    <a:pt x="119" y="23"/>
                  </a:lnTo>
                  <a:lnTo>
                    <a:pt x="121" y="20"/>
                  </a:lnTo>
                  <a:lnTo>
                    <a:pt x="120" y="19"/>
                  </a:lnTo>
                  <a:lnTo>
                    <a:pt x="120" y="18"/>
                  </a:lnTo>
                  <a:lnTo>
                    <a:pt x="122" y="17"/>
                  </a:lnTo>
                  <a:lnTo>
                    <a:pt x="123" y="17"/>
                  </a:lnTo>
                  <a:lnTo>
                    <a:pt x="123" y="15"/>
                  </a:lnTo>
                  <a:lnTo>
                    <a:pt x="124" y="11"/>
                  </a:lnTo>
                  <a:lnTo>
                    <a:pt x="127" y="11"/>
                  </a:lnTo>
                  <a:lnTo>
                    <a:pt x="127" y="9"/>
                  </a:lnTo>
                  <a:lnTo>
                    <a:pt x="128" y="7"/>
                  </a:lnTo>
                  <a:lnTo>
                    <a:pt x="129" y="8"/>
                  </a:lnTo>
                  <a:lnTo>
                    <a:pt x="129" y="4"/>
                  </a:lnTo>
                  <a:lnTo>
                    <a:pt x="131" y="6"/>
                  </a:lnTo>
                  <a:lnTo>
                    <a:pt x="132" y="4"/>
                  </a:lnTo>
                  <a:lnTo>
                    <a:pt x="135" y="2"/>
                  </a:lnTo>
                  <a:lnTo>
                    <a:pt x="135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E9FF1701-6F89-35B1-3DD9-A173F3065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1776" y="2165350"/>
              <a:ext cx="312738" cy="244475"/>
            </a:xfrm>
            <a:custGeom>
              <a:avLst/>
              <a:gdLst>
                <a:gd name="T0" fmla="*/ 146 w 197"/>
                <a:gd name="T1" fmla="*/ 37 h 154"/>
                <a:gd name="T2" fmla="*/ 162 w 197"/>
                <a:gd name="T3" fmla="*/ 25 h 154"/>
                <a:gd name="T4" fmla="*/ 162 w 197"/>
                <a:gd name="T5" fmla="*/ 40 h 154"/>
                <a:gd name="T6" fmla="*/ 177 w 197"/>
                <a:gd name="T7" fmla="*/ 49 h 154"/>
                <a:gd name="T8" fmla="*/ 180 w 197"/>
                <a:gd name="T9" fmla="*/ 78 h 154"/>
                <a:gd name="T10" fmla="*/ 177 w 197"/>
                <a:gd name="T11" fmla="*/ 103 h 154"/>
                <a:gd name="T12" fmla="*/ 177 w 197"/>
                <a:gd name="T13" fmla="*/ 108 h 154"/>
                <a:gd name="T14" fmla="*/ 179 w 197"/>
                <a:gd name="T15" fmla="*/ 108 h 154"/>
                <a:gd name="T16" fmla="*/ 181 w 197"/>
                <a:gd name="T17" fmla="*/ 111 h 154"/>
                <a:gd name="T18" fmla="*/ 186 w 197"/>
                <a:gd name="T19" fmla="*/ 116 h 154"/>
                <a:gd name="T20" fmla="*/ 193 w 197"/>
                <a:gd name="T21" fmla="*/ 116 h 154"/>
                <a:gd name="T22" fmla="*/ 197 w 197"/>
                <a:gd name="T23" fmla="*/ 130 h 154"/>
                <a:gd name="T24" fmla="*/ 159 w 197"/>
                <a:gd name="T25" fmla="*/ 123 h 154"/>
                <a:gd name="T26" fmla="*/ 148 w 197"/>
                <a:gd name="T27" fmla="*/ 124 h 154"/>
                <a:gd name="T28" fmla="*/ 127 w 197"/>
                <a:gd name="T29" fmla="*/ 143 h 154"/>
                <a:gd name="T30" fmla="*/ 117 w 197"/>
                <a:gd name="T31" fmla="*/ 151 h 154"/>
                <a:gd name="T32" fmla="*/ 112 w 197"/>
                <a:gd name="T33" fmla="*/ 150 h 154"/>
                <a:gd name="T34" fmla="*/ 86 w 197"/>
                <a:gd name="T35" fmla="*/ 143 h 154"/>
                <a:gd name="T36" fmla="*/ 65 w 197"/>
                <a:gd name="T37" fmla="*/ 154 h 154"/>
                <a:gd name="T38" fmla="*/ 52 w 197"/>
                <a:gd name="T39" fmla="*/ 147 h 154"/>
                <a:gd name="T40" fmla="*/ 38 w 197"/>
                <a:gd name="T41" fmla="*/ 148 h 154"/>
                <a:gd name="T42" fmla="*/ 18 w 197"/>
                <a:gd name="T43" fmla="*/ 151 h 154"/>
                <a:gd name="T44" fmla="*/ 30 w 197"/>
                <a:gd name="T45" fmla="*/ 142 h 154"/>
                <a:gd name="T46" fmla="*/ 15 w 197"/>
                <a:gd name="T47" fmla="*/ 136 h 154"/>
                <a:gd name="T48" fmla="*/ 22 w 197"/>
                <a:gd name="T49" fmla="*/ 131 h 154"/>
                <a:gd name="T50" fmla="*/ 8 w 197"/>
                <a:gd name="T51" fmla="*/ 125 h 154"/>
                <a:gd name="T52" fmla="*/ 4 w 197"/>
                <a:gd name="T53" fmla="*/ 116 h 154"/>
                <a:gd name="T54" fmla="*/ 9 w 197"/>
                <a:gd name="T55" fmla="*/ 107 h 154"/>
                <a:gd name="T56" fmla="*/ 13 w 197"/>
                <a:gd name="T57" fmla="*/ 95 h 154"/>
                <a:gd name="T58" fmla="*/ 10 w 197"/>
                <a:gd name="T59" fmla="*/ 91 h 154"/>
                <a:gd name="T60" fmla="*/ 13 w 197"/>
                <a:gd name="T61" fmla="*/ 88 h 154"/>
                <a:gd name="T62" fmla="*/ 8 w 197"/>
                <a:gd name="T63" fmla="*/ 86 h 154"/>
                <a:gd name="T64" fmla="*/ 7 w 197"/>
                <a:gd name="T65" fmla="*/ 81 h 154"/>
                <a:gd name="T66" fmla="*/ 1 w 197"/>
                <a:gd name="T67" fmla="*/ 79 h 154"/>
                <a:gd name="T68" fmla="*/ 5 w 197"/>
                <a:gd name="T69" fmla="*/ 76 h 154"/>
                <a:gd name="T70" fmla="*/ 7 w 197"/>
                <a:gd name="T71" fmla="*/ 74 h 154"/>
                <a:gd name="T72" fmla="*/ 5 w 197"/>
                <a:gd name="T73" fmla="*/ 70 h 154"/>
                <a:gd name="T74" fmla="*/ 5 w 197"/>
                <a:gd name="T75" fmla="*/ 64 h 154"/>
                <a:gd name="T76" fmla="*/ 7 w 197"/>
                <a:gd name="T77" fmla="*/ 58 h 154"/>
                <a:gd name="T78" fmla="*/ 10 w 197"/>
                <a:gd name="T79" fmla="*/ 55 h 154"/>
                <a:gd name="T80" fmla="*/ 10 w 197"/>
                <a:gd name="T81" fmla="*/ 50 h 154"/>
                <a:gd name="T82" fmla="*/ 14 w 197"/>
                <a:gd name="T83" fmla="*/ 50 h 154"/>
                <a:gd name="T84" fmla="*/ 18 w 197"/>
                <a:gd name="T85" fmla="*/ 53 h 154"/>
                <a:gd name="T86" fmla="*/ 24 w 197"/>
                <a:gd name="T87" fmla="*/ 58 h 154"/>
                <a:gd name="T88" fmla="*/ 27 w 197"/>
                <a:gd name="T89" fmla="*/ 63 h 154"/>
                <a:gd name="T90" fmla="*/ 29 w 197"/>
                <a:gd name="T91" fmla="*/ 67 h 154"/>
                <a:gd name="T92" fmla="*/ 35 w 197"/>
                <a:gd name="T93" fmla="*/ 63 h 154"/>
                <a:gd name="T94" fmla="*/ 40 w 197"/>
                <a:gd name="T95" fmla="*/ 58 h 154"/>
                <a:gd name="T96" fmla="*/ 47 w 197"/>
                <a:gd name="T97" fmla="*/ 53 h 154"/>
                <a:gd name="T98" fmla="*/ 52 w 197"/>
                <a:gd name="T99" fmla="*/ 45 h 154"/>
                <a:gd name="T100" fmla="*/ 59 w 197"/>
                <a:gd name="T101" fmla="*/ 41 h 154"/>
                <a:gd name="T102" fmla="*/ 72 w 197"/>
                <a:gd name="T103" fmla="*/ 36 h 154"/>
                <a:gd name="T104" fmla="*/ 83 w 197"/>
                <a:gd name="T105" fmla="*/ 31 h 154"/>
                <a:gd name="T106" fmla="*/ 91 w 197"/>
                <a:gd name="T107" fmla="*/ 28 h 154"/>
                <a:gd name="T108" fmla="*/ 99 w 197"/>
                <a:gd name="T109" fmla="*/ 17 h 154"/>
                <a:gd name="T110" fmla="*/ 95 w 197"/>
                <a:gd name="T111" fmla="*/ 9 h 154"/>
                <a:gd name="T112" fmla="*/ 100 w 197"/>
                <a:gd name="T113" fmla="*/ 3 h 154"/>
                <a:gd name="T114" fmla="*/ 102 w 197"/>
                <a:gd name="T115" fmla="*/ 4 h 154"/>
                <a:gd name="T116" fmla="*/ 124 w 197"/>
                <a:gd name="T117" fmla="*/ 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7" h="154">
                  <a:moveTo>
                    <a:pt x="124" y="5"/>
                  </a:moveTo>
                  <a:lnTo>
                    <a:pt x="124" y="11"/>
                  </a:lnTo>
                  <a:lnTo>
                    <a:pt x="125" y="15"/>
                  </a:lnTo>
                  <a:lnTo>
                    <a:pt x="126" y="23"/>
                  </a:lnTo>
                  <a:lnTo>
                    <a:pt x="143" y="34"/>
                  </a:lnTo>
                  <a:lnTo>
                    <a:pt x="146" y="37"/>
                  </a:lnTo>
                  <a:lnTo>
                    <a:pt x="147" y="32"/>
                  </a:lnTo>
                  <a:lnTo>
                    <a:pt x="145" y="24"/>
                  </a:lnTo>
                  <a:lnTo>
                    <a:pt x="145" y="21"/>
                  </a:lnTo>
                  <a:lnTo>
                    <a:pt x="153" y="22"/>
                  </a:lnTo>
                  <a:lnTo>
                    <a:pt x="156" y="23"/>
                  </a:lnTo>
                  <a:lnTo>
                    <a:pt x="162" y="25"/>
                  </a:lnTo>
                  <a:lnTo>
                    <a:pt x="162" y="26"/>
                  </a:lnTo>
                  <a:lnTo>
                    <a:pt x="162" y="30"/>
                  </a:lnTo>
                  <a:lnTo>
                    <a:pt x="160" y="33"/>
                  </a:lnTo>
                  <a:lnTo>
                    <a:pt x="159" y="36"/>
                  </a:lnTo>
                  <a:lnTo>
                    <a:pt x="162" y="38"/>
                  </a:lnTo>
                  <a:lnTo>
                    <a:pt x="162" y="40"/>
                  </a:lnTo>
                  <a:lnTo>
                    <a:pt x="165" y="40"/>
                  </a:lnTo>
                  <a:lnTo>
                    <a:pt x="167" y="42"/>
                  </a:lnTo>
                  <a:lnTo>
                    <a:pt x="172" y="44"/>
                  </a:lnTo>
                  <a:lnTo>
                    <a:pt x="174" y="42"/>
                  </a:lnTo>
                  <a:lnTo>
                    <a:pt x="179" y="42"/>
                  </a:lnTo>
                  <a:lnTo>
                    <a:pt x="177" y="49"/>
                  </a:lnTo>
                  <a:lnTo>
                    <a:pt x="176" y="58"/>
                  </a:lnTo>
                  <a:lnTo>
                    <a:pt x="180" y="58"/>
                  </a:lnTo>
                  <a:lnTo>
                    <a:pt x="180" y="59"/>
                  </a:lnTo>
                  <a:lnTo>
                    <a:pt x="182" y="61"/>
                  </a:lnTo>
                  <a:lnTo>
                    <a:pt x="180" y="72"/>
                  </a:lnTo>
                  <a:lnTo>
                    <a:pt x="180" y="78"/>
                  </a:lnTo>
                  <a:lnTo>
                    <a:pt x="179" y="81"/>
                  </a:lnTo>
                  <a:lnTo>
                    <a:pt x="177" y="87"/>
                  </a:lnTo>
                  <a:lnTo>
                    <a:pt x="176" y="89"/>
                  </a:lnTo>
                  <a:lnTo>
                    <a:pt x="179" y="96"/>
                  </a:lnTo>
                  <a:lnTo>
                    <a:pt x="177" y="99"/>
                  </a:lnTo>
                  <a:lnTo>
                    <a:pt x="177" y="103"/>
                  </a:lnTo>
                  <a:lnTo>
                    <a:pt x="179" y="103"/>
                  </a:lnTo>
                  <a:lnTo>
                    <a:pt x="179" y="104"/>
                  </a:lnTo>
                  <a:lnTo>
                    <a:pt x="177" y="103"/>
                  </a:lnTo>
                  <a:lnTo>
                    <a:pt x="177" y="107"/>
                  </a:lnTo>
                  <a:lnTo>
                    <a:pt x="179" y="109"/>
                  </a:lnTo>
                  <a:lnTo>
                    <a:pt x="177" y="108"/>
                  </a:lnTo>
                  <a:lnTo>
                    <a:pt x="177" y="109"/>
                  </a:lnTo>
                  <a:lnTo>
                    <a:pt x="178" y="111"/>
                  </a:lnTo>
                  <a:lnTo>
                    <a:pt x="179" y="109"/>
                  </a:lnTo>
                  <a:lnTo>
                    <a:pt x="181" y="109"/>
                  </a:lnTo>
                  <a:lnTo>
                    <a:pt x="180" y="108"/>
                  </a:lnTo>
                  <a:lnTo>
                    <a:pt x="179" y="108"/>
                  </a:lnTo>
                  <a:lnTo>
                    <a:pt x="179" y="107"/>
                  </a:lnTo>
                  <a:lnTo>
                    <a:pt x="182" y="106"/>
                  </a:lnTo>
                  <a:lnTo>
                    <a:pt x="183" y="107"/>
                  </a:lnTo>
                  <a:lnTo>
                    <a:pt x="183" y="109"/>
                  </a:lnTo>
                  <a:lnTo>
                    <a:pt x="183" y="111"/>
                  </a:lnTo>
                  <a:lnTo>
                    <a:pt x="181" y="111"/>
                  </a:lnTo>
                  <a:lnTo>
                    <a:pt x="182" y="114"/>
                  </a:lnTo>
                  <a:lnTo>
                    <a:pt x="183" y="115"/>
                  </a:lnTo>
                  <a:lnTo>
                    <a:pt x="183" y="116"/>
                  </a:lnTo>
                  <a:lnTo>
                    <a:pt x="185" y="117"/>
                  </a:lnTo>
                  <a:lnTo>
                    <a:pt x="187" y="118"/>
                  </a:lnTo>
                  <a:lnTo>
                    <a:pt x="186" y="116"/>
                  </a:lnTo>
                  <a:lnTo>
                    <a:pt x="187" y="116"/>
                  </a:lnTo>
                  <a:lnTo>
                    <a:pt x="188" y="116"/>
                  </a:lnTo>
                  <a:lnTo>
                    <a:pt x="188" y="117"/>
                  </a:lnTo>
                  <a:lnTo>
                    <a:pt x="189" y="118"/>
                  </a:lnTo>
                  <a:lnTo>
                    <a:pt x="190" y="117"/>
                  </a:lnTo>
                  <a:lnTo>
                    <a:pt x="193" y="116"/>
                  </a:lnTo>
                  <a:lnTo>
                    <a:pt x="195" y="116"/>
                  </a:lnTo>
                  <a:lnTo>
                    <a:pt x="196" y="117"/>
                  </a:lnTo>
                  <a:lnTo>
                    <a:pt x="197" y="120"/>
                  </a:lnTo>
                  <a:lnTo>
                    <a:pt x="196" y="123"/>
                  </a:lnTo>
                  <a:lnTo>
                    <a:pt x="197" y="125"/>
                  </a:lnTo>
                  <a:lnTo>
                    <a:pt x="197" y="130"/>
                  </a:lnTo>
                  <a:lnTo>
                    <a:pt x="197" y="138"/>
                  </a:lnTo>
                  <a:lnTo>
                    <a:pt x="181" y="132"/>
                  </a:lnTo>
                  <a:lnTo>
                    <a:pt x="172" y="124"/>
                  </a:lnTo>
                  <a:lnTo>
                    <a:pt x="168" y="121"/>
                  </a:lnTo>
                  <a:lnTo>
                    <a:pt x="165" y="121"/>
                  </a:lnTo>
                  <a:lnTo>
                    <a:pt x="159" y="123"/>
                  </a:lnTo>
                  <a:lnTo>
                    <a:pt x="155" y="122"/>
                  </a:lnTo>
                  <a:lnTo>
                    <a:pt x="154" y="123"/>
                  </a:lnTo>
                  <a:lnTo>
                    <a:pt x="153" y="124"/>
                  </a:lnTo>
                  <a:lnTo>
                    <a:pt x="150" y="124"/>
                  </a:lnTo>
                  <a:lnTo>
                    <a:pt x="148" y="123"/>
                  </a:lnTo>
                  <a:lnTo>
                    <a:pt x="148" y="124"/>
                  </a:lnTo>
                  <a:lnTo>
                    <a:pt x="147" y="125"/>
                  </a:lnTo>
                  <a:lnTo>
                    <a:pt x="141" y="134"/>
                  </a:lnTo>
                  <a:lnTo>
                    <a:pt x="137" y="137"/>
                  </a:lnTo>
                  <a:lnTo>
                    <a:pt x="134" y="138"/>
                  </a:lnTo>
                  <a:lnTo>
                    <a:pt x="126" y="138"/>
                  </a:lnTo>
                  <a:lnTo>
                    <a:pt x="127" y="143"/>
                  </a:lnTo>
                  <a:lnTo>
                    <a:pt x="127" y="148"/>
                  </a:lnTo>
                  <a:lnTo>
                    <a:pt x="129" y="151"/>
                  </a:lnTo>
                  <a:lnTo>
                    <a:pt x="121" y="149"/>
                  </a:lnTo>
                  <a:lnTo>
                    <a:pt x="121" y="150"/>
                  </a:lnTo>
                  <a:lnTo>
                    <a:pt x="120" y="151"/>
                  </a:lnTo>
                  <a:lnTo>
                    <a:pt x="117" y="151"/>
                  </a:lnTo>
                  <a:lnTo>
                    <a:pt x="117" y="154"/>
                  </a:lnTo>
                  <a:lnTo>
                    <a:pt x="114" y="154"/>
                  </a:lnTo>
                  <a:lnTo>
                    <a:pt x="114" y="151"/>
                  </a:lnTo>
                  <a:lnTo>
                    <a:pt x="113" y="151"/>
                  </a:lnTo>
                  <a:lnTo>
                    <a:pt x="113" y="150"/>
                  </a:lnTo>
                  <a:lnTo>
                    <a:pt x="112" y="150"/>
                  </a:lnTo>
                  <a:lnTo>
                    <a:pt x="105" y="149"/>
                  </a:lnTo>
                  <a:lnTo>
                    <a:pt x="104" y="148"/>
                  </a:lnTo>
                  <a:lnTo>
                    <a:pt x="102" y="148"/>
                  </a:lnTo>
                  <a:lnTo>
                    <a:pt x="93" y="147"/>
                  </a:lnTo>
                  <a:lnTo>
                    <a:pt x="90" y="146"/>
                  </a:lnTo>
                  <a:lnTo>
                    <a:pt x="86" y="143"/>
                  </a:lnTo>
                  <a:lnTo>
                    <a:pt x="73" y="140"/>
                  </a:lnTo>
                  <a:lnTo>
                    <a:pt x="73" y="141"/>
                  </a:lnTo>
                  <a:lnTo>
                    <a:pt x="69" y="150"/>
                  </a:lnTo>
                  <a:lnTo>
                    <a:pt x="67" y="149"/>
                  </a:lnTo>
                  <a:lnTo>
                    <a:pt x="67" y="154"/>
                  </a:lnTo>
                  <a:lnTo>
                    <a:pt x="65" y="154"/>
                  </a:lnTo>
                  <a:lnTo>
                    <a:pt x="60" y="150"/>
                  </a:lnTo>
                  <a:lnTo>
                    <a:pt x="60" y="149"/>
                  </a:lnTo>
                  <a:lnTo>
                    <a:pt x="59" y="148"/>
                  </a:lnTo>
                  <a:lnTo>
                    <a:pt x="59" y="147"/>
                  </a:lnTo>
                  <a:lnTo>
                    <a:pt x="55" y="146"/>
                  </a:lnTo>
                  <a:lnTo>
                    <a:pt x="52" y="147"/>
                  </a:lnTo>
                  <a:lnTo>
                    <a:pt x="51" y="146"/>
                  </a:lnTo>
                  <a:lnTo>
                    <a:pt x="45" y="145"/>
                  </a:lnTo>
                  <a:lnTo>
                    <a:pt x="44" y="145"/>
                  </a:lnTo>
                  <a:lnTo>
                    <a:pt x="41" y="147"/>
                  </a:lnTo>
                  <a:lnTo>
                    <a:pt x="40" y="148"/>
                  </a:lnTo>
                  <a:lnTo>
                    <a:pt x="38" y="148"/>
                  </a:lnTo>
                  <a:lnTo>
                    <a:pt x="34" y="147"/>
                  </a:lnTo>
                  <a:lnTo>
                    <a:pt x="29" y="148"/>
                  </a:lnTo>
                  <a:lnTo>
                    <a:pt x="25" y="150"/>
                  </a:lnTo>
                  <a:lnTo>
                    <a:pt x="24" y="151"/>
                  </a:lnTo>
                  <a:lnTo>
                    <a:pt x="21" y="153"/>
                  </a:lnTo>
                  <a:lnTo>
                    <a:pt x="18" y="151"/>
                  </a:lnTo>
                  <a:lnTo>
                    <a:pt x="19" y="150"/>
                  </a:lnTo>
                  <a:lnTo>
                    <a:pt x="19" y="149"/>
                  </a:lnTo>
                  <a:lnTo>
                    <a:pt x="30" y="146"/>
                  </a:lnTo>
                  <a:lnTo>
                    <a:pt x="30" y="145"/>
                  </a:lnTo>
                  <a:lnTo>
                    <a:pt x="29" y="145"/>
                  </a:lnTo>
                  <a:lnTo>
                    <a:pt x="30" y="142"/>
                  </a:lnTo>
                  <a:lnTo>
                    <a:pt x="21" y="143"/>
                  </a:lnTo>
                  <a:lnTo>
                    <a:pt x="22" y="143"/>
                  </a:lnTo>
                  <a:lnTo>
                    <a:pt x="21" y="141"/>
                  </a:lnTo>
                  <a:lnTo>
                    <a:pt x="18" y="140"/>
                  </a:lnTo>
                  <a:lnTo>
                    <a:pt x="16" y="136"/>
                  </a:lnTo>
                  <a:lnTo>
                    <a:pt x="15" y="136"/>
                  </a:lnTo>
                  <a:lnTo>
                    <a:pt x="15" y="134"/>
                  </a:lnTo>
                  <a:lnTo>
                    <a:pt x="16" y="133"/>
                  </a:lnTo>
                  <a:lnTo>
                    <a:pt x="19" y="132"/>
                  </a:lnTo>
                  <a:lnTo>
                    <a:pt x="19" y="131"/>
                  </a:lnTo>
                  <a:lnTo>
                    <a:pt x="22" y="132"/>
                  </a:lnTo>
                  <a:lnTo>
                    <a:pt x="22" y="131"/>
                  </a:lnTo>
                  <a:lnTo>
                    <a:pt x="12" y="130"/>
                  </a:lnTo>
                  <a:lnTo>
                    <a:pt x="10" y="130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9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7" y="122"/>
                  </a:lnTo>
                  <a:lnTo>
                    <a:pt x="3" y="120"/>
                  </a:lnTo>
                  <a:lnTo>
                    <a:pt x="1" y="120"/>
                  </a:lnTo>
                  <a:lnTo>
                    <a:pt x="0" y="118"/>
                  </a:lnTo>
                  <a:lnTo>
                    <a:pt x="4" y="116"/>
                  </a:lnTo>
                  <a:lnTo>
                    <a:pt x="4" y="114"/>
                  </a:lnTo>
                  <a:lnTo>
                    <a:pt x="4" y="113"/>
                  </a:lnTo>
                  <a:lnTo>
                    <a:pt x="5" y="113"/>
                  </a:lnTo>
                  <a:lnTo>
                    <a:pt x="6" y="111"/>
                  </a:lnTo>
                  <a:lnTo>
                    <a:pt x="7" y="108"/>
                  </a:lnTo>
                  <a:lnTo>
                    <a:pt x="9" y="107"/>
                  </a:lnTo>
                  <a:lnTo>
                    <a:pt x="10" y="103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2" y="98"/>
                  </a:lnTo>
                  <a:lnTo>
                    <a:pt x="12" y="97"/>
                  </a:lnTo>
                  <a:lnTo>
                    <a:pt x="13" y="95"/>
                  </a:lnTo>
                  <a:lnTo>
                    <a:pt x="12" y="95"/>
                  </a:lnTo>
                  <a:lnTo>
                    <a:pt x="10" y="93"/>
                  </a:lnTo>
                  <a:lnTo>
                    <a:pt x="9" y="93"/>
                  </a:lnTo>
                  <a:lnTo>
                    <a:pt x="9" y="92"/>
                  </a:lnTo>
                  <a:lnTo>
                    <a:pt x="10" y="92"/>
                  </a:lnTo>
                  <a:lnTo>
                    <a:pt x="10" y="91"/>
                  </a:lnTo>
                  <a:lnTo>
                    <a:pt x="12" y="91"/>
                  </a:lnTo>
                  <a:lnTo>
                    <a:pt x="13" y="90"/>
                  </a:lnTo>
                  <a:lnTo>
                    <a:pt x="13" y="89"/>
                  </a:lnTo>
                  <a:lnTo>
                    <a:pt x="14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2" y="88"/>
                  </a:lnTo>
                  <a:lnTo>
                    <a:pt x="10" y="88"/>
                  </a:lnTo>
                  <a:lnTo>
                    <a:pt x="10" y="87"/>
                  </a:lnTo>
                  <a:lnTo>
                    <a:pt x="9" y="87"/>
                  </a:lnTo>
                  <a:lnTo>
                    <a:pt x="8" y="87"/>
                  </a:lnTo>
                  <a:lnTo>
                    <a:pt x="8" y="86"/>
                  </a:lnTo>
                  <a:lnTo>
                    <a:pt x="7" y="86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2"/>
                  </a:lnTo>
                  <a:lnTo>
                    <a:pt x="6" y="81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6" y="79"/>
                  </a:lnTo>
                  <a:lnTo>
                    <a:pt x="5" y="79"/>
                  </a:lnTo>
                  <a:lnTo>
                    <a:pt x="4" y="80"/>
                  </a:lnTo>
                  <a:lnTo>
                    <a:pt x="3" y="79"/>
                  </a:lnTo>
                  <a:lnTo>
                    <a:pt x="1" y="79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6" y="75"/>
                  </a:lnTo>
                  <a:lnTo>
                    <a:pt x="6" y="74"/>
                  </a:lnTo>
                  <a:lnTo>
                    <a:pt x="7" y="74"/>
                  </a:lnTo>
                  <a:lnTo>
                    <a:pt x="8" y="75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8" y="73"/>
                  </a:lnTo>
                  <a:lnTo>
                    <a:pt x="7" y="73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5" y="70"/>
                  </a:lnTo>
                  <a:lnTo>
                    <a:pt x="4" y="70"/>
                  </a:lnTo>
                  <a:lnTo>
                    <a:pt x="5" y="69"/>
                  </a:lnTo>
                  <a:lnTo>
                    <a:pt x="5" y="67"/>
                  </a:lnTo>
                  <a:lnTo>
                    <a:pt x="5" y="66"/>
                  </a:lnTo>
                  <a:lnTo>
                    <a:pt x="5" y="65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6" y="61"/>
                  </a:lnTo>
                  <a:lnTo>
                    <a:pt x="6" y="59"/>
                  </a:lnTo>
                  <a:lnTo>
                    <a:pt x="6" y="58"/>
                  </a:lnTo>
                  <a:lnTo>
                    <a:pt x="7" y="58"/>
                  </a:lnTo>
                  <a:lnTo>
                    <a:pt x="7" y="57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10" y="55"/>
                  </a:lnTo>
                  <a:lnTo>
                    <a:pt x="10" y="54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9" y="51"/>
                  </a:lnTo>
                  <a:lnTo>
                    <a:pt x="10" y="51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10" y="49"/>
                  </a:lnTo>
                  <a:lnTo>
                    <a:pt x="12" y="48"/>
                  </a:lnTo>
                  <a:lnTo>
                    <a:pt x="12" y="49"/>
                  </a:lnTo>
                  <a:lnTo>
                    <a:pt x="13" y="49"/>
                  </a:lnTo>
                  <a:lnTo>
                    <a:pt x="14" y="50"/>
                  </a:lnTo>
                  <a:lnTo>
                    <a:pt x="15" y="51"/>
                  </a:lnTo>
                  <a:lnTo>
                    <a:pt x="14" y="51"/>
                  </a:lnTo>
                  <a:lnTo>
                    <a:pt x="15" y="51"/>
                  </a:lnTo>
                  <a:lnTo>
                    <a:pt x="16" y="51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9" y="54"/>
                  </a:lnTo>
                  <a:lnTo>
                    <a:pt x="21" y="55"/>
                  </a:lnTo>
                  <a:lnTo>
                    <a:pt x="22" y="56"/>
                  </a:lnTo>
                  <a:lnTo>
                    <a:pt x="23" y="57"/>
                  </a:lnTo>
                  <a:lnTo>
                    <a:pt x="24" y="57"/>
                  </a:lnTo>
                  <a:lnTo>
                    <a:pt x="24" y="58"/>
                  </a:lnTo>
                  <a:lnTo>
                    <a:pt x="25" y="58"/>
                  </a:lnTo>
                  <a:lnTo>
                    <a:pt x="26" y="58"/>
                  </a:lnTo>
                  <a:lnTo>
                    <a:pt x="27" y="59"/>
                  </a:lnTo>
                  <a:lnTo>
                    <a:pt x="27" y="61"/>
                  </a:lnTo>
                  <a:lnTo>
                    <a:pt x="27" y="62"/>
                  </a:lnTo>
                  <a:lnTo>
                    <a:pt x="27" y="63"/>
                  </a:lnTo>
                  <a:lnTo>
                    <a:pt x="26" y="63"/>
                  </a:lnTo>
                  <a:lnTo>
                    <a:pt x="26" y="64"/>
                  </a:lnTo>
                  <a:lnTo>
                    <a:pt x="26" y="65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9" y="66"/>
                  </a:lnTo>
                  <a:lnTo>
                    <a:pt x="30" y="66"/>
                  </a:lnTo>
                  <a:lnTo>
                    <a:pt x="31" y="66"/>
                  </a:lnTo>
                  <a:lnTo>
                    <a:pt x="33" y="65"/>
                  </a:lnTo>
                  <a:lnTo>
                    <a:pt x="35" y="65"/>
                  </a:lnTo>
                  <a:lnTo>
                    <a:pt x="35" y="63"/>
                  </a:lnTo>
                  <a:lnTo>
                    <a:pt x="36" y="63"/>
                  </a:lnTo>
                  <a:lnTo>
                    <a:pt x="36" y="61"/>
                  </a:lnTo>
                  <a:lnTo>
                    <a:pt x="38" y="62"/>
                  </a:lnTo>
                  <a:lnTo>
                    <a:pt x="39" y="61"/>
                  </a:lnTo>
                  <a:lnTo>
                    <a:pt x="40" y="59"/>
                  </a:lnTo>
                  <a:lnTo>
                    <a:pt x="40" y="58"/>
                  </a:lnTo>
                  <a:lnTo>
                    <a:pt x="42" y="56"/>
                  </a:lnTo>
                  <a:lnTo>
                    <a:pt x="42" y="55"/>
                  </a:lnTo>
                  <a:lnTo>
                    <a:pt x="39" y="54"/>
                  </a:lnTo>
                  <a:lnTo>
                    <a:pt x="41" y="54"/>
                  </a:lnTo>
                  <a:lnTo>
                    <a:pt x="44" y="53"/>
                  </a:lnTo>
                  <a:lnTo>
                    <a:pt x="47" y="53"/>
                  </a:lnTo>
                  <a:lnTo>
                    <a:pt x="50" y="51"/>
                  </a:lnTo>
                  <a:lnTo>
                    <a:pt x="50" y="50"/>
                  </a:lnTo>
                  <a:lnTo>
                    <a:pt x="51" y="49"/>
                  </a:lnTo>
                  <a:lnTo>
                    <a:pt x="52" y="48"/>
                  </a:lnTo>
                  <a:lnTo>
                    <a:pt x="53" y="47"/>
                  </a:lnTo>
                  <a:lnTo>
                    <a:pt x="52" y="45"/>
                  </a:lnTo>
                  <a:lnTo>
                    <a:pt x="50" y="45"/>
                  </a:lnTo>
                  <a:lnTo>
                    <a:pt x="51" y="42"/>
                  </a:lnTo>
                  <a:lnTo>
                    <a:pt x="53" y="41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59" y="41"/>
                  </a:lnTo>
                  <a:lnTo>
                    <a:pt x="62" y="39"/>
                  </a:lnTo>
                  <a:lnTo>
                    <a:pt x="64" y="39"/>
                  </a:lnTo>
                  <a:lnTo>
                    <a:pt x="65" y="37"/>
                  </a:lnTo>
                  <a:lnTo>
                    <a:pt x="67" y="36"/>
                  </a:lnTo>
                  <a:lnTo>
                    <a:pt x="69" y="37"/>
                  </a:lnTo>
                  <a:lnTo>
                    <a:pt x="72" y="36"/>
                  </a:lnTo>
                  <a:lnTo>
                    <a:pt x="72" y="33"/>
                  </a:lnTo>
                  <a:lnTo>
                    <a:pt x="74" y="33"/>
                  </a:lnTo>
                  <a:lnTo>
                    <a:pt x="78" y="30"/>
                  </a:lnTo>
                  <a:lnTo>
                    <a:pt x="76" y="28"/>
                  </a:lnTo>
                  <a:lnTo>
                    <a:pt x="79" y="26"/>
                  </a:lnTo>
                  <a:lnTo>
                    <a:pt x="83" y="31"/>
                  </a:lnTo>
                  <a:lnTo>
                    <a:pt x="87" y="32"/>
                  </a:lnTo>
                  <a:lnTo>
                    <a:pt x="90" y="33"/>
                  </a:lnTo>
                  <a:lnTo>
                    <a:pt x="91" y="32"/>
                  </a:lnTo>
                  <a:lnTo>
                    <a:pt x="90" y="31"/>
                  </a:lnTo>
                  <a:lnTo>
                    <a:pt x="90" y="29"/>
                  </a:lnTo>
                  <a:lnTo>
                    <a:pt x="91" y="28"/>
                  </a:lnTo>
                  <a:lnTo>
                    <a:pt x="94" y="28"/>
                  </a:lnTo>
                  <a:lnTo>
                    <a:pt x="95" y="24"/>
                  </a:lnTo>
                  <a:lnTo>
                    <a:pt x="93" y="22"/>
                  </a:lnTo>
                  <a:lnTo>
                    <a:pt x="95" y="17"/>
                  </a:lnTo>
                  <a:lnTo>
                    <a:pt x="98" y="17"/>
                  </a:lnTo>
                  <a:lnTo>
                    <a:pt x="99" y="17"/>
                  </a:lnTo>
                  <a:lnTo>
                    <a:pt x="98" y="16"/>
                  </a:lnTo>
                  <a:lnTo>
                    <a:pt x="98" y="15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96" y="9"/>
                  </a:lnTo>
                  <a:lnTo>
                    <a:pt x="95" y="9"/>
                  </a:lnTo>
                  <a:lnTo>
                    <a:pt x="95" y="8"/>
                  </a:lnTo>
                  <a:lnTo>
                    <a:pt x="95" y="7"/>
                  </a:lnTo>
                  <a:lnTo>
                    <a:pt x="95" y="6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0" y="3"/>
                  </a:lnTo>
                  <a:lnTo>
                    <a:pt x="99" y="3"/>
                  </a:lnTo>
                  <a:lnTo>
                    <a:pt x="100" y="3"/>
                  </a:lnTo>
                  <a:lnTo>
                    <a:pt x="100" y="1"/>
                  </a:lnTo>
                  <a:lnTo>
                    <a:pt x="102" y="1"/>
                  </a:lnTo>
                  <a:lnTo>
                    <a:pt x="102" y="3"/>
                  </a:lnTo>
                  <a:lnTo>
                    <a:pt x="102" y="4"/>
                  </a:lnTo>
                  <a:lnTo>
                    <a:pt x="107" y="6"/>
                  </a:lnTo>
                  <a:lnTo>
                    <a:pt x="107" y="4"/>
                  </a:lnTo>
                  <a:lnTo>
                    <a:pt x="113" y="1"/>
                  </a:lnTo>
                  <a:lnTo>
                    <a:pt x="116" y="0"/>
                  </a:lnTo>
                  <a:lnTo>
                    <a:pt x="118" y="3"/>
                  </a:lnTo>
                  <a:lnTo>
                    <a:pt x="124" y="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B50FEA1-9E74-9B57-544B-A126B2B74F20}"/>
              </a:ext>
            </a:extLst>
          </p:cNvPr>
          <p:cNvGrpSpPr/>
          <p:nvPr/>
        </p:nvGrpSpPr>
        <p:grpSpPr>
          <a:xfrm>
            <a:off x="1412876" y="2144713"/>
            <a:ext cx="5481638" cy="2157412"/>
            <a:chOff x="1412876" y="2144713"/>
            <a:chExt cx="5481638" cy="2157412"/>
          </a:xfrm>
          <a:solidFill>
            <a:srgbClr val="FFC000"/>
          </a:solidFill>
        </p:grpSpPr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0F3140E3-8546-B885-CB36-FEB09D6DB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1776" y="2165350"/>
              <a:ext cx="312738" cy="244475"/>
            </a:xfrm>
            <a:custGeom>
              <a:avLst/>
              <a:gdLst>
                <a:gd name="T0" fmla="*/ 146 w 197"/>
                <a:gd name="T1" fmla="*/ 37 h 154"/>
                <a:gd name="T2" fmla="*/ 162 w 197"/>
                <a:gd name="T3" fmla="*/ 25 h 154"/>
                <a:gd name="T4" fmla="*/ 162 w 197"/>
                <a:gd name="T5" fmla="*/ 40 h 154"/>
                <a:gd name="T6" fmla="*/ 177 w 197"/>
                <a:gd name="T7" fmla="*/ 49 h 154"/>
                <a:gd name="T8" fmla="*/ 180 w 197"/>
                <a:gd name="T9" fmla="*/ 78 h 154"/>
                <a:gd name="T10" fmla="*/ 177 w 197"/>
                <a:gd name="T11" fmla="*/ 103 h 154"/>
                <a:gd name="T12" fmla="*/ 177 w 197"/>
                <a:gd name="T13" fmla="*/ 108 h 154"/>
                <a:gd name="T14" fmla="*/ 179 w 197"/>
                <a:gd name="T15" fmla="*/ 108 h 154"/>
                <a:gd name="T16" fmla="*/ 181 w 197"/>
                <a:gd name="T17" fmla="*/ 111 h 154"/>
                <a:gd name="T18" fmla="*/ 186 w 197"/>
                <a:gd name="T19" fmla="*/ 116 h 154"/>
                <a:gd name="T20" fmla="*/ 193 w 197"/>
                <a:gd name="T21" fmla="*/ 116 h 154"/>
                <a:gd name="T22" fmla="*/ 197 w 197"/>
                <a:gd name="T23" fmla="*/ 130 h 154"/>
                <a:gd name="T24" fmla="*/ 159 w 197"/>
                <a:gd name="T25" fmla="*/ 123 h 154"/>
                <a:gd name="T26" fmla="*/ 148 w 197"/>
                <a:gd name="T27" fmla="*/ 124 h 154"/>
                <a:gd name="T28" fmla="*/ 127 w 197"/>
                <a:gd name="T29" fmla="*/ 143 h 154"/>
                <a:gd name="T30" fmla="*/ 117 w 197"/>
                <a:gd name="T31" fmla="*/ 151 h 154"/>
                <a:gd name="T32" fmla="*/ 112 w 197"/>
                <a:gd name="T33" fmla="*/ 150 h 154"/>
                <a:gd name="T34" fmla="*/ 86 w 197"/>
                <a:gd name="T35" fmla="*/ 143 h 154"/>
                <a:gd name="T36" fmla="*/ 65 w 197"/>
                <a:gd name="T37" fmla="*/ 154 h 154"/>
                <a:gd name="T38" fmla="*/ 52 w 197"/>
                <a:gd name="T39" fmla="*/ 147 h 154"/>
                <a:gd name="T40" fmla="*/ 38 w 197"/>
                <a:gd name="T41" fmla="*/ 148 h 154"/>
                <a:gd name="T42" fmla="*/ 18 w 197"/>
                <a:gd name="T43" fmla="*/ 151 h 154"/>
                <a:gd name="T44" fmla="*/ 30 w 197"/>
                <a:gd name="T45" fmla="*/ 142 h 154"/>
                <a:gd name="T46" fmla="*/ 15 w 197"/>
                <a:gd name="T47" fmla="*/ 136 h 154"/>
                <a:gd name="T48" fmla="*/ 22 w 197"/>
                <a:gd name="T49" fmla="*/ 131 h 154"/>
                <a:gd name="T50" fmla="*/ 8 w 197"/>
                <a:gd name="T51" fmla="*/ 125 h 154"/>
                <a:gd name="T52" fmla="*/ 4 w 197"/>
                <a:gd name="T53" fmla="*/ 116 h 154"/>
                <a:gd name="T54" fmla="*/ 9 w 197"/>
                <a:gd name="T55" fmla="*/ 107 h 154"/>
                <a:gd name="T56" fmla="*/ 13 w 197"/>
                <a:gd name="T57" fmla="*/ 95 h 154"/>
                <a:gd name="T58" fmla="*/ 10 w 197"/>
                <a:gd name="T59" fmla="*/ 91 h 154"/>
                <a:gd name="T60" fmla="*/ 13 w 197"/>
                <a:gd name="T61" fmla="*/ 88 h 154"/>
                <a:gd name="T62" fmla="*/ 8 w 197"/>
                <a:gd name="T63" fmla="*/ 86 h 154"/>
                <a:gd name="T64" fmla="*/ 7 w 197"/>
                <a:gd name="T65" fmla="*/ 81 h 154"/>
                <a:gd name="T66" fmla="*/ 1 w 197"/>
                <a:gd name="T67" fmla="*/ 79 h 154"/>
                <a:gd name="T68" fmla="*/ 5 w 197"/>
                <a:gd name="T69" fmla="*/ 76 h 154"/>
                <a:gd name="T70" fmla="*/ 7 w 197"/>
                <a:gd name="T71" fmla="*/ 74 h 154"/>
                <a:gd name="T72" fmla="*/ 5 w 197"/>
                <a:gd name="T73" fmla="*/ 70 h 154"/>
                <a:gd name="T74" fmla="*/ 5 w 197"/>
                <a:gd name="T75" fmla="*/ 64 h 154"/>
                <a:gd name="T76" fmla="*/ 7 w 197"/>
                <a:gd name="T77" fmla="*/ 58 h 154"/>
                <a:gd name="T78" fmla="*/ 10 w 197"/>
                <a:gd name="T79" fmla="*/ 55 h 154"/>
                <a:gd name="T80" fmla="*/ 10 w 197"/>
                <a:gd name="T81" fmla="*/ 50 h 154"/>
                <a:gd name="T82" fmla="*/ 14 w 197"/>
                <a:gd name="T83" fmla="*/ 50 h 154"/>
                <a:gd name="T84" fmla="*/ 18 w 197"/>
                <a:gd name="T85" fmla="*/ 53 h 154"/>
                <a:gd name="T86" fmla="*/ 24 w 197"/>
                <a:gd name="T87" fmla="*/ 58 h 154"/>
                <a:gd name="T88" fmla="*/ 27 w 197"/>
                <a:gd name="T89" fmla="*/ 63 h 154"/>
                <a:gd name="T90" fmla="*/ 29 w 197"/>
                <a:gd name="T91" fmla="*/ 67 h 154"/>
                <a:gd name="T92" fmla="*/ 35 w 197"/>
                <a:gd name="T93" fmla="*/ 63 h 154"/>
                <a:gd name="T94" fmla="*/ 40 w 197"/>
                <a:gd name="T95" fmla="*/ 58 h 154"/>
                <a:gd name="T96" fmla="*/ 47 w 197"/>
                <a:gd name="T97" fmla="*/ 53 h 154"/>
                <a:gd name="T98" fmla="*/ 52 w 197"/>
                <a:gd name="T99" fmla="*/ 45 h 154"/>
                <a:gd name="T100" fmla="*/ 59 w 197"/>
                <a:gd name="T101" fmla="*/ 41 h 154"/>
                <a:gd name="T102" fmla="*/ 72 w 197"/>
                <a:gd name="T103" fmla="*/ 36 h 154"/>
                <a:gd name="T104" fmla="*/ 83 w 197"/>
                <a:gd name="T105" fmla="*/ 31 h 154"/>
                <a:gd name="T106" fmla="*/ 91 w 197"/>
                <a:gd name="T107" fmla="*/ 28 h 154"/>
                <a:gd name="T108" fmla="*/ 99 w 197"/>
                <a:gd name="T109" fmla="*/ 17 h 154"/>
                <a:gd name="T110" fmla="*/ 95 w 197"/>
                <a:gd name="T111" fmla="*/ 9 h 154"/>
                <a:gd name="T112" fmla="*/ 100 w 197"/>
                <a:gd name="T113" fmla="*/ 3 h 154"/>
                <a:gd name="T114" fmla="*/ 102 w 197"/>
                <a:gd name="T115" fmla="*/ 4 h 154"/>
                <a:gd name="T116" fmla="*/ 124 w 197"/>
                <a:gd name="T117" fmla="*/ 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7" h="154">
                  <a:moveTo>
                    <a:pt x="124" y="5"/>
                  </a:moveTo>
                  <a:lnTo>
                    <a:pt x="124" y="11"/>
                  </a:lnTo>
                  <a:lnTo>
                    <a:pt x="125" y="15"/>
                  </a:lnTo>
                  <a:lnTo>
                    <a:pt x="126" y="23"/>
                  </a:lnTo>
                  <a:lnTo>
                    <a:pt x="143" y="34"/>
                  </a:lnTo>
                  <a:lnTo>
                    <a:pt x="146" y="37"/>
                  </a:lnTo>
                  <a:lnTo>
                    <a:pt x="147" y="32"/>
                  </a:lnTo>
                  <a:lnTo>
                    <a:pt x="145" y="24"/>
                  </a:lnTo>
                  <a:lnTo>
                    <a:pt x="145" y="21"/>
                  </a:lnTo>
                  <a:lnTo>
                    <a:pt x="153" y="22"/>
                  </a:lnTo>
                  <a:lnTo>
                    <a:pt x="156" y="23"/>
                  </a:lnTo>
                  <a:lnTo>
                    <a:pt x="162" y="25"/>
                  </a:lnTo>
                  <a:lnTo>
                    <a:pt x="162" y="26"/>
                  </a:lnTo>
                  <a:lnTo>
                    <a:pt x="162" y="30"/>
                  </a:lnTo>
                  <a:lnTo>
                    <a:pt x="160" y="33"/>
                  </a:lnTo>
                  <a:lnTo>
                    <a:pt x="159" y="36"/>
                  </a:lnTo>
                  <a:lnTo>
                    <a:pt x="162" y="38"/>
                  </a:lnTo>
                  <a:lnTo>
                    <a:pt x="162" y="40"/>
                  </a:lnTo>
                  <a:lnTo>
                    <a:pt x="165" y="40"/>
                  </a:lnTo>
                  <a:lnTo>
                    <a:pt x="167" y="42"/>
                  </a:lnTo>
                  <a:lnTo>
                    <a:pt x="172" y="44"/>
                  </a:lnTo>
                  <a:lnTo>
                    <a:pt x="174" y="42"/>
                  </a:lnTo>
                  <a:lnTo>
                    <a:pt x="179" y="42"/>
                  </a:lnTo>
                  <a:lnTo>
                    <a:pt x="177" y="49"/>
                  </a:lnTo>
                  <a:lnTo>
                    <a:pt x="176" y="58"/>
                  </a:lnTo>
                  <a:lnTo>
                    <a:pt x="180" y="58"/>
                  </a:lnTo>
                  <a:lnTo>
                    <a:pt x="180" y="59"/>
                  </a:lnTo>
                  <a:lnTo>
                    <a:pt x="182" y="61"/>
                  </a:lnTo>
                  <a:lnTo>
                    <a:pt x="180" y="72"/>
                  </a:lnTo>
                  <a:lnTo>
                    <a:pt x="180" y="78"/>
                  </a:lnTo>
                  <a:lnTo>
                    <a:pt x="179" y="81"/>
                  </a:lnTo>
                  <a:lnTo>
                    <a:pt x="177" y="87"/>
                  </a:lnTo>
                  <a:lnTo>
                    <a:pt x="176" y="89"/>
                  </a:lnTo>
                  <a:lnTo>
                    <a:pt x="179" y="96"/>
                  </a:lnTo>
                  <a:lnTo>
                    <a:pt x="177" y="99"/>
                  </a:lnTo>
                  <a:lnTo>
                    <a:pt x="177" y="103"/>
                  </a:lnTo>
                  <a:lnTo>
                    <a:pt x="179" y="103"/>
                  </a:lnTo>
                  <a:lnTo>
                    <a:pt x="179" y="104"/>
                  </a:lnTo>
                  <a:lnTo>
                    <a:pt x="177" y="103"/>
                  </a:lnTo>
                  <a:lnTo>
                    <a:pt x="177" y="107"/>
                  </a:lnTo>
                  <a:lnTo>
                    <a:pt x="179" y="109"/>
                  </a:lnTo>
                  <a:lnTo>
                    <a:pt x="177" y="108"/>
                  </a:lnTo>
                  <a:lnTo>
                    <a:pt x="177" y="109"/>
                  </a:lnTo>
                  <a:lnTo>
                    <a:pt x="178" y="111"/>
                  </a:lnTo>
                  <a:lnTo>
                    <a:pt x="179" y="109"/>
                  </a:lnTo>
                  <a:lnTo>
                    <a:pt x="181" y="109"/>
                  </a:lnTo>
                  <a:lnTo>
                    <a:pt x="180" y="108"/>
                  </a:lnTo>
                  <a:lnTo>
                    <a:pt x="179" y="108"/>
                  </a:lnTo>
                  <a:lnTo>
                    <a:pt x="179" y="107"/>
                  </a:lnTo>
                  <a:lnTo>
                    <a:pt x="182" y="106"/>
                  </a:lnTo>
                  <a:lnTo>
                    <a:pt x="183" y="107"/>
                  </a:lnTo>
                  <a:lnTo>
                    <a:pt x="183" y="109"/>
                  </a:lnTo>
                  <a:lnTo>
                    <a:pt x="183" y="111"/>
                  </a:lnTo>
                  <a:lnTo>
                    <a:pt x="181" y="111"/>
                  </a:lnTo>
                  <a:lnTo>
                    <a:pt x="182" y="114"/>
                  </a:lnTo>
                  <a:lnTo>
                    <a:pt x="183" y="115"/>
                  </a:lnTo>
                  <a:lnTo>
                    <a:pt x="183" y="116"/>
                  </a:lnTo>
                  <a:lnTo>
                    <a:pt x="185" y="117"/>
                  </a:lnTo>
                  <a:lnTo>
                    <a:pt x="187" y="118"/>
                  </a:lnTo>
                  <a:lnTo>
                    <a:pt x="186" y="116"/>
                  </a:lnTo>
                  <a:lnTo>
                    <a:pt x="187" y="116"/>
                  </a:lnTo>
                  <a:lnTo>
                    <a:pt x="188" y="116"/>
                  </a:lnTo>
                  <a:lnTo>
                    <a:pt x="188" y="117"/>
                  </a:lnTo>
                  <a:lnTo>
                    <a:pt x="189" y="118"/>
                  </a:lnTo>
                  <a:lnTo>
                    <a:pt x="190" y="117"/>
                  </a:lnTo>
                  <a:lnTo>
                    <a:pt x="193" y="116"/>
                  </a:lnTo>
                  <a:lnTo>
                    <a:pt x="195" y="116"/>
                  </a:lnTo>
                  <a:lnTo>
                    <a:pt x="196" y="117"/>
                  </a:lnTo>
                  <a:lnTo>
                    <a:pt x="197" y="120"/>
                  </a:lnTo>
                  <a:lnTo>
                    <a:pt x="196" y="123"/>
                  </a:lnTo>
                  <a:lnTo>
                    <a:pt x="197" y="125"/>
                  </a:lnTo>
                  <a:lnTo>
                    <a:pt x="197" y="130"/>
                  </a:lnTo>
                  <a:lnTo>
                    <a:pt x="197" y="138"/>
                  </a:lnTo>
                  <a:lnTo>
                    <a:pt x="181" y="132"/>
                  </a:lnTo>
                  <a:lnTo>
                    <a:pt x="172" y="124"/>
                  </a:lnTo>
                  <a:lnTo>
                    <a:pt x="168" y="121"/>
                  </a:lnTo>
                  <a:lnTo>
                    <a:pt x="165" y="121"/>
                  </a:lnTo>
                  <a:lnTo>
                    <a:pt x="159" y="123"/>
                  </a:lnTo>
                  <a:lnTo>
                    <a:pt x="155" y="122"/>
                  </a:lnTo>
                  <a:lnTo>
                    <a:pt x="154" y="123"/>
                  </a:lnTo>
                  <a:lnTo>
                    <a:pt x="153" y="124"/>
                  </a:lnTo>
                  <a:lnTo>
                    <a:pt x="150" y="124"/>
                  </a:lnTo>
                  <a:lnTo>
                    <a:pt x="148" y="123"/>
                  </a:lnTo>
                  <a:lnTo>
                    <a:pt x="148" y="124"/>
                  </a:lnTo>
                  <a:lnTo>
                    <a:pt x="147" y="125"/>
                  </a:lnTo>
                  <a:lnTo>
                    <a:pt x="141" y="134"/>
                  </a:lnTo>
                  <a:lnTo>
                    <a:pt x="137" y="137"/>
                  </a:lnTo>
                  <a:lnTo>
                    <a:pt x="134" y="138"/>
                  </a:lnTo>
                  <a:lnTo>
                    <a:pt x="126" y="138"/>
                  </a:lnTo>
                  <a:lnTo>
                    <a:pt x="127" y="143"/>
                  </a:lnTo>
                  <a:lnTo>
                    <a:pt x="127" y="148"/>
                  </a:lnTo>
                  <a:lnTo>
                    <a:pt x="129" y="151"/>
                  </a:lnTo>
                  <a:lnTo>
                    <a:pt x="121" y="149"/>
                  </a:lnTo>
                  <a:lnTo>
                    <a:pt x="121" y="150"/>
                  </a:lnTo>
                  <a:lnTo>
                    <a:pt x="120" y="151"/>
                  </a:lnTo>
                  <a:lnTo>
                    <a:pt x="117" y="151"/>
                  </a:lnTo>
                  <a:lnTo>
                    <a:pt x="117" y="154"/>
                  </a:lnTo>
                  <a:lnTo>
                    <a:pt x="114" y="154"/>
                  </a:lnTo>
                  <a:lnTo>
                    <a:pt x="114" y="151"/>
                  </a:lnTo>
                  <a:lnTo>
                    <a:pt x="113" y="151"/>
                  </a:lnTo>
                  <a:lnTo>
                    <a:pt x="113" y="150"/>
                  </a:lnTo>
                  <a:lnTo>
                    <a:pt x="112" y="150"/>
                  </a:lnTo>
                  <a:lnTo>
                    <a:pt x="105" y="149"/>
                  </a:lnTo>
                  <a:lnTo>
                    <a:pt x="104" y="148"/>
                  </a:lnTo>
                  <a:lnTo>
                    <a:pt x="102" y="148"/>
                  </a:lnTo>
                  <a:lnTo>
                    <a:pt x="93" y="147"/>
                  </a:lnTo>
                  <a:lnTo>
                    <a:pt x="90" y="146"/>
                  </a:lnTo>
                  <a:lnTo>
                    <a:pt x="86" y="143"/>
                  </a:lnTo>
                  <a:lnTo>
                    <a:pt x="73" y="140"/>
                  </a:lnTo>
                  <a:lnTo>
                    <a:pt x="73" y="141"/>
                  </a:lnTo>
                  <a:lnTo>
                    <a:pt x="69" y="150"/>
                  </a:lnTo>
                  <a:lnTo>
                    <a:pt x="67" y="149"/>
                  </a:lnTo>
                  <a:lnTo>
                    <a:pt x="67" y="154"/>
                  </a:lnTo>
                  <a:lnTo>
                    <a:pt x="65" y="154"/>
                  </a:lnTo>
                  <a:lnTo>
                    <a:pt x="60" y="150"/>
                  </a:lnTo>
                  <a:lnTo>
                    <a:pt x="60" y="149"/>
                  </a:lnTo>
                  <a:lnTo>
                    <a:pt x="59" y="148"/>
                  </a:lnTo>
                  <a:lnTo>
                    <a:pt x="59" y="147"/>
                  </a:lnTo>
                  <a:lnTo>
                    <a:pt x="55" y="146"/>
                  </a:lnTo>
                  <a:lnTo>
                    <a:pt x="52" y="147"/>
                  </a:lnTo>
                  <a:lnTo>
                    <a:pt x="51" y="146"/>
                  </a:lnTo>
                  <a:lnTo>
                    <a:pt x="45" y="145"/>
                  </a:lnTo>
                  <a:lnTo>
                    <a:pt x="44" y="145"/>
                  </a:lnTo>
                  <a:lnTo>
                    <a:pt x="41" y="147"/>
                  </a:lnTo>
                  <a:lnTo>
                    <a:pt x="40" y="148"/>
                  </a:lnTo>
                  <a:lnTo>
                    <a:pt x="38" y="148"/>
                  </a:lnTo>
                  <a:lnTo>
                    <a:pt x="34" y="147"/>
                  </a:lnTo>
                  <a:lnTo>
                    <a:pt x="29" y="148"/>
                  </a:lnTo>
                  <a:lnTo>
                    <a:pt x="25" y="150"/>
                  </a:lnTo>
                  <a:lnTo>
                    <a:pt x="24" y="151"/>
                  </a:lnTo>
                  <a:lnTo>
                    <a:pt x="21" y="153"/>
                  </a:lnTo>
                  <a:lnTo>
                    <a:pt x="18" y="151"/>
                  </a:lnTo>
                  <a:lnTo>
                    <a:pt x="19" y="150"/>
                  </a:lnTo>
                  <a:lnTo>
                    <a:pt x="19" y="149"/>
                  </a:lnTo>
                  <a:lnTo>
                    <a:pt x="30" y="146"/>
                  </a:lnTo>
                  <a:lnTo>
                    <a:pt x="30" y="145"/>
                  </a:lnTo>
                  <a:lnTo>
                    <a:pt x="29" y="145"/>
                  </a:lnTo>
                  <a:lnTo>
                    <a:pt x="30" y="142"/>
                  </a:lnTo>
                  <a:lnTo>
                    <a:pt x="21" y="143"/>
                  </a:lnTo>
                  <a:lnTo>
                    <a:pt x="22" y="143"/>
                  </a:lnTo>
                  <a:lnTo>
                    <a:pt x="21" y="141"/>
                  </a:lnTo>
                  <a:lnTo>
                    <a:pt x="18" y="140"/>
                  </a:lnTo>
                  <a:lnTo>
                    <a:pt x="16" y="136"/>
                  </a:lnTo>
                  <a:lnTo>
                    <a:pt x="15" y="136"/>
                  </a:lnTo>
                  <a:lnTo>
                    <a:pt x="15" y="134"/>
                  </a:lnTo>
                  <a:lnTo>
                    <a:pt x="16" y="133"/>
                  </a:lnTo>
                  <a:lnTo>
                    <a:pt x="19" y="132"/>
                  </a:lnTo>
                  <a:lnTo>
                    <a:pt x="19" y="131"/>
                  </a:lnTo>
                  <a:lnTo>
                    <a:pt x="22" y="132"/>
                  </a:lnTo>
                  <a:lnTo>
                    <a:pt x="22" y="131"/>
                  </a:lnTo>
                  <a:lnTo>
                    <a:pt x="12" y="130"/>
                  </a:lnTo>
                  <a:lnTo>
                    <a:pt x="10" y="130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8" y="129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7" y="122"/>
                  </a:lnTo>
                  <a:lnTo>
                    <a:pt x="3" y="120"/>
                  </a:lnTo>
                  <a:lnTo>
                    <a:pt x="1" y="120"/>
                  </a:lnTo>
                  <a:lnTo>
                    <a:pt x="0" y="118"/>
                  </a:lnTo>
                  <a:lnTo>
                    <a:pt x="4" y="116"/>
                  </a:lnTo>
                  <a:lnTo>
                    <a:pt x="4" y="114"/>
                  </a:lnTo>
                  <a:lnTo>
                    <a:pt x="4" y="113"/>
                  </a:lnTo>
                  <a:lnTo>
                    <a:pt x="5" y="113"/>
                  </a:lnTo>
                  <a:lnTo>
                    <a:pt x="6" y="111"/>
                  </a:lnTo>
                  <a:lnTo>
                    <a:pt x="7" y="108"/>
                  </a:lnTo>
                  <a:lnTo>
                    <a:pt x="9" y="107"/>
                  </a:lnTo>
                  <a:lnTo>
                    <a:pt x="10" y="103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2" y="98"/>
                  </a:lnTo>
                  <a:lnTo>
                    <a:pt x="12" y="97"/>
                  </a:lnTo>
                  <a:lnTo>
                    <a:pt x="13" y="95"/>
                  </a:lnTo>
                  <a:lnTo>
                    <a:pt x="12" y="95"/>
                  </a:lnTo>
                  <a:lnTo>
                    <a:pt x="10" y="93"/>
                  </a:lnTo>
                  <a:lnTo>
                    <a:pt x="9" y="93"/>
                  </a:lnTo>
                  <a:lnTo>
                    <a:pt x="9" y="92"/>
                  </a:lnTo>
                  <a:lnTo>
                    <a:pt x="10" y="92"/>
                  </a:lnTo>
                  <a:lnTo>
                    <a:pt x="10" y="91"/>
                  </a:lnTo>
                  <a:lnTo>
                    <a:pt x="12" y="91"/>
                  </a:lnTo>
                  <a:lnTo>
                    <a:pt x="13" y="90"/>
                  </a:lnTo>
                  <a:lnTo>
                    <a:pt x="13" y="89"/>
                  </a:lnTo>
                  <a:lnTo>
                    <a:pt x="14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2" y="88"/>
                  </a:lnTo>
                  <a:lnTo>
                    <a:pt x="10" y="88"/>
                  </a:lnTo>
                  <a:lnTo>
                    <a:pt x="10" y="87"/>
                  </a:lnTo>
                  <a:lnTo>
                    <a:pt x="9" y="87"/>
                  </a:lnTo>
                  <a:lnTo>
                    <a:pt x="8" y="87"/>
                  </a:lnTo>
                  <a:lnTo>
                    <a:pt x="8" y="86"/>
                  </a:lnTo>
                  <a:lnTo>
                    <a:pt x="7" y="86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2"/>
                  </a:lnTo>
                  <a:lnTo>
                    <a:pt x="6" y="81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6" y="79"/>
                  </a:lnTo>
                  <a:lnTo>
                    <a:pt x="5" y="79"/>
                  </a:lnTo>
                  <a:lnTo>
                    <a:pt x="4" y="80"/>
                  </a:lnTo>
                  <a:lnTo>
                    <a:pt x="3" y="79"/>
                  </a:lnTo>
                  <a:lnTo>
                    <a:pt x="1" y="79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6" y="75"/>
                  </a:lnTo>
                  <a:lnTo>
                    <a:pt x="6" y="74"/>
                  </a:lnTo>
                  <a:lnTo>
                    <a:pt x="7" y="74"/>
                  </a:lnTo>
                  <a:lnTo>
                    <a:pt x="8" y="75"/>
                  </a:lnTo>
                  <a:lnTo>
                    <a:pt x="7" y="74"/>
                  </a:lnTo>
                  <a:lnTo>
                    <a:pt x="7" y="73"/>
                  </a:lnTo>
                  <a:lnTo>
                    <a:pt x="8" y="73"/>
                  </a:lnTo>
                  <a:lnTo>
                    <a:pt x="7" y="73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5" y="70"/>
                  </a:lnTo>
                  <a:lnTo>
                    <a:pt x="4" y="70"/>
                  </a:lnTo>
                  <a:lnTo>
                    <a:pt x="5" y="69"/>
                  </a:lnTo>
                  <a:lnTo>
                    <a:pt x="5" y="67"/>
                  </a:lnTo>
                  <a:lnTo>
                    <a:pt x="5" y="66"/>
                  </a:lnTo>
                  <a:lnTo>
                    <a:pt x="5" y="65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6" y="61"/>
                  </a:lnTo>
                  <a:lnTo>
                    <a:pt x="6" y="59"/>
                  </a:lnTo>
                  <a:lnTo>
                    <a:pt x="6" y="58"/>
                  </a:lnTo>
                  <a:lnTo>
                    <a:pt x="7" y="58"/>
                  </a:lnTo>
                  <a:lnTo>
                    <a:pt x="7" y="57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10" y="55"/>
                  </a:lnTo>
                  <a:lnTo>
                    <a:pt x="10" y="54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9" y="51"/>
                  </a:lnTo>
                  <a:lnTo>
                    <a:pt x="10" y="51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10" y="49"/>
                  </a:lnTo>
                  <a:lnTo>
                    <a:pt x="12" y="48"/>
                  </a:lnTo>
                  <a:lnTo>
                    <a:pt x="12" y="49"/>
                  </a:lnTo>
                  <a:lnTo>
                    <a:pt x="13" y="49"/>
                  </a:lnTo>
                  <a:lnTo>
                    <a:pt x="14" y="50"/>
                  </a:lnTo>
                  <a:lnTo>
                    <a:pt x="15" y="51"/>
                  </a:lnTo>
                  <a:lnTo>
                    <a:pt x="14" y="51"/>
                  </a:lnTo>
                  <a:lnTo>
                    <a:pt x="15" y="51"/>
                  </a:lnTo>
                  <a:lnTo>
                    <a:pt x="16" y="51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9" y="54"/>
                  </a:lnTo>
                  <a:lnTo>
                    <a:pt x="21" y="55"/>
                  </a:lnTo>
                  <a:lnTo>
                    <a:pt x="22" y="56"/>
                  </a:lnTo>
                  <a:lnTo>
                    <a:pt x="23" y="57"/>
                  </a:lnTo>
                  <a:lnTo>
                    <a:pt x="24" y="57"/>
                  </a:lnTo>
                  <a:lnTo>
                    <a:pt x="24" y="58"/>
                  </a:lnTo>
                  <a:lnTo>
                    <a:pt x="25" y="58"/>
                  </a:lnTo>
                  <a:lnTo>
                    <a:pt x="26" y="58"/>
                  </a:lnTo>
                  <a:lnTo>
                    <a:pt x="27" y="59"/>
                  </a:lnTo>
                  <a:lnTo>
                    <a:pt x="27" y="61"/>
                  </a:lnTo>
                  <a:lnTo>
                    <a:pt x="27" y="62"/>
                  </a:lnTo>
                  <a:lnTo>
                    <a:pt x="27" y="63"/>
                  </a:lnTo>
                  <a:lnTo>
                    <a:pt x="26" y="63"/>
                  </a:lnTo>
                  <a:lnTo>
                    <a:pt x="26" y="64"/>
                  </a:lnTo>
                  <a:lnTo>
                    <a:pt x="26" y="65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9" y="66"/>
                  </a:lnTo>
                  <a:lnTo>
                    <a:pt x="30" y="66"/>
                  </a:lnTo>
                  <a:lnTo>
                    <a:pt x="31" y="66"/>
                  </a:lnTo>
                  <a:lnTo>
                    <a:pt x="33" y="65"/>
                  </a:lnTo>
                  <a:lnTo>
                    <a:pt x="35" y="65"/>
                  </a:lnTo>
                  <a:lnTo>
                    <a:pt x="35" y="63"/>
                  </a:lnTo>
                  <a:lnTo>
                    <a:pt x="36" y="63"/>
                  </a:lnTo>
                  <a:lnTo>
                    <a:pt x="36" y="61"/>
                  </a:lnTo>
                  <a:lnTo>
                    <a:pt x="38" y="62"/>
                  </a:lnTo>
                  <a:lnTo>
                    <a:pt x="39" y="61"/>
                  </a:lnTo>
                  <a:lnTo>
                    <a:pt x="40" y="59"/>
                  </a:lnTo>
                  <a:lnTo>
                    <a:pt x="40" y="58"/>
                  </a:lnTo>
                  <a:lnTo>
                    <a:pt x="42" y="56"/>
                  </a:lnTo>
                  <a:lnTo>
                    <a:pt x="42" y="55"/>
                  </a:lnTo>
                  <a:lnTo>
                    <a:pt x="39" y="54"/>
                  </a:lnTo>
                  <a:lnTo>
                    <a:pt x="41" y="54"/>
                  </a:lnTo>
                  <a:lnTo>
                    <a:pt x="44" y="53"/>
                  </a:lnTo>
                  <a:lnTo>
                    <a:pt x="47" y="53"/>
                  </a:lnTo>
                  <a:lnTo>
                    <a:pt x="50" y="51"/>
                  </a:lnTo>
                  <a:lnTo>
                    <a:pt x="50" y="50"/>
                  </a:lnTo>
                  <a:lnTo>
                    <a:pt x="51" y="49"/>
                  </a:lnTo>
                  <a:lnTo>
                    <a:pt x="52" y="48"/>
                  </a:lnTo>
                  <a:lnTo>
                    <a:pt x="53" y="47"/>
                  </a:lnTo>
                  <a:lnTo>
                    <a:pt x="52" y="45"/>
                  </a:lnTo>
                  <a:lnTo>
                    <a:pt x="50" y="45"/>
                  </a:lnTo>
                  <a:lnTo>
                    <a:pt x="51" y="42"/>
                  </a:lnTo>
                  <a:lnTo>
                    <a:pt x="53" y="41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59" y="41"/>
                  </a:lnTo>
                  <a:lnTo>
                    <a:pt x="62" y="39"/>
                  </a:lnTo>
                  <a:lnTo>
                    <a:pt x="64" y="39"/>
                  </a:lnTo>
                  <a:lnTo>
                    <a:pt x="65" y="37"/>
                  </a:lnTo>
                  <a:lnTo>
                    <a:pt x="67" y="36"/>
                  </a:lnTo>
                  <a:lnTo>
                    <a:pt x="69" y="37"/>
                  </a:lnTo>
                  <a:lnTo>
                    <a:pt x="72" y="36"/>
                  </a:lnTo>
                  <a:lnTo>
                    <a:pt x="72" y="33"/>
                  </a:lnTo>
                  <a:lnTo>
                    <a:pt x="74" y="33"/>
                  </a:lnTo>
                  <a:lnTo>
                    <a:pt x="78" y="30"/>
                  </a:lnTo>
                  <a:lnTo>
                    <a:pt x="76" y="28"/>
                  </a:lnTo>
                  <a:lnTo>
                    <a:pt x="79" y="26"/>
                  </a:lnTo>
                  <a:lnTo>
                    <a:pt x="83" y="31"/>
                  </a:lnTo>
                  <a:lnTo>
                    <a:pt x="87" y="32"/>
                  </a:lnTo>
                  <a:lnTo>
                    <a:pt x="90" y="33"/>
                  </a:lnTo>
                  <a:lnTo>
                    <a:pt x="91" y="32"/>
                  </a:lnTo>
                  <a:lnTo>
                    <a:pt x="90" y="31"/>
                  </a:lnTo>
                  <a:lnTo>
                    <a:pt x="90" y="29"/>
                  </a:lnTo>
                  <a:lnTo>
                    <a:pt x="91" y="28"/>
                  </a:lnTo>
                  <a:lnTo>
                    <a:pt x="94" y="28"/>
                  </a:lnTo>
                  <a:lnTo>
                    <a:pt x="95" y="24"/>
                  </a:lnTo>
                  <a:lnTo>
                    <a:pt x="93" y="22"/>
                  </a:lnTo>
                  <a:lnTo>
                    <a:pt x="95" y="17"/>
                  </a:lnTo>
                  <a:lnTo>
                    <a:pt x="98" y="17"/>
                  </a:lnTo>
                  <a:lnTo>
                    <a:pt x="99" y="17"/>
                  </a:lnTo>
                  <a:lnTo>
                    <a:pt x="98" y="16"/>
                  </a:lnTo>
                  <a:lnTo>
                    <a:pt x="98" y="15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96" y="9"/>
                  </a:lnTo>
                  <a:lnTo>
                    <a:pt x="95" y="9"/>
                  </a:lnTo>
                  <a:lnTo>
                    <a:pt x="95" y="8"/>
                  </a:lnTo>
                  <a:lnTo>
                    <a:pt x="95" y="7"/>
                  </a:lnTo>
                  <a:lnTo>
                    <a:pt x="95" y="6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0" y="3"/>
                  </a:lnTo>
                  <a:lnTo>
                    <a:pt x="99" y="3"/>
                  </a:lnTo>
                  <a:lnTo>
                    <a:pt x="100" y="3"/>
                  </a:lnTo>
                  <a:lnTo>
                    <a:pt x="100" y="1"/>
                  </a:lnTo>
                  <a:lnTo>
                    <a:pt x="102" y="1"/>
                  </a:lnTo>
                  <a:lnTo>
                    <a:pt x="102" y="3"/>
                  </a:lnTo>
                  <a:lnTo>
                    <a:pt x="102" y="4"/>
                  </a:lnTo>
                  <a:lnTo>
                    <a:pt x="107" y="6"/>
                  </a:lnTo>
                  <a:lnTo>
                    <a:pt x="107" y="4"/>
                  </a:lnTo>
                  <a:lnTo>
                    <a:pt x="113" y="1"/>
                  </a:lnTo>
                  <a:lnTo>
                    <a:pt x="116" y="0"/>
                  </a:lnTo>
                  <a:lnTo>
                    <a:pt x="118" y="3"/>
                  </a:lnTo>
                  <a:lnTo>
                    <a:pt x="124" y="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9DFAF1FD-403A-A7CB-DFC7-BD79F121D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01" y="2814638"/>
              <a:ext cx="207963" cy="188913"/>
            </a:xfrm>
            <a:custGeom>
              <a:avLst/>
              <a:gdLst>
                <a:gd name="T0" fmla="*/ 68 w 131"/>
                <a:gd name="T1" fmla="*/ 10 h 119"/>
                <a:gd name="T2" fmla="*/ 84 w 131"/>
                <a:gd name="T3" fmla="*/ 17 h 119"/>
                <a:gd name="T4" fmla="*/ 84 w 131"/>
                <a:gd name="T5" fmla="*/ 29 h 119"/>
                <a:gd name="T6" fmla="*/ 84 w 131"/>
                <a:gd name="T7" fmla="*/ 40 h 119"/>
                <a:gd name="T8" fmla="*/ 86 w 131"/>
                <a:gd name="T9" fmla="*/ 49 h 119"/>
                <a:gd name="T10" fmla="*/ 91 w 131"/>
                <a:gd name="T11" fmla="*/ 57 h 119"/>
                <a:gd name="T12" fmla="*/ 102 w 131"/>
                <a:gd name="T13" fmla="*/ 60 h 119"/>
                <a:gd name="T14" fmla="*/ 115 w 131"/>
                <a:gd name="T15" fmla="*/ 66 h 119"/>
                <a:gd name="T16" fmla="*/ 124 w 131"/>
                <a:gd name="T17" fmla="*/ 73 h 119"/>
                <a:gd name="T18" fmla="*/ 130 w 131"/>
                <a:gd name="T19" fmla="*/ 75 h 119"/>
                <a:gd name="T20" fmla="*/ 122 w 131"/>
                <a:gd name="T21" fmla="*/ 84 h 119"/>
                <a:gd name="T22" fmla="*/ 119 w 131"/>
                <a:gd name="T23" fmla="*/ 89 h 119"/>
                <a:gd name="T24" fmla="*/ 111 w 131"/>
                <a:gd name="T25" fmla="*/ 97 h 119"/>
                <a:gd name="T26" fmla="*/ 110 w 131"/>
                <a:gd name="T27" fmla="*/ 101 h 119"/>
                <a:gd name="T28" fmla="*/ 110 w 131"/>
                <a:gd name="T29" fmla="*/ 106 h 119"/>
                <a:gd name="T30" fmla="*/ 101 w 131"/>
                <a:gd name="T31" fmla="*/ 108 h 119"/>
                <a:gd name="T32" fmla="*/ 95 w 131"/>
                <a:gd name="T33" fmla="*/ 113 h 119"/>
                <a:gd name="T34" fmla="*/ 93 w 131"/>
                <a:gd name="T35" fmla="*/ 119 h 119"/>
                <a:gd name="T36" fmla="*/ 83 w 131"/>
                <a:gd name="T37" fmla="*/ 117 h 119"/>
                <a:gd name="T38" fmla="*/ 78 w 131"/>
                <a:gd name="T39" fmla="*/ 113 h 119"/>
                <a:gd name="T40" fmla="*/ 60 w 131"/>
                <a:gd name="T41" fmla="*/ 115 h 119"/>
                <a:gd name="T42" fmla="*/ 55 w 131"/>
                <a:gd name="T43" fmla="*/ 109 h 119"/>
                <a:gd name="T44" fmla="*/ 50 w 131"/>
                <a:gd name="T45" fmla="*/ 110 h 119"/>
                <a:gd name="T46" fmla="*/ 42 w 131"/>
                <a:gd name="T47" fmla="*/ 98 h 119"/>
                <a:gd name="T48" fmla="*/ 35 w 131"/>
                <a:gd name="T49" fmla="*/ 97 h 119"/>
                <a:gd name="T50" fmla="*/ 27 w 131"/>
                <a:gd name="T51" fmla="*/ 94 h 119"/>
                <a:gd name="T52" fmla="*/ 19 w 131"/>
                <a:gd name="T53" fmla="*/ 100 h 119"/>
                <a:gd name="T54" fmla="*/ 15 w 131"/>
                <a:gd name="T55" fmla="*/ 100 h 119"/>
                <a:gd name="T56" fmla="*/ 11 w 131"/>
                <a:gd name="T57" fmla="*/ 106 h 119"/>
                <a:gd name="T58" fmla="*/ 5 w 131"/>
                <a:gd name="T59" fmla="*/ 107 h 119"/>
                <a:gd name="T60" fmla="*/ 6 w 131"/>
                <a:gd name="T61" fmla="*/ 101 h 119"/>
                <a:gd name="T62" fmla="*/ 9 w 131"/>
                <a:gd name="T63" fmla="*/ 90 h 119"/>
                <a:gd name="T64" fmla="*/ 15 w 131"/>
                <a:gd name="T65" fmla="*/ 84 h 119"/>
                <a:gd name="T66" fmla="*/ 16 w 131"/>
                <a:gd name="T67" fmla="*/ 80 h 119"/>
                <a:gd name="T68" fmla="*/ 17 w 131"/>
                <a:gd name="T69" fmla="*/ 76 h 119"/>
                <a:gd name="T70" fmla="*/ 24 w 131"/>
                <a:gd name="T71" fmla="*/ 70 h 119"/>
                <a:gd name="T72" fmla="*/ 24 w 131"/>
                <a:gd name="T73" fmla="*/ 63 h 119"/>
                <a:gd name="T74" fmla="*/ 24 w 131"/>
                <a:gd name="T75" fmla="*/ 48 h 119"/>
                <a:gd name="T76" fmla="*/ 27 w 131"/>
                <a:gd name="T77" fmla="*/ 43 h 119"/>
                <a:gd name="T78" fmla="*/ 37 w 131"/>
                <a:gd name="T79" fmla="*/ 35 h 119"/>
                <a:gd name="T80" fmla="*/ 44 w 131"/>
                <a:gd name="T81" fmla="*/ 32 h 119"/>
                <a:gd name="T82" fmla="*/ 45 w 131"/>
                <a:gd name="T83" fmla="*/ 26 h 119"/>
                <a:gd name="T84" fmla="*/ 50 w 131"/>
                <a:gd name="T85" fmla="*/ 17 h 119"/>
                <a:gd name="T86" fmla="*/ 53 w 131"/>
                <a:gd name="T87" fmla="*/ 7 h 119"/>
                <a:gd name="T88" fmla="*/ 59 w 131"/>
                <a:gd name="T89" fmla="*/ 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1" h="119">
                  <a:moveTo>
                    <a:pt x="62" y="0"/>
                  </a:moveTo>
                  <a:lnTo>
                    <a:pt x="63" y="10"/>
                  </a:lnTo>
                  <a:lnTo>
                    <a:pt x="68" y="10"/>
                  </a:lnTo>
                  <a:lnTo>
                    <a:pt x="74" y="9"/>
                  </a:lnTo>
                  <a:lnTo>
                    <a:pt x="78" y="10"/>
                  </a:lnTo>
                  <a:lnTo>
                    <a:pt x="84" y="17"/>
                  </a:lnTo>
                  <a:lnTo>
                    <a:pt x="83" y="24"/>
                  </a:lnTo>
                  <a:lnTo>
                    <a:pt x="82" y="26"/>
                  </a:lnTo>
                  <a:lnTo>
                    <a:pt x="84" y="29"/>
                  </a:lnTo>
                  <a:lnTo>
                    <a:pt x="86" y="37"/>
                  </a:lnTo>
                  <a:lnTo>
                    <a:pt x="85" y="39"/>
                  </a:lnTo>
                  <a:lnTo>
                    <a:pt x="84" y="40"/>
                  </a:lnTo>
                  <a:lnTo>
                    <a:pt x="83" y="45"/>
                  </a:lnTo>
                  <a:lnTo>
                    <a:pt x="84" y="48"/>
                  </a:lnTo>
                  <a:lnTo>
                    <a:pt x="86" y="49"/>
                  </a:lnTo>
                  <a:lnTo>
                    <a:pt x="85" y="50"/>
                  </a:lnTo>
                  <a:lnTo>
                    <a:pt x="89" y="52"/>
                  </a:lnTo>
                  <a:lnTo>
                    <a:pt x="91" y="57"/>
                  </a:lnTo>
                  <a:lnTo>
                    <a:pt x="93" y="59"/>
                  </a:lnTo>
                  <a:lnTo>
                    <a:pt x="97" y="65"/>
                  </a:lnTo>
                  <a:lnTo>
                    <a:pt x="102" y="60"/>
                  </a:lnTo>
                  <a:lnTo>
                    <a:pt x="106" y="63"/>
                  </a:lnTo>
                  <a:lnTo>
                    <a:pt x="113" y="65"/>
                  </a:lnTo>
                  <a:lnTo>
                    <a:pt x="115" y="66"/>
                  </a:lnTo>
                  <a:lnTo>
                    <a:pt x="115" y="70"/>
                  </a:lnTo>
                  <a:lnTo>
                    <a:pt x="117" y="72"/>
                  </a:lnTo>
                  <a:lnTo>
                    <a:pt x="124" y="73"/>
                  </a:lnTo>
                  <a:lnTo>
                    <a:pt x="131" y="72"/>
                  </a:lnTo>
                  <a:lnTo>
                    <a:pt x="131" y="73"/>
                  </a:lnTo>
                  <a:lnTo>
                    <a:pt x="130" y="75"/>
                  </a:lnTo>
                  <a:lnTo>
                    <a:pt x="128" y="77"/>
                  </a:lnTo>
                  <a:lnTo>
                    <a:pt x="126" y="81"/>
                  </a:lnTo>
                  <a:lnTo>
                    <a:pt x="122" y="84"/>
                  </a:lnTo>
                  <a:lnTo>
                    <a:pt x="120" y="85"/>
                  </a:lnTo>
                  <a:lnTo>
                    <a:pt x="119" y="87"/>
                  </a:lnTo>
                  <a:lnTo>
                    <a:pt x="119" y="89"/>
                  </a:lnTo>
                  <a:lnTo>
                    <a:pt x="118" y="89"/>
                  </a:lnTo>
                  <a:lnTo>
                    <a:pt x="117" y="96"/>
                  </a:lnTo>
                  <a:lnTo>
                    <a:pt x="111" y="97"/>
                  </a:lnTo>
                  <a:lnTo>
                    <a:pt x="110" y="98"/>
                  </a:lnTo>
                  <a:lnTo>
                    <a:pt x="109" y="97"/>
                  </a:lnTo>
                  <a:lnTo>
                    <a:pt x="110" y="101"/>
                  </a:lnTo>
                  <a:lnTo>
                    <a:pt x="111" y="104"/>
                  </a:lnTo>
                  <a:lnTo>
                    <a:pt x="111" y="105"/>
                  </a:lnTo>
                  <a:lnTo>
                    <a:pt x="110" y="106"/>
                  </a:lnTo>
                  <a:lnTo>
                    <a:pt x="105" y="106"/>
                  </a:lnTo>
                  <a:lnTo>
                    <a:pt x="104" y="108"/>
                  </a:lnTo>
                  <a:lnTo>
                    <a:pt x="101" y="108"/>
                  </a:lnTo>
                  <a:lnTo>
                    <a:pt x="98" y="110"/>
                  </a:lnTo>
                  <a:lnTo>
                    <a:pt x="98" y="110"/>
                  </a:lnTo>
                  <a:lnTo>
                    <a:pt x="95" y="113"/>
                  </a:lnTo>
                  <a:lnTo>
                    <a:pt x="96" y="117"/>
                  </a:lnTo>
                  <a:lnTo>
                    <a:pt x="96" y="118"/>
                  </a:lnTo>
                  <a:lnTo>
                    <a:pt x="93" y="119"/>
                  </a:lnTo>
                  <a:lnTo>
                    <a:pt x="91" y="119"/>
                  </a:lnTo>
                  <a:lnTo>
                    <a:pt x="86" y="119"/>
                  </a:lnTo>
                  <a:lnTo>
                    <a:pt x="83" y="117"/>
                  </a:lnTo>
                  <a:lnTo>
                    <a:pt x="83" y="116"/>
                  </a:lnTo>
                  <a:lnTo>
                    <a:pt x="79" y="114"/>
                  </a:lnTo>
                  <a:lnTo>
                    <a:pt x="78" y="113"/>
                  </a:lnTo>
                  <a:lnTo>
                    <a:pt x="66" y="112"/>
                  </a:lnTo>
                  <a:lnTo>
                    <a:pt x="62" y="113"/>
                  </a:lnTo>
                  <a:lnTo>
                    <a:pt x="60" y="115"/>
                  </a:lnTo>
                  <a:lnTo>
                    <a:pt x="58" y="114"/>
                  </a:lnTo>
                  <a:lnTo>
                    <a:pt x="59" y="109"/>
                  </a:lnTo>
                  <a:lnTo>
                    <a:pt x="55" y="109"/>
                  </a:lnTo>
                  <a:lnTo>
                    <a:pt x="54" y="108"/>
                  </a:lnTo>
                  <a:lnTo>
                    <a:pt x="53" y="106"/>
                  </a:lnTo>
                  <a:lnTo>
                    <a:pt x="50" y="110"/>
                  </a:lnTo>
                  <a:lnTo>
                    <a:pt x="48" y="108"/>
                  </a:lnTo>
                  <a:lnTo>
                    <a:pt x="43" y="104"/>
                  </a:lnTo>
                  <a:lnTo>
                    <a:pt x="42" y="98"/>
                  </a:lnTo>
                  <a:lnTo>
                    <a:pt x="39" y="98"/>
                  </a:lnTo>
                  <a:lnTo>
                    <a:pt x="37" y="97"/>
                  </a:lnTo>
                  <a:lnTo>
                    <a:pt x="35" y="97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27" y="94"/>
                  </a:lnTo>
                  <a:lnTo>
                    <a:pt x="25" y="96"/>
                  </a:lnTo>
                  <a:lnTo>
                    <a:pt x="24" y="97"/>
                  </a:lnTo>
                  <a:lnTo>
                    <a:pt x="19" y="100"/>
                  </a:lnTo>
                  <a:lnTo>
                    <a:pt x="17" y="99"/>
                  </a:lnTo>
                  <a:lnTo>
                    <a:pt x="16" y="101"/>
                  </a:lnTo>
                  <a:lnTo>
                    <a:pt x="15" y="100"/>
                  </a:lnTo>
                  <a:lnTo>
                    <a:pt x="14" y="101"/>
                  </a:lnTo>
                  <a:lnTo>
                    <a:pt x="11" y="104"/>
                  </a:lnTo>
                  <a:lnTo>
                    <a:pt x="11" y="106"/>
                  </a:lnTo>
                  <a:lnTo>
                    <a:pt x="8" y="107"/>
                  </a:lnTo>
                  <a:lnTo>
                    <a:pt x="7" y="106"/>
                  </a:lnTo>
                  <a:lnTo>
                    <a:pt x="5" y="107"/>
                  </a:lnTo>
                  <a:lnTo>
                    <a:pt x="0" y="105"/>
                  </a:lnTo>
                  <a:lnTo>
                    <a:pt x="3" y="101"/>
                  </a:lnTo>
                  <a:lnTo>
                    <a:pt x="6" y="101"/>
                  </a:lnTo>
                  <a:lnTo>
                    <a:pt x="8" y="99"/>
                  </a:lnTo>
                  <a:lnTo>
                    <a:pt x="8" y="94"/>
                  </a:lnTo>
                  <a:lnTo>
                    <a:pt x="9" y="90"/>
                  </a:lnTo>
                  <a:lnTo>
                    <a:pt x="11" y="88"/>
                  </a:lnTo>
                  <a:lnTo>
                    <a:pt x="14" y="87"/>
                  </a:lnTo>
                  <a:lnTo>
                    <a:pt x="15" y="84"/>
                  </a:lnTo>
                  <a:lnTo>
                    <a:pt x="15" y="83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16" y="79"/>
                  </a:lnTo>
                  <a:lnTo>
                    <a:pt x="17" y="77"/>
                  </a:lnTo>
                  <a:lnTo>
                    <a:pt x="17" y="76"/>
                  </a:lnTo>
                  <a:lnTo>
                    <a:pt x="18" y="75"/>
                  </a:lnTo>
                  <a:lnTo>
                    <a:pt x="19" y="76"/>
                  </a:lnTo>
                  <a:lnTo>
                    <a:pt x="24" y="70"/>
                  </a:lnTo>
                  <a:lnTo>
                    <a:pt x="24" y="66"/>
                  </a:lnTo>
                  <a:lnTo>
                    <a:pt x="25" y="65"/>
                  </a:lnTo>
                  <a:lnTo>
                    <a:pt x="24" y="63"/>
                  </a:lnTo>
                  <a:lnTo>
                    <a:pt x="24" y="59"/>
                  </a:lnTo>
                  <a:lnTo>
                    <a:pt x="22" y="56"/>
                  </a:lnTo>
                  <a:lnTo>
                    <a:pt x="24" y="48"/>
                  </a:lnTo>
                  <a:lnTo>
                    <a:pt x="26" y="46"/>
                  </a:lnTo>
                  <a:lnTo>
                    <a:pt x="27" y="45"/>
                  </a:lnTo>
                  <a:lnTo>
                    <a:pt x="27" y="43"/>
                  </a:lnTo>
                  <a:lnTo>
                    <a:pt x="31" y="40"/>
                  </a:lnTo>
                  <a:lnTo>
                    <a:pt x="34" y="37"/>
                  </a:lnTo>
                  <a:lnTo>
                    <a:pt x="37" y="35"/>
                  </a:lnTo>
                  <a:lnTo>
                    <a:pt x="37" y="34"/>
                  </a:lnTo>
                  <a:lnTo>
                    <a:pt x="40" y="35"/>
                  </a:lnTo>
                  <a:lnTo>
                    <a:pt x="44" y="32"/>
                  </a:lnTo>
                  <a:lnTo>
                    <a:pt x="44" y="29"/>
                  </a:lnTo>
                  <a:lnTo>
                    <a:pt x="45" y="27"/>
                  </a:lnTo>
                  <a:lnTo>
                    <a:pt x="45" y="26"/>
                  </a:lnTo>
                  <a:lnTo>
                    <a:pt x="45" y="25"/>
                  </a:lnTo>
                  <a:lnTo>
                    <a:pt x="45" y="22"/>
                  </a:lnTo>
                  <a:lnTo>
                    <a:pt x="50" y="17"/>
                  </a:lnTo>
                  <a:lnTo>
                    <a:pt x="50" y="15"/>
                  </a:lnTo>
                  <a:lnTo>
                    <a:pt x="52" y="12"/>
                  </a:lnTo>
                  <a:lnTo>
                    <a:pt x="53" y="7"/>
                  </a:lnTo>
                  <a:lnTo>
                    <a:pt x="54" y="6"/>
                  </a:lnTo>
                  <a:lnTo>
                    <a:pt x="55" y="4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9947F454-9DA9-0333-A4A8-B92A29C78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601" y="2144713"/>
              <a:ext cx="128588" cy="196850"/>
            </a:xfrm>
            <a:custGeom>
              <a:avLst/>
              <a:gdLst>
                <a:gd name="T0" fmla="*/ 23 w 81"/>
                <a:gd name="T1" fmla="*/ 11 h 124"/>
                <a:gd name="T2" fmla="*/ 28 w 81"/>
                <a:gd name="T3" fmla="*/ 14 h 124"/>
                <a:gd name="T4" fmla="*/ 33 w 81"/>
                <a:gd name="T5" fmla="*/ 16 h 124"/>
                <a:gd name="T6" fmla="*/ 35 w 81"/>
                <a:gd name="T7" fmla="*/ 19 h 124"/>
                <a:gd name="T8" fmla="*/ 40 w 81"/>
                <a:gd name="T9" fmla="*/ 19 h 124"/>
                <a:gd name="T10" fmla="*/ 44 w 81"/>
                <a:gd name="T11" fmla="*/ 24 h 124"/>
                <a:gd name="T12" fmla="*/ 50 w 81"/>
                <a:gd name="T13" fmla="*/ 25 h 124"/>
                <a:gd name="T14" fmla="*/ 48 w 81"/>
                <a:gd name="T15" fmla="*/ 29 h 124"/>
                <a:gd name="T16" fmla="*/ 47 w 81"/>
                <a:gd name="T17" fmla="*/ 33 h 124"/>
                <a:gd name="T18" fmla="*/ 50 w 81"/>
                <a:gd name="T19" fmla="*/ 36 h 124"/>
                <a:gd name="T20" fmla="*/ 56 w 81"/>
                <a:gd name="T21" fmla="*/ 39 h 124"/>
                <a:gd name="T22" fmla="*/ 51 w 81"/>
                <a:gd name="T23" fmla="*/ 41 h 124"/>
                <a:gd name="T24" fmla="*/ 42 w 81"/>
                <a:gd name="T25" fmla="*/ 41 h 124"/>
                <a:gd name="T26" fmla="*/ 34 w 81"/>
                <a:gd name="T27" fmla="*/ 42 h 124"/>
                <a:gd name="T28" fmla="*/ 48 w 81"/>
                <a:gd name="T29" fmla="*/ 68 h 124"/>
                <a:gd name="T30" fmla="*/ 64 w 81"/>
                <a:gd name="T31" fmla="*/ 79 h 124"/>
                <a:gd name="T32" fmla="*/ 77 w 81"/>
                <a:gd name="T33" fmla="*/ 93 h 124"/>
                <a:gd name="T34" fmla="*/ 78 w 81"/>
                <a:gd name="T35" fmla="*/ 97 h 124"/>
                <a:gd name="T36" fmla="*/ 74 w 81"/>
                <a:gd name="T37" fmla="*/ 101 h 124"/>
                <a:gd name="T38" fmla="*/ 70 w 81"/>
                <a:gd name="T39" fmla="*/ 109 h 124"/>
                <a:gd name="T40" fmla="*/ 60 w 81"/>
                <a:gd name="T41" fmla="*/ 108 h 124"/>
                <a:gd name="T42" fmla="*/ 57 w 81"/>
                <a:gd name="T43" fmla="*/ 110 h 124"/>
                <a:gd name="T44" fmla="*/ 51 w 81"/>
                <a:gd name="T45" fmla="*/ 111 h 124"/>
                <a:gd name="T46" fmla="*/ 48 w 81"/>
                <a:gd name="T47" fmla="*/ 117 h 124"/>
                <a:gd name="T48" fmla="*/ 46 w 81"/>
                <a:gd name="T49" fmla="*/ 119 h 124"/>
                <a:gd name="T50" fmla="*/ 40 w 81"/>
                <a:gd name="T51" fmla="*/ 122 h 124"/>
                <a:gd name="T52" fmla="*/ 34 w 81"/>
                <a:gd name="T53" fmla="*/ 119 h 124"/>
                <a:gd name="T54" fmla="*/ 28 w 81"/>
                <a:gd name="T55" fmla="*/ 110 h 124"/>
                <a:gd name="T56" fmla="*/ 20 w 81"/>
                <a:gd name="T57" fmla="*/ 108 h 124"/>
                <a:gd name="T58" fmla="*/ 13 w 81"/>
                <a:gd name="T59" fmla="*/ 101 h 124"/>
                <a:gd name="T60" fmla="*/ 17 w 81"/>
                <a:gd name="T61" fmla="*/ 93 h 124"/>
                <a:gd name="T62" fmla="*/ 14 w 81"/>
                <a:gd name="T63" fmla="*/ 88 h 124"/>
                <a:gd name="T64" fmla="*/ 18 w 81"/>
                <a:gd name="T65" fmla="*/ 72 h 124"/>
                <a:gd name="T66" fmla="*/ 11 w 81"/>
                <a:gd name="T67" fmla="*/ 69 h 124"/>
                <a:gd name="T68" fmla="*/ 11 w 81"/>
                <a:gd name="T69" fmla="*/ 66 h 124"/>
                <a:gd name="T70" fmla="*/ 0 w 81"/>
                <a:gd name="T71" fmla="*/ 53 h 124"/>
                <a:gd name="T72" fmla="*/ 4 w 81"/>
                <a:gd name="T73" fmla="*/ 50 h 124"/>
                <a:gd name="T74" fmla="*/ 7 w 81"/>
                <a:gd name="T75" fmla="*/ 47 h 124"/>
                <a:gd name="T76" fmla="*/ 5 w 81"/>
                <a:gd name="T77" fmla="*/ 45 h 124"/>
                <a:gd name="T78" fmla="*/ 5 w 81"/>
                <a:gd name="T79" fmla="*/ 38 h 124"/>
                <a:gd name="T80" fmla="*/ 5 w 81"/>
                <a:gd name="T81" fmla="*/ 34 h 124"/>
                <a:gd name="T82" fmla="*/ 5 w 81"/>
                <a:gd name="T83" fmla="*/ 30 h 124"/>
                <a:gd name="T84" fmla="*/ 5 w 81"/>
                <a:gd name="T85" fmla="*/ 28 h 124"/>
                <a:gd name="T86" fmla="*/ 13 w 81"/>
                <a:gd name="T87" fmla="*/ 26 h 124"/>
                <a:gd name="T88" fmla="*/ 16 w 81"/>
                <a:gd name="T89" fmla="*/ 24 h 124"/>
                <a:gd name="T90" fmla="*/ 18 w 81"/>
                <a:gd name="T91" fmla="*/ 13 h 124"/>
                <a:gd name="T92" fmla="*/ 22 w 81"/>
                <a:gd name="T93" fmla="*/ 9 h 124"/>
                <a:gd name="T94" fmla="*/ 22 w 81"/>
                <a:gd name="T95" fmla="*/ 1 h 124"/>
                <a:gd name="T96" fmla="*/ 25 w 81"/>
                <a:gd name="T97" fmla="*/ 5 h 124"/>
                <a:gd name="T98" fmla="*/ 22 w 81"/>
                <a:gd name="T99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1" h="124">
                  <a:moveTo>
                    <a:pt x="22" y="9"/>
                  </a:moveTo>
                  <a:lnTo>
                    <a:pt x="22" y="9"/>
                  </a:lnTo>
                  <a:lnTo>
                    <a:pt x="25" y="9"/>
                  </a:lnTo>
                  <a:lnTo>
                    <a:pt x="23" y="11"/>
                  </a:lnTo>
                  <a:lnTo>
                    <a:pt x="23" y="17"/>
                  </a:lnTo>
                  <a:lnTo>
                    <a:pt x="25" y="18"/>
                  </a:lnTo>
                  <a:lnTo>
                    <a:pt x="26" y="16"/>
                  </a:lnTo>
                  <a:lnTo>
                    <a:pt x="28" y="14"/>
                  </a:lnTo>
                  <a:lnTo>
                    <a:pt x="28" y="17"/>
                  </a:lnTo>
                  <a:lnTo>
                    <a:pt x="30" y="18"/>
                  </a:lnTo>
                  <a:lnTo>
                    <a:pt x="31" y="17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5" y="17"/>
                  </a:lnTo>
                  <a:lnTo>
                    <a:pt x="35" y="18"/>
                  </a:lnTo>
                  <a:lnTo>
                    <a:pt x="35" y="19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9" y="18"/>
                  </a:lnTo>
                  <a:lnTo>
                    <a:pt x="40" y="19"/>
                  </a:lnTo>
                  <a:lnTo>
                    <a:pt x="42" y="19"/>
                  </a:lnTo>
                  <a:lnTo>
                    <a:pt x="42" y="20"/>
                  </a:lnTo>
                  <a:lnTo>
                    <a:pt x="43" y="24"/>
                  </a:lnTo>
                  <a:lnTo>
                    <a:pt x="44" y="24"/>
                  </a:lnTo>
                  <a:lnTo>
                    <a:pt x="44" y="25"/>
                  </a:lnTo>
                  <a:lnTo>
                    <a:pt x="47" y="25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1" y="26"/>
                  </a:lnTo>
                  <a:lnTo>
                    <a:pt x="51" y="27"/>
                  </a:lnTo>
                  <a:lnTo>
                    <a:pt x="51" y="28"/>
                  </a:lnTo>
                  <a:lnTo>
                    <a:pt x="48" y="29"/>
                  </a:lnTo>
                  <a:lnTo>
                    <a:pt x="47" y="30"/>
                  </a:lnTo>
                  <a:lnTo>
                    <a:pt x="45" y="30"/>
                  </a:lnTo>
                  <a:lnTo>
                    <a:pt x="45" y="32"/>
                  </a:lnTo>
                  <a:lnTo>
                    <a:pt x="47" y="33"/>
                  </a:lnTo>
                  <a:lnTo>
                    <a:pt x="46" y="35"/>
                  </a:lnTo>
                  <a:lnTo>
                    <a:pt x="48" y="35"/>
                  </a:lnTo>
                  <a:lnTo>
                    <a:pt x="48" y="36"/>
                  </a:lnTo>
                  <a:lnTo>
                    <a:pt x="50" y="36"/>
                  </a:lnTo>
                  <a:lnTo>
                    <a:pt x="52" y="37"/>
                  </a:lnTo>
                  <a:lnTo>
                    <a:pt x="55" y="36"/>
                  </a:lnTo>
                  <a:lnTo>
                    <a:pt x="57" y="39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1" y="39"/>
                  </a:lnTo>
                  <a:lnTo>
                    <a:pt x="50" y="39"/>
                  </a:lnTo>
                  <a:lnTo>
                    <a:pt x="51" y="41"/>
                  </a:lnTo>
                  <a:lnTo>
                    <a:pt x="47" y="38"/>
                  </a:lnTo>
                  <a:lnTo>
                    <a:pt x="45" y="41"/>
                  </a:lnTo>
                  <a:lnTo>
                    <a:pt x="45" y="42"/>
                  </a:lnTo>
                  <a:lnTo>
                    <a:pt x="42" y="41"/>
                  </a:lnTo>
                  <a:lnTo>
                    <a:pt x="40" y="41"/>
                  </a:lnTo>
                  <a:lnTo>
                    <a:pt x="37" y="41"/>
                  </a:lnTo>
                  <a:lnTo>
                    <a:pt x="35" y="39"/>
                  </a:lnTo>
                  <a:lnTo>
                    <a:pt x="34" y="42"/>
                  </a:lnTo>
                  <a:lnTo>
                    <a:pt x="44" y="51"/>
                  </a:lnTo>
                  <a:lnTo>
                    <a:pt x="46" y="58"/>
                  </a:lnTo>
                  <a:lnTo>
                    <a:pt x="47" y="60"/>
                  </a:lnTo>
                  <a:lnTo>
                    <a:pt x="48" y="68"/>
                  </a:lnTo>
                  <a:lnTo>
                    <a:pt x="50" y="71"/>
                  </a:lnTo>
                  <a:lnTo>
                    <a:pt x="53" y="75"/>
                  </a:lnTo>
                  <a:lnTo>
                    <a:pt x="60" y="78"/>
                  </a:lnTo>
                  <a:lnTo>
                    <a:pt x="64" y="79"/>
                  </a:lnTo>
                  <a:lnTo>
                    <a:pt x="69" y="82"/>
                  </a:lnTo>
                  <a:lnTo>
                    <a:pt x="74" y="87"/>
                  </a:lnTo>
                  <a:lnTo>
                    <a:pt x="79" y="89"/>
                  </a:lnTo>
                  <a:lnTo>
                    <a:pt x="77" y="93"/>
                  </a:lnTo>
                  <a:lnTo>
                    <a:pt x="79" y="93"/>
                  </a:lnTo>
                  <a:lnTo>
                    <a:pt x="81" y="95"/>
                  </a:lnTo>
                  <a:lnTo>
                    <a:pt x="81" y="96"/>
                  </a:lnTo>
                  <a:lnTo>
                    <a:pt x="78" y="97"/>
                  </a:lnTo>
                  <a:lnTo>
                    <a:pt x="77" y="100"/>
                  </a:lnTo>
                  <a:lnTo>
                    <a:pt x="73" y="100"/>
                  </a:lnTo>
                  <a:lnTo>
                    <a:pt x="74" y="101"/>
                  </a:lnTo>
                  <a:lnTo>
                    <a:pt x="74" y="101"/>
                  </a:lnTo>
                  <a:lnTo>
                    <a:pt x="73" y="103"/>
                  </a:lnTo>
                  <a:lnTo>
                    <a:pt x="73" y="104"/>
                  </a:lnTo>
                  <a:lnTo>
                    <a:pt x="71" y="109"/>
                  </a:lnTo>
                  <a:lnTo>
                    <a:pt x="70" y="109"/>
                  </a:lnTo>
                  <a:lnTo>
                    <a:pt x="68" y="108"/>
                  </a:lnTo>
                  <a:lnTo>
                    <a:pt x="63" y="105"/>
                  </a:lnTo>
                  <a:lnTo>
                    <a:pt x="61" y="105"/>
                  </a:lnTo>
                  <a:lnTo>
                    <a:pt x="60" y="108"/>
                  </a:lnTo>
                  <a:lnTo>
                    <a:pt x="59" y="109"/>
                  </a:lnTo>
                  <a:lnTo>
                    <a:pt x="59" y="109"/>
                  </a:lnTo>
                  <a:lnTo>
                    <a:pt x="57" y="110"/>
                  </a:lnTo>
                  <a:lnTo>
                    <a:pt x="57" y="110"/>
                  </a:lnTo>
                  <a:lnTo>
                    <a:pt x="55" y="111"/>
                  </a:lnTo>
                  <a:lnTo>
                    <a:pt x="55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48" y="111"/>
                  </a:lnTo>
                  <a:lnTo>
                    <a:pt x="47" y="113"/>
                  </a:lnTo>
                  <a:lnTo>
                    <a:pt x="46" y="114"/>
                  </a:lnTo>
                  <a:lnTo>
                    <a:pt x="48" y="117"/>
                  </a:lnTo>
                  <a:lnTo>
                    <a:pt x="47" y="118"/>
                  </a:lnTo>
                  <a:lnTo>
                    <a:pt x="48" y="119"/>
                  </a:lnTo>
                  <a:lnTo>
                    <a:pt x="47" y="118"/>
                  </a:lnTo>
                  <a:lnTo>
                    <a:pt x="46" y="119"/>
                  </a:lnTo>
                  <a:lnTo>
                    <a:pt x="46" y="119"/>
                  </a:lnTo>
                  <a:lnTo>
                    <a:pt x="44" y="121"/>
                  </a:lnTo>
                  <a:lnTo>
                    <a:pt x="42" y="122"/>
                  </a:lnTo>
                  <a:lnTo>
                    <a:pt x="40" y="122"/>
                  </a:lnTo>
                  <a:lnTo>
                    <a:pt x="40" y="124"/>
                  </a:lnTo>
                  <a:lnTo>
                    <a:pt x="37" y="122"/>
                  </a:lnTo>
                  <a:lnTo>
                    <a:pt x="37" y="121"/>
                  </a:lnTo>
                  <a:lnTo>
                    <a:pt x="34" y="119"/>
                  </a:lnTo>
                  <a:lnTo>
                    <a:pt x="35" y="117"/>
                  </a:lnTo>
                  <a:lnTo>
                    <a:pt x="35" y="117"/>
                  </a:lnTo>
                  <a:lnTo>
                    <a:pt x="30" y="109"/>
                  </a:lnTo>
                  <a:lnTo>
                    <a:pt x="28" y="110"/>
                  </a:lnTo>
                  <a:lnTo>
                    <a:pt x="27" y="109"/>
                  </a:lnTo>
                  <a:lnTo>
                    <a:pt x="23" y="110"/>
                  </a:lnTo>
                  <a:lnTo>
                    <a:pt x="22" y="108"/>
                  </a:lnTo>
                  <a:lnTo>
                    <a:pt x="20" y="108"/>
                  </a:lnTo>
                  <a:lnTo>
                    <a:pt x="20" y="106"/>
                  </a:lnTo>
                  <a:lnTo>
                    <a:pt x="19" y="108"/>
                  </a:lnTo>
                  <a:lnTo>
                    <a:pt x="17" y="104"/>
                  </a:lnTo>
                  <a:lnTo>
                    <a:pt x="13" y="101"/>
                  </a:lnTo>
                  <a:lnTo>
                    <a:pt x="12" y="99"/>
                  </a:lnTo>
                  <a:lnTo>
                    <a:pt x="11" y="99"/>
                  </a:lnTo>
                  <a:lnTo>
                    <a:pt x="9" y="99"/>
                  </a:lnTo>
                  <a:lnTo>
                    <a:pt x="17" y="93"/>
                  </a:lnTo>
                  <a:lnTo>
                    <a:pt x="17" y="92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6" y="87"/>
                  </a:lnTo>
                  <a:lnTo>
                    <a:pt x="16" y="84"/>
                  </a:lnTo>
                  <a:lnTo>
                    <a:pt x="14" y="76"/>
                  </a:lnTo>
                  <a:lnTo>
                    <a:pt x="18" y="72"/>
                  </a:lnTo>
                  <a:lnTo>
                    <a:pt x="17" y="72"/>
                  </a:lnTo>
                  <a:lnTo>
                    <a:pt x="14" y="70"/>
                  </a:lnTo>
                  <a:lnTo>
                    <a:pt x="12" y="70"/>
                  </a:lnTo>
                  <a:lnTo>
                    <a:pt x="11" y="69"/>
                  </a:lnTo>
                  <a:lnTo>
                    <a:pt x="10" y="69"/>
                  </a:lnTo>
                  <a:lnTo>
                    <a:pt x="8" y="68"/>
                  </a:lnTo>
                  <a:lnTo>
                    <a:pt x="9" y="67"/>
                  </a:lnTo>
                  <a:lnTo>
                    <a:pt x="11" y="66"/>
                  </a:lnTo>
                  <a:lnTo>
                    <a:pt x="9" y="62"/>
                  </a:lnTo>
                  <a:lnTo>
                    <a:pt x="9" y="60"/>
                  </a:lnTo>
                  <a:lnTo>
                    <a:pt x="7" y="54"/>
                  </a:lnTo>
                  <a:lnTo>
                    <a:pt x="0" y="53"/>
                  </a:lnTo>
                  <a:lnTo>
                    <a:pt x="1" y="51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7" y="51"/>
                  </a:lnTo>
                  <a:lnTo>
                    <a:pt x="7" y="50"/>
                  </a:lnTo>
                  <a:lnTo>
                    <a:pt x="7" y="49"/>
                  </a:lnTo>
                  <a:lnTo>
                    <a:pt x="7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6"/>
                  </a:lnTo>
                  <a:lnTo>
                    <a:pt x="5" y="45"/>
                  </a:lnTo>
                  <a:lnTo>
                    <a:pt x="4" y="44"/>
                  </a:lnTo>
                  <a:lnTo>
                    <a:pt x="5" y="42"/>
                  </a:lnTo>
                  <a:lnTo>
                    <a:pt x="4" y="41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4" y="35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7" y="35"/>
                  </a:lnTo>
                  <a:lnTo>
                    <a:pt x="8" y="35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5" y="28"/>
                  </a:lnTo>
                  <a:lnTo>
                    <a:pt x="9" y="28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4" y="22"/>
                  </a:lnTo>
                  <a:lnTo>
                    <a:pt x="16" y="24"/>
                  </a:lnTo>
                  <a:lnTo>
                    <a:pt x="18" y="19"/>
                  </a:lnTo>
                  <a:lnTo>
                    <a:pt x="18" y="16"/>
                  </a:lnTo>
                  <a:lnTo>
                    <a:pt x="19" y="14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20" y="12"/>
                  </a:lnTo>
                  <a:lnTo>
                    <a:pt x="21" y="12"/>
                  </a:lnTo>
                  <a:lnTo>
                    <a:pt x="22" y="9"/>
                  </a:lnTo>
                  <a:lnTo>
                    <a:pt x="21" y="5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3" y="5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44">
              <a:extLst>
                <a:ext uri="{FF2B5EF4-FFF2-40B4-BE49-F238E27FC236}">
                  <a16:creationId xmlns:a16="http://schemas.microsoft.com/office/drawing/2014/main" id="{9E46195D-F382-D210-357E-4E4A85927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8063" y="2251075"/>
              <a:ext cx="142875" cy="177800"/>
            </a:xfrm>
            <a:custGeom>
              <a:avLst/>
              <a:gdLst>
                <a:gd name="T0" fmla="*/ 76 w 90"/>
                <a:gd name="T1" fmla="*/ 1 h 112"/>
                <a:gd name="T2" fmla="*/ 78 w 90"/>
                <a:gd name="T3" fmla="*/ 2 h 112"/>
                <a:gd name="T4" fmla="*/ 88 w 90"/>
                <a:gd name="T5" fmla="*/ 1 h 112"/>
                <a:gd name="T6" fmla="*/ 87 w 90"/>
                <a:gd name="T7" fmla="*/ 7 h 112"/>
                <a:gd name="T8" fmla="*/ 84 w 90"/>
                <a:gd name="T9" fmla="*/ 10 h 112"/>
                <a:gd name="T10" fmla="*/ 85 w 90"/>
                <a:gd name="T11" fmla="*/ 18 h 112"/>
                <a:gd name="T12" fmla="*/ 87 w 90"/>
                <a:gd name="T13" fmla="*/ 21 h 112"/>
                <a:gd name="T14" fmla="*/ 88 w 90"/>
                <a:gd name="T15" fmla="*/ 22 h 112"/>
                <a:gd name="T16" fmla="*/ 90 w 90"/>
                <a:gd name="T17" fmla="*/ 28 h 112"/>
                <a:gd name="T18" fmla="*/ 85 w 90"/>
                <a:gd name="T19" fmla="*/ 36 h 112"/>
                <a:gd name="T20" fmla="*/ 86 w 90"/>
                <a:gd name="T21" fmla="*/ 37 h 112"/>
                <a:gd name="T22" fmla="*/ 83 w 90"/>
                <a:gd name="T23" fmla="*/ 42 h 112"/>
                <a:gd name="T24" fmla="*/ 79 w 90"/>
                <a:gd name="T25" fmla="*/ 44 h 112"/>
                <a:gd name="T26" fmla="*/ 70 w 90"/>
                <a:gd name="T27" fmla="*/ 46 h 112"/>
                <a:gd name="T28" fmla="*/ 65 w 90"/>
                <a:gd name="T29" fmla="*/ 52 h 112"/>
                <a:gd name="T30" fmla="*/ 55 w 90"/>
                <a:gd name="T31" fmla="*/ 57 h 112"/>
                <a:gd name="T32" fmla="*/ 56 w 90"/>
                <a:gd name="T33" fmla="*/ 66 h 112"/>
                <a:gd name="T34" fmla="*/ 45 w 90"/>
                <a:gd name="T35" fmla="*/ 71 h 112"/>
                <a:gd name="T36" fmla="*/ 43 w 90"/>
                <a:gd name="T37" fmla="*/ 79 h 112"/>
                <a:gd name="T38" fmla="*/ 45 w 90"/>
                <a:gd name="T39" fmla="*/ 85 h 112"/>
                <a:gd name="T40" fmla="*/ 49 w 90"/>
                <a:gd name="T41" fmla="*/ 87 h 112"/>
                <a:gd name="T42" fmla="*/ 49 w 90"/>
                <a:gd name="T43" fmla="*/ 91 h 112"/>
                <a:gd name="T44" fmla="*/ 51 w 90"/>
                <a:gd name="T45" fmla="*/ 94 h 112"/>
                <a:gd name="T46" fmla="*/ 49 w 90"/>
                <a:gd name="T47" fmla="*/ 102 h 112"/>
                <a:gd name="T48" fmla="*/ 50 w 90"/>
                <a:gd name="T49" fmla="*/ 107 h 112"/>
                <a:gd name="T50" fmla="*/ 44 w 90"/>
                <a:gd name="T51" fmla="*/ 112 h 112"/>
                <a:gd name="T52" fmla="*/ 36 w 90"/>
                <a:gd name="T53" fmla="*/ 109 h 112"/>
                <a:gd name="T54" fmla="*/ 31 w 90"/>
                <a:gd name="T55" fmla="*/ 109 h 112"/>
                <a:gd name="T56" fmla="*/ 27 w 90"/>
                <a:gd name="T57" fmla="*/ 111 h 112"/>
                <a:gd name="T58" fmla="*/ 25 w 90"/>
                <a:gd name="T59" fmla="*/ 110 h 112"/>
                <a:gd name="T60" fmla="*/ 19 w 90"/>
                <a:gd name="T61" fmla="*/ 108 h 112"/>
                <a:gd name="T62" fmla="*/ 14 w 90"/>
                <a:gd name="T63" fmla="*/ 103 h 112"/>
                <a:gd name="T64" fmla="*/ 13 w 90"/>
                <a:gd name="T65" fmla="*/ 94 h 112"/>
                <a:gd name="T66" fmla="*/ 17 w 90"/>
                <a:gd name="T67" fmla="*/ 91 h 112"/>
                <a:gd name="T68" fmla="*/ 18 w 90"/>
                <a:gd name="T69" fmla="*/ 78 h 112"/>
                <a:gd name="T70" fmla="*/ 12 w 90"/>
                <a:gd name="T71" fmla="*/ 78 h 112"/>
                <a:gd name="T72" fmla="*/ 6 w 90"/>
                <a:gd name="T73" fmla="*/ 80 h 112"/>
                <a:gd name="T74" fmla="*/ 1 w 90"/>
                <a:gd name="T75" fmla="*/ 74 h 112"/>
                <a:gd name="T76" fmla="*/ 0 w 90"/>
                <a:gd name="T77" fmla="*/ 67 h 112"/>
                <a:gd name="T78" fmla="*/ 8 w 90"/>
                <a:gd name="T79" fmla="*/ 61 h 112"/>
                <a:gd name="T80" fmla="*/ 8 w 90"/>
                <a:gd name="T81" fmla="*/ 54 h 112"/>
                <a:gd name="T82" fmla="*/ 12 w 90"/>
                <a:gd name="T83" fmla="*/ 49 h 112"/>
                <a:gd name="T84" fmla="*/ 10 w 90"/>
                <a:gd name="T85" fmla="*/ 46 h 112"/>
                <a:gd name="T86" fmla="*/ 12 w 90"/>
                <a:gd name="T87" fmla="*/ 35 h 112"/>
                <a:gd name="T88" fmla="*/ 15 w 90"/>
                <a:gd name="T89" fmla="*/ 32 h 112"/>
                <a:gd name="T90" fmla="*/ 18 w 90"/>
                <a:gd name="T91" fmla="*/ 32 h 112"/>
                <a:gd name="T92" fmla="*/ 25 w 90"/>
                <a:gd name="T93" fmla="*/ 28 h 112"/>
                <a:gd name="T94" fmla="*/ 31 w 90"/>
                <a:gd name="T95" fmla="*/ 24 h 112"/>
                <a:gd name="T96" fmla="*/ 40 w 90"/>
                <a:gd name="T97" fmla="*/ 16 h 112"/>
                <a:gd name="T98" fmla="*/ 47 w 90"/>
                <a:gd name="T99" fmla="*/ 18 h 112"/>
                <a:gd name="T100" fmla="*/ 52 w 90"/>
                <a:gd name="T101" fmla="*/ 17 h 112"/>
                <a:gd name="T102" fmla="*/ 56 w 90"/>
                <a:gd name="T103" fmla="*/ 12 h 112"/>
                <a:gd name="T104" fmla="*/ 55 w 90"/>
                <a:gd name="T105" fmla="*/ 10 h 112"/>
                <a:gd name="T106" fmla="*/ 56 w 90"/>
                <a:gd name="T107" fmla="*/ 5 h 112"/>
                <a:gd name="T108" fmla="*/ 70 w 90"/>
                <a:gd name="T109" fmla="*/ 3 h 112"/>
                <a:gd name="T110" fmla="*/ 74 w 90"/>
                <a:gd name="T111" fmla="*/ 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0" h="112">
                  <a:moveTo>
                    <a:pt x="74" y="0"/>
                  </a:moveTo>
                  <a:lnTo>
                    <a:pt x="75" y="1"/>
                  </a:lnTo>
                  <a:lnTo>
                    <a:pt x="76" y="0"/>
                  </a:lnTo>
                  <a:lnTo>
                    <a:pt x="76" y="1"/>
                  </a:lnTo>
                  <a:lnTo>
                    <a:pt x="76" y="2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8" y="2"/>
                  </a:lnTo>
                  <a:lnTo>
                    <a:pt x="78" y="4"/>
                  </a:lnTo>
                  <a:lnTo>
                    <a:pt x="83" y="2"/>
                  </a:lnTo>
                  <a:lnTo>
                    <a:pt x="83" y="3"/>
                  </a:lnTo>
                  <a:lnTo>
                    <a:pt x="88" y="1"/>
                  </a:lnTo>
                  <a:lnTo>
                    <a:pt x="88" y="3"/>
                  </a:lnTo>
                  <a:lnTo>
                    <a:pt x="90" y="4"/>
                  </a:lnTo>
                  <a:lnTo>
                    <a:pt x="86" y="5"/>
                  </a:lnTo>
                  <a:lnTo>
                    <a:pt x="87" y="7"/>
                  </a:lnTo>
                  <a:lnTo>
                    <a:pt x="86" y="8"/>
                  </a:lnTo>
                  <a:lnTo>
                    <a:pt x="87" y="9"/>
                  </a:lnTo>
                  <a:lnTo>
                    <a:pt x="87" y="8"/>
                  </a:lnTo>
                  <a:lnTo>
                    <a:pt x="84" y="10"/>
                  </a:lnTo>
                  <a:lnTo>
                    <a:pt x="85" y="11"/>
                  </a:lnTo>
                  <a:lnTo>
                    <a:pt x="84" y="13"/>
                  </a:lnTo>
                  <a:lnTo>
                    <a:pt x="85" y="18"/>
                  </a:lnTo>
                  <a:lnTo>
                    <a:pt x="85" y="18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87" y="21"/>
                  </a:lnTo>
                  <a:lnTo>
                    <a:pt x="87" y="22"/>
                  </a:lnTo>
                  <a:lnTo>
                    <a:pt x="88" y="22"/>
                  </a:lnTo>
                  <a:lnTo>
                    <a:pt x="88" y="24"/>
                  </a:lnTo>
                  <a:lnTo>
                    <a:pt x="88" y="26"/>
                  </a:lnTo>
                  <a:lnTo>
                    <a:pt x="90" y="28"/>
                  </a:lnTo>
                  <a:lnTo>
                    <a:pt x="90" y="28"/>
                  </a:lnTo>
                  <a:lnTo>
                    <a:pt x="87" y="29"/>
                  </a:lnTo>
                  <a:lnTo>
                    <a:pt x="87" y="32"/>
                  </a:lnTo>
                  <a:lnTo>
                    <a:pt x="87" y="36"/>
                  </a:lnTo>
                  <a:lnTo>
                    <a:pt x="85" y="36"/>
                  </a:lnTo>
                  <a:lnTo>
                    <a:pt x="83" y="37"/>
                  </a:lnTo>
                  <a:lnTo>
                    <a:pt x="83" y="38"/>
                  </a:lnTo>
                  <a:lnTo>
                    <a:pt x="86" y="37"/>
                  </a:lnTo>
                  <a:lnTo>
                    <a:pt x="86" y="37"/>
                  </a:lnTo>
                  <a:lnTo>
                    <a:pt x="84" y="38"/>
                  </a:lnTo>
                  <a:lnTo>
                    <a:pt x="83" y="39"/>
                  </a:lnTo>
                  <a:lnTo>
                    <a:pt x="83" y="41"/>
                  </a:lnTo>
                  <a:lnTo>
                    <a:pt x="83" y="42"/>
                  </a:lnTo>
                  <a:lnTo>
                    <a:pt x="83" y="43"/>
                  </a:lnTo>
                  <a:lnTo>
                    <a:pt x="82" y="43"/>
                  </a:lnTo>
                  <a:lnTo>
                    <a:pt x="82" y="43"/>
                  </a:lnTo>
                  <a:lnTo>
                    <a:pt x="79" y="44"/>
                  </a:lnTo>
                  <a:lnTo>
                    <a:pt x="77" y="43"/>
                  </a:lnTo>
                  <a:lnTo>
                    <a:pt x="77" y="45"/>
                  </a:lnTo>
                  <a:lnTo>
                    <a:pt x="73" y="45"/>
                  </a:lnTo>
                  <a:lnTo>
                    <a:pt x="70" y="46"/>
                  </a:lnTo>
                  <a:lnTo>
                    <a:pt x="71" y="46"/>
                  </a:lnTo>
                  <a:lnTo>
                    <a:pt x="69" y="47"/>
                  </a:lnTo>
                  <a:lnTo>
                    <a:pt x="68" y="53"/>
                  </a:lnTo>
                  <a:lnTo>
                    <a:pt x="65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5" y="57"/>
                  </a:lnTo>
                  <a:lnTo>
                    <a:pt x="53" y="59"/>
                  </a:lnTo>
                  <a:lnTo>
                    <a:pt x="56" y="59"/>
                  </a:lnTo>
                  <a:lnTo>
                    <a:pt x="55" y="63"/>
                  </a:lnTo>
                  <a:lnTo>
                    <a:pt x="56" y="66"/>
                  </a:lnTo>
                  <a:lnTo>
                    <a:pt x="55" y="67"/>
                  </a:lnTo>
                  <a:lnTo>
                    <a:pt x="50" y="69"/>
                  </a:lnTo>
                  <a:lnTo>
                    <a:pt x="45" y="70"/>
                  </a:lnTo>
                  <a:lnTo>
                    <a:pt x="45" y="71"/>
                  </a:lnTo>
                  <a:lnTo>
                    <a:pt x="45" y="75"/>
                  </a:lnTo>
                  <a:lnTo>
                    <a:pt x="43" y="77"/>
                  </a:lnTo>
                  <a:lnTo>
                    <a:pt x="44" y="77"/>
                  </a:lnTo>
                  <a:lnTo>
                    <a:pt x="43" y="79"/>
                  </a:lnTo>
                  <a:lnTo>
                    <a:pt x="44" y="82"/>
                  </a:lnTo>
                  <a:lnTo>
                    <a:pt x="44" y="83"/>
                  </a:lnTo>
                  <a:lnTo>
                    <a:pt x="44" y="84"/>
                  </a:lnTo>
                  <a:lnTo>
                    <a:pt x="45" y="85"/>
                  </a:lnTo>
                  <a:lnTo>
                    <a:pt x="48" y="86"/>
                  </a:lnTo>
                  <a:lnTo>
                    <a:pt x="48" y="85"/>
                  </a:lnTo>
                  <a:lnTo>
                    <a:pt x="48" y="86"/>
                  </a:lnTo>
                  <a:lnTo>
                    <a:pt x="49" y="87"/>
                  </a:lnTo>
                  <a:lnTo>
                    <a:pt x="49" y="87"/>
                  </a:lnTo>
                  <a:lnTo>
                    <a:pt x="50" y="87"/>
                  </a:lnTo>
                  <a:lnTo>
                    <a:pt x="51" y="88"/>
                  </a:lnTo>
                  <a:lnTo>
                    <a:pt x="49" y="91"/>
                  </a:lnTo>
                  <a:lnTo>
                    <a:pt x="48" y="91"/>
                  </a:lnTo>
                  <a:lnTo>
                    <a:pt x="47" y="93"/>
                  </a:lnTo>
                  <a:lnTo>
                    <a:pt x="48" y="93"/>
                  </a:lnTo>
                  <a:lnTo>
                    <a:pt x="51" y="94"/>
                  </a:lnTo>
                  <a:lnTo>
                    <a:pt x="50" y="97"/>
                  </a:lnTo>
                  <a:lnTo>
                    <a:pt x="51" y="101"/>
                  </a:lnTo>
                  <a:lnTo>
                    <a:pt x="49" y="102"/>
                  </a:lnTo>
                  <a:lnTo>
                    <a:pt x="49" y="102"/>
                  </a:lnTo>
                  <a:lnTo>
                    <a:pt x="48" y="104"/>
                  </a:lnTo>
                  <a:lnTo>
                    <a:pt x="49" y="105"/>
                  </a:lnTo>
                  <a:lnTo>
                    <a:pt x="50" y="105"/>
                  </a:lnTo>
                  <a:lnTo>
                    <a:pt x="50" y="107"/>
                  </a:lnTo>
                  <a:lnTo>
                    <a:pt x="49" y="109"/>
                  </a:lnTo>
                  <a:lnTo>
                    <a:pt x="47" y="109"/>
                  </a:lnTo>
                  <a:lnTo>
                    <a:pt x="44" y="110"/>
                  </a:lnTo>
                  <a:lnTo>
                    <a:pt x="44" y="112"/>
                  </a:lnTo>
                  <a:lnTo>
                    <a:pt x="40" y="111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6" y="109"/>
                  </a:lnTo>
                  <a:lnTo>
                    <a:pt x="35" y="110"/>
                  </a:lnTo>
                  <a:lnTo>
                    <a:pt x="32" y="110"/>
                  </a:lnTo>
                  <a:lnTo>
                    <a:pt x="33" y="109"/>
                  </a:lnTo>
                  <a:lnTo>
                    <a:pt x="31" y="109"/>
                  </a:lnTo>
                  <a:lnTo>
                    <a:pt x="31" y="109"/>
                  </a:lnTo>
                  <a:lnTo>
                    <a:pt x="30" y="110"/>
                  </a:lnTo>
                  <a:lnTo>
                    <a:pt x="27" y="110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6" y="111"/>
                  </a:lnTo>
                  <a:lnTo>
                    <a:pt x="26" y="110"/>
                  </a:lnTo>
                  <a:lnTo>
                    <a:pt x="25" y="110"/>
                  </a:lnTo>
                  <a:lnTo>
                    <a:pt x="24" y="108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9" y="108"/>
                  </a:lnTo>
                  <a:lnTo>
                    <a:pt x="19" y="107"/>
                  </a:lnTo>
                  <a:lnTo>
                    <a:pt x="16" y="105"/>
                  </a:lnTo>
                  <a:lnTo>
                    <a:pt x="16" y="104"/>
                  </a:lnTo>
                  <a:lnTo>
                    <a:pt x="14" y="103"/>
                  </a:lnTo>
                  <a:lnTo>
                    <a:pt x="13" y="102"/>
                  </a:lnTo>
                  <a:lnTo>
                    <a:pt x="14" y="100"/>
                  </a:lnTo>
                  <a:lnTo>
                    <a:pt x="14" y="97"/>
                  </a:lnTo>
                  <a:lnTo>
                    <a:pt x="13" y="94"/>
                  </a:lnTo>
                  <a:lnTo>
                    <a:pt x="15" y="94"/>
                  </a:lnTo>
                  <a:lnTo>
                    <a:pt x="15" y="93"/>
                  </a:lnTo>
                  <a:lnTo>
                    <a:pt x="17" y="93"/>
                  </a:lnTo>
                  <a:lnTo>
                    <a:pt x="17" y="91"/>
                  </a:lnTo>
                  <a:lnTo>
                    <a:pt x="19" y="89"/>
                  </a:lnTo>
                  <a:lnTo>
                    <a:pt x="18" y="85"/>
                  </a:lnTo>
                  <a:lnTo>
                    <a:pt x="19" y="80"/>
                  </a:lnTo>
                  <a:lnTo>
                    <a:pt x="18" y="78"/>
                  </a:lnTo>
                  <a:lnTo>
                    <a:pt x="17" y="78"/>
                  </a:lnTo>
                  <a:lnTo>
                    <a:pt x="15" y="78"/>
                  </a:lnTo>
                  <a:lnTo>
                    <a:pt x="13" y="77"/>
                  </a:lnTo>
                  <a:lnTo>
                    <a:pt x="12" y="78"/>
                  </a:lnTo>
                  <a:lnTo>
                    <a:pt x="10" y="77"/>
                  </a:lnTo>
                  <a:lnTo>
                    <a:pt x="8" y="77"/>
                  </a:lnTo>
                  <a:lnTo>
                    <a:pt x="8" y="79"/>
                  </a:lnTo>
                  <a:lnTo>
                    <a:pt x="6" y="80"/>
                  </a:lnTo>
                  <a:lnTo>
                    <a:pt x="2" y="78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1" y="74"/>
                  </a:lnTo>
                  <a:lnTo>
                    <a:pt x="2" y="72"/>
                  </a:lnTo>
                  <a:lnTo>
                    <a:pt x="1" y="72"/>
                  </a:lnTo>
                  <a:lnTo>
                    <a:pt x="1" y="71"/>
                  </a:lnTo>
                  <a:lnTo>
                    <a:pt x="0" y="67"/>
                  </a:lnTo>
                  <a:lnTo>
                    <a:pt x="1" y="66"/>
                  </a:lnTo>
                  <a:lnTo>
                    <a:pt x="4" y="66"/>
                  </a:lnTo>
                  <a:lnTo>
                    <a:pt x="4" y="62"/>
                  </a:lnTo>
                  <a:lnTo>
                    <a:pt x="8" y="61"/>
                  </a:lnTo>
                  <a:lnTo>
                    <a:pt x="9" y="60"/>
                  </a:lnTo>
                  <a:lnTo>
                    <a:pt x="9" y="55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12" y="53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2" y="49"/>
                  </a:lnTo>
                  <a:lnTo>
                    <a:pt x="10" y="47"/>
                  </a:lnTo>
                  <a:lnTo>
                    <a:pt x="13" y="45"/>
                  </a:lnTo>
                  <a:lnTo>
                    <a:pt x="12" y="45"/>
                  </a:lnTo>
                  <a:lnTo>
                    <a:pt x="10" y="46"/>
                  </a:lnTo>
                  <a:lnTo>
                    <a:pt x="9" y="43"/>
                  </a:lnTo>
                  <a:lnTo>
                    <a:pt x="12" y="41"/>
                  </a:lnTo>
                  <a:lnTo>
                    <a:pt x="14" y="38"/>
                  </a:lnTo>
                  <a:lnTo>
                    <a:pt x="12" y="35"/>
                  </a:lnTo>
                  <a:lnTo>
                    <a:pt x="13" y="35"/>
                  </a:lnTo>
                  <a:lnTo>
                    <a:pt x="13" y="34"/>
                  </a:lnTo>
                  <a:lnTo>
                    <a:pt x="12" y="32"/>
                  </a:lnTo>
                  <a:lnTo>
                    <a:pt x="15" y="32"/>
                  </a:lnTo>
                  <a:lnTo>
                    <a:pt x="15" y="28"/>
                  </a:lnTo>
                  <a:lnTo>
                    <a:pt x="17" y="30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7" y="30"/>
                  </a:lnTo>
                  <a:lnTo>
                    <a:pt x="22" y="28"/>
                  </a:lnTo>
                  <a:lnTo>
                    <a:pt x="24" y="27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8" y="28"/>
                  </a:lnTo>
                  <a:lnTo>
                    <a:pt x="27" y="26"/>
                  </a:lnTo>
                  <a:lnTo>
                    <a:pt x="31" y="24"/>
                  </a:lnTo>
                  <a:lnTo>
                    <a:pt x="35" y="22"/>
                  </a:lnTo>
                  <a:lnTo>
                    <a:pt x="35" y="20"/>
                  </a:lnTo>
                  <a:lnTo>
                    <a:pt x="38" y="20"/>
                  </a:lnTo>
                  <a:lnTo>
                    <a:pt x="40" y="16"/>
                  </a:lnTo>
                  <a:lnTo>
                    <a:pt x="42" y="17"/>
                  </a:lnTo>
                  <a:lnTo>
                    <a:pt x="42" y="17"/>
                  </a:lnTo>
                  <a:lnTo>
                    <a:pt x="47" y="17"/>
                  </a:lnTo>
                  <a:lnTo>
                    <a:pt x="47" y="18"/>
                  </a:lnTo>
                  <a:lnTo>
                    <a:pt x="49" y="18"/>
                  </a:lnTo>
                  <a:lnTo>
                    <a:pt x="50" y="19"/>
                  </a:lnTo>
                  <a:lnTo>
                    <a:pt x="52" y="19"/>
                  </a:lnTo>
                  <a:lnTo>
                    <a:pt x="52" y="17"/>
                  </a:lnTo>
                  <a:lnTo>
                    <a:pt x="53" y="16"/>
                  </a:lnTo>
                  <a:lnTo>
                    <a:pt x="52" y="13"/>
                  </a:lnTo>
                  <a:lnTo>
                    <a:pt x="52" y="13"/>
                  </a:lnTo>
                  <a:lnTo>
                    <a:pt x="56" y="12"/>
                  </a:lnTo>
                  <a:lnTo>
                    <a:pt x="56" y="11"/>
                  </a:lnTo>
                  <a:lnTo>
                    <a:pt x="53" y="12"/>
                  </a:lnTo>
                  <a:lnTo>
                    <a:pt x="53" y="10"/>
                  </a:lnTo>
                  <a:lnTo>
                    <a:pt x="55" y="10"/>
                  </a:lnTo>
                  <a:lnTo>
                    <a:pt x="53" y="9"/>
                  </a:lnTo>
                  <a:lnTo>
                    <a:pt x="57" y="8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4"/>
                  </a:lnTo>
                  <a:lnTo>
                    <a:pt x="60" y="4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3" y="3"/>
                  </a:lnTo>
                  <a:lnTo>
                    <a:pt x="71" y="1"/>
                  </a:lnTo>
                  <a:lnTo>
                    <a:pt x="74" y="0"/>
                  </a:lnTo>
                  <a:lnTo>
                    <a:pt x="74" y="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9CF1F6EC-A248-7EBB-E164-23EF51CF1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44738"/>
              <a:ext cx="100013" cy="100013"/>
            </a:xfrm>
            <a:custGeom>
              <a:avLst/>
              <a:gdLst>
                <a:gd name="T0" fmla="*/ 39 w 63"/>
                <a:gd name="T1" fmla="*/ 2 h 63"/>
                <a:gd name="T2" fmla="*/ 41 w 63"/>
                <a:gd name="T3" fmla="*/ 2 h 63"/>
                <a:gd name="T4" fmla="*/ 47 w 63"/>
                <a:gd name="T5" fmla="*/ 10 h 63"/>
                <a:gd name="T6" fmla="*/ 52 w 63"/>
                <a:gd name="T7" fmla="*/ 8 h 63"/>
                <a:gd name="T8" fmla="*/ 54 w 63"/>
                <a:gd name="T9" fmla="*/ 11 h 63"/>
                <a:gd name="T10" fmla="*/ 57 w 63"/>
                <a:gd name="T11" fmla="*/ 18 h 63"/>
                <a:gd name="T12" fmla="*/ 57 w 63"/>
                <a:gd name="T13" fmla="*/ 21 h 63"/>
                <a:gd name="T14" fmla="*/ 58 w 63"/>
                <a:gd name="T15" fmla="*/ 24 h 63"/>
                <a:gd name="T16" fmla="*/ 61 w 63"/>
                <a:gd name="T17" fmla="*/ 26 h 63"/>
                <a:gd name="T18" fmla="*/ 62 w 63"/>
                <a:gd name="T19" fmla="*/ 25 h 63"/>
                <a:gd name="T20" fmla="*/ 63 w 63"/>
                <a:gd name="T21" fmla="*/ 27 h 63"/>
                <a:gd name="T22" fmla="*/ 61 w 63"/>
                <a:gd name="T23" fmla="*/ 29 h 63"/>
                <a:gd name="T24" fmla="*/ 46 w 63"/>
                <a:gd name="T25" fmla="*/ 40 h 63"/>
                <a:gd name="T26" fmla="*/ 39 w 63"/>
                <a:gd name="T27" fmla="*/ 41 h 63"/>
                <a:gd name="T28" fmla="*/ 31 w 63"/>
                <a:gd name="T29" fmla="*/ 43 h 63"/>
                <a:gd name="T30" fmla="*/ 26 w 63"/>
                <a:gd name="T31" fmla="*/ 49 h 63"/>
                <a:gd name="T32" fmla="*/ 13 w 63"/>
                <a:gd name="T33" fmla="*/ 54 h 63"/>
                <a:gd name="T34" fmla="*/ 9 w 63"/>
                <a:gd name="T35" fmla="*/ 54 h 63"/>
                <a:gd name="T36" fmla="*/ 4 w 63"/>
                <a:gd name="T37" fmla="*/ 63 h 63"/>
                <a:gd name="T38" fmla="*/ 3 w 63"/>
                <a:gd name="T39" fmla="*/ 62 h 63"/>
                <a:gd name="T40" fmla="*/ 2 w 63"/>
                <a:gd name="T41" fmla="*/ 62 h 63"/>
                <a:gd name="T42" fmla="*/ 3 w 63"/>
                <a:gd name="T43" fmla="*/ 60 h 63"/>
                <a:gd name="T44" fmla="*/ 4 w 63"/>
                <a:gd name="T45" fmla="*/ 55 h 63"/>
                <a:gd name="T46" fmla="*/ 4 w 63"/>
                <a:gd name="T47" fmla="*/ 54 h 63"/>
                <a:gd name="T48" fmla="*/ 2 w 63"/>
                <a:gd name="T49" fmla="*/ 53 h 63"/>
                <a:gd name="T50" fmla="*/ 5 w 63"/>
                <a:gd name="T51" fmla="*/ 48 h 63"/>
                <a:gd name="T52" fmla="*/ 3 w 63"/>
                <a:gd name="T53" fmla="*/ 45 h 63"/>
                <a:gd name="T54" fmla="*/ 4 w 63"/>
                <a:gd name="T55" fmla="*/ 42 h 63"/>
                <a:gd name="T56" fmla="*/ 5 w 63"/>
                <a:gd name="T57" fmla="*/ 41 h 63"/>
                <a:gd name="T58" fmla="*/ 6 w 63"/>
                <a:gd name="T59" fmla="*/ 35 h 63"/>
                <a:gd name="T60" fmla="*/ 4 w 63"/>
                <a:gd name="T61" fmla="*/ 34 h 63"/>
                <a:gd name="T62" fmla="*/ 2 w 63"/>
                <a:gd name="T63" fmla="*/ 30 h 63"/>
                <a:gd name="T64" fmla="*/ 3 w 63"/>
                <a:gd name="T65" fmla="*/ 28 h 63"/>
                <a:gd name="T66" fmla="*/ 3 w 63"/>
                <a:gd name="T67" fmla="*/ 26 h 63"/>
                <a:gd name="T68" fmla="*/ 1 w 63"/>
                <a:gd name="T69" fmla="*/ 24 h 63"/>
                <a:gd name="T70" fmla="*/ 1 w 63"/>
                <a:gd name="T71" fmla="*/ 20 h 63"/>
                <a:gd name="T72" fmla="*/ 3 w 63"/>
                <a:gd name="T73" fmla="*/ 18 h 63"/>
                <a:gd name="T74" fmla="*/ 3 w 63"/>
                <a:gd name="T75" fmla="*/ 16 h 63"/>
                <a:gd name="T76" fmla="*/ 5 w 63"/>
                <a:gd name="T77" fmla="*/ 18 h 63"/>
                <a:gd name="T78" fmla="*/ 10 w 63"/>
                <a:gd name="T79" fmla="*/ 18 h 63"/>
                <a:gd name="T80" fmla="*/ 11 w 63"/>
                <a:gd name="T81" fmla="*/ 17 h 63"/>
                <a:gd name="T82" fmla="*/ 14 w 63"/>
                <a:gd name="T83" fmla="*/ 16 h 63"/>
                <a:gd name="T84" fmla="*/ 15 w 63"/>
                <a:gd name="T85" fmla="*/ 12 h 63"/>
                <a:gd name="T86" fmla="*/ 12 w 63"/>
                <a:gd name="T87" fmla="*/ 10 h 63"/>
                <a:gd name="T88" fmla="*/ 14 w 63"/>
                <a:gd name="T89" fmla="*/ 7 h 63"/>
                <a:gd name="T90" fmla="*/ 17 w 63"/>
                <a:gd name="T91" fmla="*/ 7 h 63"/>
                <a:gd name="T92" fmla="*/ 19 w 63"/>
                <a:gd name="T93" fmla="*/ 4 h 63"/>
                <a:gd name="T94" fmla="*/ 23 w 63"/>
                <a:gd name="T95" fmla="*/ 5 h 63"/>
                <a:gd name="T96" fmla="*/ 27 w 63"/>
                <a:gd name="T97" fmla="*/ 2 h 63"/>
                <a:gd name="T98" fmla="*/ 29 w 63"/>
                <a:gd name="T99" fmla="*/ 3 h 63"/>
                <a:gd name="T100" fmla="*/ 34 w 63"/>
                <a:gd name="T101" fmla="*/ 2 h 63"/>
                <a:gd name="T102" fmla="*/ 35 w 63"/>
                <a:gd name="T10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" h="63">
                  <a:moveTo>
                    <a:pt x="37" y="0"/>
                  </a:moveTo>
                  <a:lnTo>
                    <a:pt x="39" y="2"/>
                  </a:lnTo>
                  <a:lnTo>
                    <a:pt x="39" y="1"/>
                  </a:lnTo>
                  <a:lnTo>
                    <a:pt x="41" y="2"/>
                  </a:lnTo>
                  <a:lnTo>
                    <a:pt x="44" y="11"/>
                  </a:lnTo>
                  <a:lnTo>
                    <a:pt x="47" y="10"/>
                  </a:lnTo>
                  <a:lnTo>
                    <a:pt x="49" y="9"/>
                  </a:lnTo>
                  <a:lnTo>
                    <a:pt x="52" y="8"/>
                  </a:lnTo>
                  <a:lnTo>
                    <a:pt x="54" y="9"/>
                  </a:lnTo>
                  <a:lnTo>
                    <a:pt x="54" y="11"/>
                  </a:lnTo>
                  <a:lnTo>
                    <a:pt x="53" y="12"/>
                  </a:lnTo>
                  <a:lnTo>
                    <a:pt x="57" y="18"/>
                  </a:lnTo>
                  <a:lnTo>
                    <a:pt x="57" y="19"/>
                  </a:lnTo>
                  <a:lnTo>
                    <a:pt x="57" y="21"/>
                  </a:lnTo>
                  <a:lnTo>
                    <a:pt x="56" y="21"/>
                  </a:lnTo>
                  <a:lnTo>
                    <a:pt x="58" y="24"/>
                  </a:lnTo>
                  <a:lnTo>
                    <a:pt x="60" y="24"/>
                  </a:lnTo>
                  <a:lnTo>
                    <a:pt x="61" y="26"/>
                  </a:lnTo>
                  <a:lnTo>
                    <a:pt x="61" y="25"/>
                  </a:lnTo>
                  <a:lnTo>
                    <a:pt x="62" y="25"/>
                  </a:lnTo>
                  <a:lnTo>
                    <a:pt x="63" y="26"/>
                  </a:lnTo>
                  <a:lnTo>
                    <a:pt x="63" y="27"/>
                  </a:lnTo>
                  <a:lnTo>
                    <a:pt x="63" y="29"/>
                  </a:lnTo>
                  <a:lnTo>
                    <a:pt x="61" y="29"/>
                  </a:lnTo>
                  <a:lnTo>
                    <a:pt x="56" y="34"/>
                  </a:lnTo>
                  <a:lnTo>
                    <a:pt x="46" y="40"/>
                  </a:lnTo>
                  <a:lnTo>
                    <a:pt x="43" y="40"/>
                  </a:lnTo>
                  <a:lnTo>
                    <a:pt x="39" y="41"/>
                  </a:lnTo>
                  <a:lnTo>
                    <a:pt x="36" y="41"/>
                  </a:lnTo>
                  <a:lnTo>
                    <a:pt x="31" y="43"/>
                  </a:lnTo>
                  <a:lnTo>
                    <a:pt x="28" y="46"/>
                  </a:lnTo>
                  <a:lnTo>
                    <a:pt x="26" y="49"/>
                  </a:lnTo>
                  <a:lnTo>
                    <a:pt x="18" y="52"/>
                  </a:lnTo>
                  <a:lnTo>
                    <a:pt x="13" y="54"/>
                  </a:lnTo>
                  <a:lnTo>
                    <a:pt x="10" y="54"/>
                  </a:lnTo>
                  <a:lnTo>
                    <a:pt x="9" y="54"/>
                  </a:lnTo>
                  <a:lnTo>
                    <a:pt x="6" y="58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3" y="60"/>
                  </a:lnTo>
                  <a:lnTo>
                    <a:pt x="4" y="57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1" y="51"/>
                  </a:lnTo>
                  <a:lnTo>
                    <a:pt x="5" y="48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2" y="44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5" y="41"/>
                  </a:lnTo>
                  <a:lnTo>
                    <a:pt x="8" y="36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2" y="30"/>
                  </a:lnTo>
                  <a:lnTo>
                    <a:pt x="4" y="28"/>
                  </a:lnTo>
                  <a:lnTo>
                    <a:pt x="3" y="28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4" y="25"/>
                  </a:lnTo>
                  <a:lnTo>
                    <a:pt x="1" y="24"/>
                  </a:lnTo>
                  <a:lnTo>
                    <a:pt x="0" y="21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3" y="16"/>
                  </a:lnTo>
                  <a:lnTo>
                    <a:pt x="5" y="16"/>
                  </a:lnTo>
                  <a:lnTo>
                    <a:pt x="5" y="18"/>
                  </a:lnTo>
                  <a:lnTo>
                    <a:pt x="9" y="17"/>
                  </a:lnTo>
                  <a:lnTo>
                    <a:pt x="10" y="18"/>
                  </a:lnTo>
                  <a:lnTo>
                    <a:pt x="12" y="17"/>
                  </a:lnTo>
                  <a:lnTo>
                    <a:pt x="11" y="17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1" y="12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5" y="7"/>
                  </a:lnTo>
                  <a:lnTo>
                    <a:pt x="17" y="7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26" y="7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29" y="3"/>
                  </a:lnTo>
                  <a:lnTo>
                    <a:pt x="32" y="3"/>
                  </a:lnTo>
                  <a:lnTo>
                    <a:pt x="34" y="2"/>
                  </a:lnTo>
                  <a:lnTo>
                    <a:pt x="35" y="2"/>
                  </a:lnTo>
                  <a:lnTo>
                    <a:pt x="35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4B57F7E5-F2DC-7E8A-2C8D-7BEB067BA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9476" y="3598863"/>
              <a:ext cx="149225" cy="144463"/>
            </a:xfrm>
            <a:custGeom>
              <a:avLst/>
              <a:gdLst>
                <a:gd name="T0" fmla="*/ 29 w 94"/>
                <a:gd name="T1" fmla="*/ 0 h 91"/>
                <a:gd name="T2" fmla="*/ 30 w 94"/>
                <a:gd name="T3" fmla="*/ 1 h 91"/>
                <a:gd name="T4" fmla="*/ 31 w 94"/>
                <a:gd name="T5" fmla="*/ 1 h 91"/>
                <a:gd name="T6" fmla="*/ 31 w 94"/>
                <a:gd name="T7" fmla="*/ 4 h 91"/>
                <a:gd name="T8" fmla="*/ 35 w 94"/>
                <a:gd name="T9" fmla="*/ 5 h 91"/>
                <a:gd name="T10" fmla="*/ 39 w 94"/>
                <a:gd name="T11" fmla="*/ 6 h 91"/>
                <a:gd name="T12" fmla="*/ 43 w 94"/>
                <a:gd name="T13" fmla="*/ 6 h 91"/>
                <a:gd name="T14" fmla="*/ 44 w 94"/>
                <a:gd name="T15" fmla="*/ 5 h 91"/>
                <a:gd name="T16" fmla="*/ 54 w 94"/>
                <a:gd name="T17" fmla="*/ 3 h 91"/>
                <a:gd name="T18" fmla="*/ 62 w 94"/>
                <a:gd name="T19" fmla="*/ 4 h 91"/>
                <a:gd name="T20" fmla="*/ 67 w 94"/>
                <a:gd name="T21" fmla="*/ 3 h 91"/>
                <a:gd name="T22" fmla="*/ 79 w 94"/>
                <a:gd name="T23" fmla="*/ 4 h 91"/>
                <a:gd name="T24" fmla="*/ 83 w 94"/>
                <a:gd name="T25" fmla="*/ 3 h 91"/>
                <a:gd name="T26" fmla="*/ 87 w 94"/>
                <a:gd name="T27" fmla="*/ 9 h 91"/>
                <a:gd name="T28" fmla="*/ 85 w 94"/>
                <a:gd name="T29" fmla="*/ 20 h 91"/>
                <a:gd name="T30" fmla="*/ 90 w 94"/>
                <a:gd name="T31" fmla="*/ 16 h 91"/>
                <a:gd name="T32" fmla="*/ 90 w 94"/>
                <a:gd name="T33" fmla="*/ 21 h 91"/>
                <a:gd name="T34" fmla="*/ 91 w 94"/>
                <a:gd name="T35" fmla="*/ 25 h 91"/>
                <a:gd name="T36" fmla="*/ 83 w 94"/>
                <a:gd name="T37" fmla="*/ 31 h 91"/>
                <a:gd name="T38" fmla="*/ 82 w 94"/>
                <a:gd name="T39" fmla="*/ 39 h 91"/>
                <a:gd name="T40" fmla="*/ 81 w 94"/>
                <a:gd name="T41" fmla="*/ 45 h 91"/>
                <a:gd name="T42" fmla="*/ 81 w 94"/>
                <a:gd name="T43" fmla="*/ 48 h 91"/>
                <a:gd name="T44" fmla="*/ 78 w 94"/>
                <a:gd name="T45" fmla="*/ 56 h 91"/>
                <a:gd name="T46" fmla="*/ 77 w 94"/>
                <a:gd name="T47" fmla="*/ 65 h 91"/>
                <a:gd name="T48" fmla="*/ 70 w 94"/>
                <a:gd name="T49" fmla="*/ 76 h 91"/>
                <a:gd name="T50" fmla="*/ 71 w 94"/>
                <a:gd name="T51" fmla="*/ 83 h 91"/>
                <a:gd name="T52" fmla="*/ 64 w 94"/>
                <a:gd name="T53" fmla="*/ 88 h 91"/>
                <a:gd name="T54" fmla="*/ 62 w 94"/>
                <a:gd name="T55" fmla="*/ 90 h 91"/>
                <a:gd name="T56" fmla="*/ 53 w 94"/>
                <a:gd name="T57" fmla="*/ 87 h 91"/>
                <a:gd name="T58" fmla="*/ 50 w 94"/>
                <a:gd name="T59" fmla="*/ 89 h 91"/>
                <a:gd name="T60" fmla="*/ 46 w 94"/>
                <a:gd name="T61" fmla="*/ 84 h 91"/>
                <a:gd name="T62" fmla="*/ 22 w 94"/>
                <a:gd name="T63" fmla="*/ 85 h 91"/>
                <a:gd name="T64" fmla="*/ 13 w 94"/>
                <a:gd name="T65" fmla="*/ 83 h 91"/>
                <a:gd name="T66" fmla="*/ 11 w 94"/>
                <a:gd name="T67" fmla="*/ 76 h 91"/>
                <a:gd name="T68" fmla="*/ 8 w 94"/>
                <a:gd name="T69" fmla="*/ 65 h 91"/>
                <a:gd name="T70" fmla="*/ 11 w 94"/>
                <a:gd name="T71" fmla="*/ 63 h 91"/>
                <a:gd name="T72" fmla="*/ 13 w 94"/>
                <a:gd name="T73" fmla="*/ 50 h 91"/>
                <a:gd name="T74" fmla="*/ 14 w 94"/>
                <a:gd name="T75" fmla="*/ 43 h 91"/>
                <a:gd name="T76" fmla="*/ 10 w 94"/>
                <a:gd name="T77" fmla="*/ 38 h 91"/>
                <a:gd name="T78" fmla="*/ 9 w 94"/>
                <a:gd name="T79" fmla="*/ 30 h 91"/>
                <a:gd name="T80" fmla="*/ 4 w 94"/>
                <a:gd name="T81" fmla="*/ 24 h 91"/>
                <a:gd name="T82" fmla="*/ 0 w 94"/>
                <a:gd name="T83" fmla="*/ 23 h 91"/>
                <a:gd name="T84" fmla="*/ 4 w 94"/>
                <a:gd name="T85" fmla="*/ 15 h 91"/>
                <a:gd name="T86" fmla="*/ 11 w 94"/>
                <a:gd name="T87" fmla="*/ 12 h 91"/>
                <a:gd name="T88" fmla="*/ 12 w 94"/>
                <a:gd name="T89" fmla="*/ 10 h 91"/>
                <a:gd name="T90" fmla="*/ 14 w 94"/>
                <a:gd name="T91" fmla="*/ 17 h 91"/>
                <a:gd name="T92" fmla="*/ 16 w 94"/>
                <a:gd name="T93" fmla="*/ 16 h 91"/>
                <a:gd name="T94" fmla="*/ 19 w 94"/>
                <a:gd name="T95" fmla="*/ 16 h 91"/>
                <a:gd name="T96" fmla="*/ 21 w 94"/>
                <a:gd name="T97" fmla="*/ 16 h 91"/>
                <a:gd name="T98" fmla="*/ 24 w 94"/>
                <a:gd name="T99" fmla="*/ 12 h 91"/>
                <a:gd name="T100" fmla="*/ 24 w 94"/>
                <a:gd name="T101" fmla="*/ 9 h 91"/>
                <a:gd name="T102" fmla="*/ 25 w 94"/>
                <a:gd name="T103" fmla="*/ 7 h 91"/>
                <a:gd name="T104" fmla="*/ 25 w 94"/>
                <a:gd name="T105" fmla="*/ 6 h 91"/>
                <a:gd name="T106" fmla="*/ 24 w 94"/>
                <a:gd name="T107" fmla="*/ 1 h 91"/>
                <a:gd name="T108" fmla="*/ 25 w 94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91">
                  <a:moveTo>
                    <a:pt x="27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8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41" y="5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4" y="5"/>
                  </a:lnTo>
                  <a:lnTo>
                    <a:pt x="44" y="5"/>
                  </a:lnTo>
                  <a:lnTo>
                    <a:pt x="44" y="5"/>
                  </a:lnTo>
                  <a:lnTo>
                    <a:pt x="47" y="5"/>
                  </a:lnTo>
                  <a:lnTo>
                    <a:pt x="50" y="5"/>
                  </a:lnTo>
                  <a:lnTo>
                    <a:pt x="52" y="4"/>
                  </a:lnTo>
                  <a:lnTo>
                    <a:pt x="54" y="3"/>
                  </a:lnTo>
                  <a:lnTo>
                    <a:pt x="59" y="1"/>
                  </a:lnTo>
                  <a:lnTo>
                    <a:pt x="59" y="3"/>
                  </a:lnTo>
                  <a:lnTo>
                    <a:pt x="60" y="5"/>
                  </a:lnTo>
                  <a:lnTo>
                    <a:pt x="62" y="4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4"/>
                  </a:lnTo>
                  <a:lnTo>
                    <a:pt x="67" y="3"/>
                  </a:lnTo>
                  <a:lnTo>
                    <a:pt x="72" y="5"/>
                  </a:lnTo>
                  <a:lnTo>
                    <a:pt x="73" y="7"/>
                  </a:lnTo>
                  <a:lnTo>
                    <a:pt x="76" y="4"/>
                  </a:lnTo>
                  <a:lnTo>
                    <a:pt x="79" y="4"/>
                  </a:lnTo>
                  <a:lnTo>
                    <a:pt x="81" y="4"/>
                  </a:lnTo>
                  <a:lnTo>
                    <a:pt x="81" y="3"/>
                  </a:lnTo>
                  <a:lnTo>
                    <a:pt x="83" y="4"/>
                  </a:lnTo>
                  <a:lnTo>
                    <a:pt x="83" y="3"/>
                  </a:lnTo>
                  <a:lnTo>
                    <a:pt x="85" y="4"/>
                  </a:lnTo>
                  <a:lnTo>
                    <a:pt x="85" y="5"/>
                  </a:lnTo>
                  <a:lnTo>
                    <a:pt x="86" y="6"/>
                  </a:lnTo>
                  <a:lnTo>
                    <a:pt x="87" y="9"/>
                  </a:lnTo>
                  <a:lnTo>
                    <a:pt x="83" y="12"/>
                  </a:lnTo>
                  <a:lnTo>
                    <a:pt x="82" y="16"/>
                  </a:lnTo>
                  <a:lnTo>
                    <a:pt x="81" y="18"/>
                  </a:lnTo>
                  <a:lnTo>
                    <a:pt x="85" y="20"/>
                  </a:lnTo>
                  <a:lnTo>
                    <a:pt x="85" y="18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90" y="16"/>
                  </a:lnTo>
                  <a:lnTo>
                    <a:pt x="91" y="16"/>
                  </a:lnTo>
                  <a:lnTo>
                    <a:pt x="91" y="18"/>
                  </a:lnTo>
                  <a:lnTo>
                    <a:pt x="90" y="20"/>
                  </a:lnTo>
                  <a:lnTo>
                    <a:pt x="90" y="21"/>
                  </a:lnTo>
                  <a:lnTo>
                    <a:pt x="89" y="22"/>
                  </a:lnTo>
                  <a:lnTo>
                    <a:pt x="91" y="22"/>
                  </a:lnTo>
                  <a:lnTo>
                    <a:pt x="94" y="24"/>
                  </a:lnTo>
                  <a:lnTo>
                    <a:pt x="91" y="25"/>
                  </a:lnTo>
                  <a:lnTo>
                    <a:pt x="90" y="25"/>
                  </a:lnTo>
                  <a:lnTo>
                    <a:pt x="86" y="29"/>
                  </a:lnTo>
                  <a:lnTo>
                    <a:pt x="82" y="31"/>
                  </a:lnTo>
                  <a:lnTo>
                    <a:pt x="83" y="31"/>
                  </a:lnTo>
                  <a:lnTo>
                    <a:pt x="83" y="32"/>
                  </a:lnTo>
                  <a:lnTo>
                    <a:pt x="83" y="35"/>
                  </a:lnTo>
                  <a:lnTo>
                    <a:pt x="83" y="37"/>
                  </a:lnTo>
                  <a:lnTo>
                    <a:pt x="82" y="39"/>
                  </a:lnTo>
                  <a:lnTo>
                    <a:pt x="81" y="40"/>
                  </a:lnTo>
                  <a:lnTo>
                    <a:pt x="80" y="43"/>
                  </a:lnTo>
                  <a:lnTo>
                    <a:pt x="81" y="43"/>
                  </a:lnTo>
                  <a:lnTo>
                    <a:pt x="81" y="45"/>
                  </a:lnTo>
                  <a:lnTo>
                    <a:pt x="81" y="45"/>
                  </a:lnTo>
                  <a:lnTo>
                    <a:pt x="81" y="46"/>
                  </a:lnTo>
                  <a:lnTo>
                    <a:pt x="81" y="47"/>
                  </a:lnTo>
                  <a:lnTo>
                    <a:pt x="81" y="48"/>
                  </a:lnTo>
                  <a:lnTo>
                    <a:pt x="80" y="49"/>
                  </a:lnTo>
                  <a:lnTo>
                    <a:pt x="79" y="51"/>
                  </a:lnTo>
                  <a:lnTo>
                    <a:pt x="78" y="55"/>
                  </a:lnTo>
                  <a:lnTo>
                    <a:pt x="78" y="56"/>
                  </a:lnTo>
                  <a:lnTo>
                    <a:pt x="76" y="58"/>
                  </a:lnTo>
                  <a:lnTo>
                    <a:pt x="77" y="60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80" y="68"/>
                  </a:lnTo>
                  <a:lnTo>
                    <a:pt x="80" y="68"/>
                  </a:lnTo>
                  <a:lnTo>
                    <a:pt x="70" y="76"/>
                  </a:lnTo>
                  <a:lnTo>
                    <a:pt x="70" y="76"/>
                  </a:lnTo>
                  <a:lnTo>
                    <a:pt x="70" y="78"/>
                  </a:lnTo>
                  <a:lnTo>
                    <a:pt x="71" y="80"/>
                  </a:lnTo>
                  <a:lnTo>
                    <a:pt x="69" y="81"/>
                  </a:lnTo>
                  <a:lnTo>
                    <a:pt x="71" y="83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65" y="89"/>
                  </a:lnTo>
                  <a:lnTo>
                    <a:pt x="64" y="88"/>
                  </a:lnTo>
                  <a:lnTo>
                    <a:pt x="62" y="89"/>
                  </a:lnTo>
                  <a:lnTo>
                    <a:pt x="62" y="90"/>
                  </a:lnTo>
                  <a:lnTo>
                    <a:pt x="62" y="89"/>
                  </a:lnTo>
                  <a:lnTo>
                    <a:pt x="62" y="90"/>
                  </a:lnTo>
                  <a:lnTo>
                    <a:pt x="59" y="91"/>
                  </a:lnTo>
                  <a:lnTo>
                    <a:pt x="57" y="89"/>
                  </a:lnTo>
                  <a:lnTo>
                    <a:pt x="55" y="83"/>
                  </a:lnTo>
                  <a:lnTo>
                    <a:pt x="53" y="87"/>
                  </a:lnTo>
                  <a:lnTo>
                    <a:pt x="52" y="85"/>
                  </a:lnTo>
                  <a:lnTo>
                    <a:pt x="51" y="87"/>
                  </a:lnTo>
                  <a:lnTo>
                    <a:pt x="52" y="88"/>
                  </a:lnTo>
                  <a:lnTo>
                    <a:pt x="50" y="89"/>
                  </a:lnTo>
                  <a:lnTo>
                    <a:pt x="48" y="88"/>
                  </a:lnTo>
                  <a:lnTo>
                    <a:pt x="48" y="88"/>
                  </a:lnTo>
                  <a:lnTo>
                    <a:pt x="47" y="87"/>
                  </a:lnTo>
                  <a:lnTo>
                    <a:pt x="46" y="84"/>
                  </a:lnTo>
                  <a:lnTo>
                    <a:pt x="37" y="87"/>
                  </a:lnTo>
                  <a:lnTo>
                    <a:pt x="27" y="88"/>
                  </a:lnTo>
                  <a:lnTo>
                    <a:pt x="24" y="88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7" y="84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12" y="82"/>
                  </a:lnTo>
                  <a:lnTo>
                    <a:pt x="11" y="80"/>
                  </a:lnTo>
                  <a:lnTo>
                    <a:pt x="11" y="76"/>
                  </a:lnTo>
                  <a:lnTo>
                    <a:pt x="10" y="74"/>
                  </a:lnTo>
                  <a:lnTo>
                    <a:pt x="10" y="71"/>
                  </a:lnTo>
                  <a:lnTo>
                    <a:pt x="9" y="70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3"/>
                  </a:lnTo>
                  <a:lnTo>
                    <a:pt x="9" y="64"/>
                  </a:lnTo>
                  <a:lnTo>
                    <a:pt x="11" y="63"/>
                  </a:lnTo>
                  <a:lnTo>
                    <a:pt x="11" y="57"/>
                  </a:lnTo>
                  <a:lnTo>
                    <a:pt x="11" y="56"/>
                  </a:lnTo>
                  <a:lnTo>
                    <a:pt x="14" y="51"/>
                  </a:lnTo>
                  <a:lnTo>
                    <a:pt x="13" y="50"/>
                  </a:lnTo>
                  <a:lnTo>
                    <a:pt x="13" y="48"/>
                  </a:lnTo>
                  <a:lnTo>
                    <a:pt x="16" y="48"/>
                  </a:lnTo>
                  <a:lnTo>
                    <a:pt x="16" y="45"/>
                  </a:lnTo>
                  <a:lnTo>
                    <a:pt x="14" y="43"/>
                  </a:lnTo>
                  <a:lnTo>
                    <a:pt x="14" y="42"/>
                  </a:lnTo>
                  <a:lnTo>
                    <a:pt x="11" y="42"/>
                  </a:lnTo>
                  <a:lnTo>
                    <a:pt x="9" y="41"/>
                  </a:lnTo>
                  <a:lnTo>
                    <a:pt x="10" y="38"/>
                  </a:lnTo>
                  <a:lnTo>
                    <a:pt x="12" y="35"/>
                  </a:lnTo>
                  <a:lnTo>
                    <a:pt x="9" y="35"/>
                  </a:lnTo>
                  <a:lnTo>
                    <a:pt x="8" y="32"/>
                  </a:lnTo>
                  <a:lnTo>
                    <a:pt x="9" y="30"/>
                  </a:lnTo>
                  <a:lnTo>
                    <a:pt x="8" y="26"/>
                  </a:lnTo>
                  <a:lnTo>
                    <a:pt x="5" y="26"/>
                  </a:lnTo>
                  <a:lnTo>
                    <a:pt x="5" y="25"/>
                  </a:lnTo>
                  <a:lnTo>
                    <a:pt x="4" y="24"/>
                  </a:lnTo>
                  <a:lnTo>
                    <a:pt x="2" y="26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7" y="20"/>
                  </a:lnTo>
                  <a:lnTo>
                    <a:pt x="7" y="16"/>
                  </a:lnTo>
                  <a:lnTo>
                    <a:pt x="4" y="15"/>
                  </a:lnTo>
                  <a:lnTo>
                    <a:pt x="4" y="12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3" y="14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16" y="17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0" y="16"/>
                  </a:lnTo>
                  <a:lnTo>
                    <a:pt x="21" y="16"/>
                  </a:lnTo>
                  <a:lnTo>
                    <a:pt x="22" y="15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2BAC5657-72D5-144A-1583-EEA3F4569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688" y="3333750"/>
              <a:ext cx="125413" cy="179388"/>
            </a:xfrm>
            <a:custGeom>
              <a:avLst/>
              <a:gdLst>
                <a:gd name="T0" fmla="*/ 40 w 79"/>
                <a:gd name="T1" fmla="*/ 4 h 113"/>
                <a:gd name="T2" fmla="*/ 53 w 79"/>
                <a:gd name="T3" fmla="*/ 7 h 113"/>
                <a:gd name="T4" fmla="*/ 60 w 79"/>
                <a:gd name="T5" fmla="*/ 9 h 113"/>
                <a:gd name="T6" fmla="*/ 66 w 79"/>
                <a:gd name="T7" fmla="*/ 12 h 113"/>
                <a:gd name="T8" fmla="*/ 55 w 79"/>
                <a:gd name="T9" fmla="*/ 32 h 113"/>
                <a:gd name="T10" fmla="*/ 58 w 79"/>
                <a:gd name="T11" fmla="*/ 43 h 113"/>
                <a:gd name="T12" fmla="*/ 60 w 79"/>
                <a:gd name="T13" fmla="*/ 49 h 113"/>
                <a:gd name="T14" fmla="*/ 64 w 79"/>
                <a:gd name="T15" fmla="*/ 49 h 113"/>
                <a:gd name="T16" fmla="*/ 67 w 79"/>
                <a:gd name="T17" fmla="*/ 50 h 113"/>
                <a:gd name="T18" fmla="*/ 71 w 79"/>
                <a:gd name="T19" fmla="*/ 53 h 113"/>
                <a:gd name="T20" fmla="*/ 74 w 79"/>
                <a:gd name="T21" fmla="*/ 55 h 113"/>
                <a:gd name="T22" fmla="*/ 75 w 79"/>
                <a:gd name="T23" fmla="*/ 58 h 113"/>
                <a:gd name="T24" fmla="*/ 75 w 79"/>
                <a:gd name="T25" fmla="*/ 62 h 113"/>
                <a:gd name="T26" fmla="*/ 74 w 79"/>
                <a:gd name="T27" fmla="*/ 70 h 113"/>
                <a:gd name="T28" fmla="*/ 76 w 79"/>
                <a:gd name="T29" fmla="*/ 73 h 113"/>
                <a:gd name="T30" fmla="*/ 79 w 79"/>
                <a:gd name="T31" fmla="*/ 74 h 113"/>
                <a:gd name="T32" fmla="*/ 71 w 79"/>
                <a:gd name="T33" fmla="*/ 78 h 113"/>
                <a:gd name="T34" fmla="*/ 69 w 79"/>
                <a:gd name="T35" fmla="*/ 81 h 113"/>
                <a:gd name="T36" fmla="*/ 66 w 79"/>
                <a:gd name="T37" fmla="*/ 81 h 113"/>
                <a:gd name="T38" fmla="*/ 66 w 79"/>
                <a:gd name="T39" fmla="*/ 84 h 113"/>
                <a:gd name="T40" fmla="*/ 57 w 79"/>
                <a:gd name="T41" fmla="*/ 84 h 113"/>
                <a:gd name="T42" fmla="*/ 57 w 79"/>
                <a:gd name="T43" fmla="*/ 91 h 113"/>
                <a:gd name="T44" fmla="*/ 59 w 79"/>
                <a:gd name="T45" fmla="*/ 91 h 113"/>
                <a:gd name="T46" fmla="*/ 59 w 79"/>
                <a:gd name="T47" fmla="*/ 93 h 113"/>
                <a:gd name="T48" fmla="*/ 64 w 79"/>
                <a:gd name="T49" fmla="*/ 100 h 113"/>
                <a:gd name="T50" fmla="*/ 67 w 79"/>
                <a:gd name="T51" fmla="*/ 101 h 113"/>
                <a:gd name="T52" fmla="*/ 76 w 79"/>
                <a:gd name="T53" fmla="*/ 109 h 113"/>
                <a:gd name="T54" fmla="*/ 73 w 79"/>
                <a:gd name="T55" fmla="*/ 113 h 113"/>
                <a:gd name="T56" fmla="*/ 65 w 79"/>
                <a:gd name="T57" fmla="*/ 110 h 113"/>
                <a:gd name="T58" fmla="*/ 59 w 79"/>
                <a:gd name="T59" fmla="*/ 109 h 113"/>
                <a:gd name="T60" fmla="*/ 54 w 79"/>
                <a:gd name="T61" fmla="*/ 104 h 113"/>
                <a:gd name="T62" fmla="*/ 51 w 79"/>
                <a:gd name="T63" fmla="*/ 107 h 113"/>
                <a:gd name="T64" fmla="*/ 48 w 79"/>
                <a:gd name="T65" fmla="*/ 110 h 113"/>
                <a:gd name="T66" fmla="*/ 46 w 79"/>
                <a:gd name="T67" fmla="*/ 110 h 113"/>
                <a:gd name="T68" fmla="*/ 43 w 79"/>
                <a:gd name="T69" fmla="*/ 108 h 113"/>
                <a:gd name="T70" fmla="*/ 43 w 79"/>
                <a:gd name="T71" fmla="*/ 99 h 113"/>
                <a:gd name="T72" fmla="*/ 45 w 79"/>
                <a:gd name="T73" fmla="*/ 91 h 113"/>
                <a:gd name="T74" fmla="*/ 46 w 79"/>
                <a:gd name="T75" fmla="*/ 89 h 113"/>
                <a:gd name="T76" fmla="*/ 41 w 79"/>
                <a:gd name="T77" fmla="*/ 84 h 113"/>
                <a:gd name="T78" fmla="*/ 31 w 79"/>
                <a:gd name="T79" fmla="*/ 88 h 113"/>
                <a:gd name="T80" fmla="*/ 29 w 79"/>
                <a:gd name="T81" fmla="*/ 87 h 113"/>
                <a:gd name="T82" fmla="*/ 26 w 79"/>
                <a:gd name="T83" fmla="*/ 88 h 113"/>
                <a:gd name="T84" fmla="*/ 22 w 79"/>
                <a:gd name="T85" fmla="*/ 88 h 113"/>
                <a:gd name="T86" fmla="*/ 25 w 79"/>
                <a:gd name="T87" fmla="*/ 82 h 113"/>
                <a:gd name="T88" fmla="*/ 22 w 79"/>
                <a:gd name="T89" fmla="*/ 80 h 113"/>
                <a:gd name="T90" fmla="*/ 13 w 79"/>
                <a:gd name="T91" fmla="*/ 74 h 113"/>
                <a:gd name="T92" fmla="*/ 3 w 79"/>
                <a:gd name="T93" fmla="*/ 71 h 113"/>
                <a:gd name="T94" fmla="*/ 2 w 79"/>
                <a:gd name="T95" fmla="*/ 61 h 113"/>
                <a:gd name="T96" fmla="*/ 3 w 79"/>
                <a:gd name="T97" fmla="*/ 54 h 113"/>
                <a:gd name="T98" fmla="*/ 13 w 79"/>
                <a:gd name="T99" fmla="*/ 42 h 113"/>
                <a:gd name="T100" fmla="*/ 17 w 79"/>
                <a:gd name="T101" fmla="*/ 33 h 113"/>
                <a:gd name="T102" fmla="*/ 21 w 79"/>
                <a:gd name="T103" fmla="*/ 29 h 113"/>
                <a:gd name="T104" fmla="*/ 17 w 79"/>
                <a:gd name="T105" fmla="*/ 13 h 113"/>
                <a:gd name="T106" fmla="*/ 21 w 79"/>
                <a:gd name="T107" fmla="*/ 15 h 113"/>
                <a:gd name="T108" fmla="*/ 30 w 79"/>
                <a:gd name="T109" fmla="*/ 3 h 113"/>
                <a:gd name="T110" fmla="*/ 34 w 79"/>
                <a:gd name="T111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9" h="113">
                  <a:moveTo>
                    <a:pt x="37" y="3"/>
                  </a:moveTo>
                  <a:lnTo>
                    <a:pt x="40" y="4"/>
                  </a:lnTo>
                  <a:lnTo>
                    <a:pt x="40" y="4"/>
                  </a:lnTo>
                  <a:lnTo>
                    <a:pt x="43" y="4"/>
                  </a:lnTo>
                  <a:lnTo>
                    <a:pt x="48" y="7"/>
                  </a:lnTo>
                  <a:lnTo>
                    <a:pt x="53" y="7"/>
                  </a:lnTo>
                  <a:lnTo>
                    <a:pt x="56" y="7"/>
                  </a:lnTo>
                  <a:lnTo>
                    <a:pt x="59" y="7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5" y="11"/>
                  </a:lnTo>
                  <a:lnTo>
                    <a:pt x="66" y="12"/>
                  </a:lnTo>
                  <a:lnTo>
                    <a:pt x="65" y="31"/>
                  </a:lnTo>
                  <a:lnTo>
                    <a:pt x="59" y="32"/>
                  </a:lnTo>
                  <a:lnTo>
                    <a:pt x="55" y="32"/>
                  </a:lnTo>
                  <a:lnTo>
                    <a:pt x="53" y="33"/>
                  </a:lnTo>
                  <a:lnTo>
                    <a:pt x="51" y="34"/>
                  </a:lnTo>
                  <a:lnTo>
                    <a:pt x="58" y="43"/>
                  </a:lnTo>
                  <a:lnTo>
                    <a:pt x="58" y="48"/>
                  </a:lnTo>
                  <a:lnTo>
                    <a:pt x="59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2" y="49"/>
                  </a:lnTo>
                  <a:lnTo>
                    <a:pt x="64" y="49"/>
                  </a:lnTo>
                  <a:lnTo>
                    <a:pt x="68" y="49"/>
                  </a:lnTo>
                  <a:lnTo>
                    <a:pt x="68" y="50"/>
                  </a:lnTo>
                  <a:lnTo>
                    <a:pt x="67" y="50"/>
                  </a:lnTo>
                  <a:lnTo>
                    <a:pt x="68" y="51"/>
                  </a:lnTo>
                  <a:lnTo>
                    <a:pt x="69" y="53"/>
                  </a:lnTo>
                  <a:lnTo>
                    <a:pt x="71" y="53"/>
                  </a:lnTo>
                  <a:lnTo>
                    <a:pt x="71" y="54"/>
                  </a:lnTo>
                  <a:lnTo>
                    <a:pt x="73" y="56"/>
                  </a:lnTo>
                  <a:lnTo>
                    <a:pt x="74" y="55"/>
                  </a:lnTo>
                  <a:lnTo>
                    <a:pt x="74" y="56"/>
                  </a:lnTo>
                  <a:lnTo>
                    <a:pt x="75" y="56"/>
                  </a:lnTo>
                  <a:lnTo>
                    <a:pt x="75" y="58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5" y="62"/>
                  </a:lnTo>
                  <a:lnTo>
                    <a:pt x="73" y="62"/>
                  </a:lnTo>
                  <a:lnTo>
                    <a:pt x="73" y="63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77" y="71"/>
                  </a:lnTo>
                  <a:lnTo>
                    <a:pt x="76" y="73"/>
                  </a:lnTo>
                  <a:lnTo>
                    <a:pt x="77" y="74"/>
                  </a:lnTo>
                  <a:lnTo>
                    <a:pt x="79" y="73"/>
                  </a:lnTo>
                  <a:lnTo>
                    <a:pt x="79" y="74"/>
                  </a:lnTo>
                  <a:lnTo>
                    <a:pt x="77" y="76"/>
                  </a:lnTo>
                  <a:lnTo>
                    <a:pt x="72" y="78"/>
                  </a:lnTo>
                  <a:lnTo>
                    <a:pt x="71" y="78"/>
                  </a:lnTo>
                  <a:lnTo>
                    <a:pt x="71" y="79"/>
                  </a:lnTo>
                  <a:lnTo>
                    <a:pt x="69" y="80"/>
                  </a:lnTo>
                  <a:lnTo>
                    <a:pt x="69" y="81"/>
                  </a:lnTo>
                  <a:lnTo>
                    <a:pt x="68" y="81"/>
                  </a:lnTo>
                  <a:lnTo>
                    <a:pt x="67" y="81"/>
                  </a:lnTo>
                  <a:lnTo>
                    <a:pt x="66" y="81"/>
                  </a:lnTo>
                  <a:lnTo>
                    <a:pt x="66" y="81"/>
                  </a:lnTo>
                  <a:lnTo>
                    <a:pt x="65" y="81"/>
                  </a:lnTo>
                  <a:lnTo>
                    <a:pt x="66" y="84"/>
                  </a:lnTo>
                  <a:lnTo>
                    <a:pt x="66" y="85"/>
                  </a:lnTo>
                  <a:lnTo>
                    <a:pt x="59" y="84"/>
                  </a:lnTo>
                  <a:lnTo>
                    <a:pt x="57" y="84"/>
                  </a:lnTo>
                  <a:lnTo>
                    <a:pt x="55" y="85"/>
                  </a:lnTo>
                  <a:lnTo>
                    <a:pt x="56" y="91"/>
                  </a:lnTo>
                  <a:lnTo>
                    <a:pt x="57" y="91"/>
                  </a:lnTo>
                  <a:lnTo>
                    <a:pt x="57" y="90"/>
                  </a:lnTo>
                  <a:lnTo>
                    <a:pt x="59" y="91"/>
                  </a:lnTo>
                  <a:lnTo>
                    <a:pt x="59" y="91"/>
                  </a:lnTo>
                  <a:lnTo>
                    <a:pt x="59" y="92"/>
                  </a:lnTo>
                  <a:lnTo>
                    <a:pt x="59" y="92"/>
                  </a:lnTo>
                  <a:lnTo>
                    <a:pt x="59" y="93"/>
                  </a:lnTo>
                  <a:lnTo>
                    <a:pt x="62" y="95"/>
                  </a:lnTo>
                  <a:lnTo>
                    <a:pt x="64" y="99"/>
                  </a:lnTo>
                  <a:lnTo>
                    <a:pt x="64" y="100"/>
                  </a:lnTo>
                  <a:lnTo>
                    <a:pt x="65" y="101"/>
                  </a:lnTo>
                  <a:lnTo>
                    <a:pt x="66" y="100"/>
                  </a:lnTo>
                  <a:lnTo>
                    <a:pt x="67" y="101"/>
                  </a:lnTo>
                  <a:lnTo>
                    <a:pt x="67" y="103"/>
                  </a:lnTo>
                  <a:lnTo>
                    <a:pt x="71" y="105"/>
                  </a:lnTo>
                  <a:lnTo>
                    <a:pt x="76" y="109"/>
                  </a:lnTo>
                  <a:lnTo>
                    <a:pt x="76" y="110"/>
                  </a:lnTo>
                  <a:lnTo>
                    <a:pt x="75" y="112"/>
                  </a:lnTo>
                  <a:lnTo>
                    <a:pt x="73" y="113"/>
                  </a:lnTo>
                  <a:lnTo>
                    <a:pt x="67" y="109"/>
                  </a:lnTo>
                  <a:lnTo>
                    <a:pt x="65" y="110"/>
                  </a:lnTo>
                  <a:lnTo>
                    <a:pt x="65" y="110"/>
                  </a:lnTo>
                  <a:lnTo>
                    <a:pt x="63" y="106"/>
                  </a:lnTo>
                  <a:lnTo>
                    <a:pt x="60" y="106"/>
                  </a:lnTo>
                  <a:lnTo>
                    <a:pt x="59" y="109"/>
                  </a:lnTo>
                  <a:lnTo>
                    <a:pt x="58" y="109"/>
                  </a:lnTo>
                  <a:lnTo>
                    <a:pt x="57" y="106"/>
                  </a:lnTo>
                  <a:lnTo>
                    <a:pt x="54" y="104"/>
                  </a:lnTo>
                  <a:lnTo>
                    <a:pt x="53" y="105"/>
                  </a:lnTo>
                  <a:lnTo>
                    <a:pt x="53" y="106"/>
                  </a:lnTo>
                  <a:lnTo>
                    <a:pt x="51" y="107"/>
                  </a:lnTo>
                  <a:lnTo>
                    <a:pt x="50" y="108"/>
                  </a:lnTo>
                  <a:lnTo>
                    <a:pt x="48" y="108"/>
                  </a:lnTo>
                  <a:lnTo>
                    <a:pt x="48" y="110"/>
                  </a:lnTo>
                  <a:lnTo>
                    <a:pt x="47" y="110"/>
                  </a:lnTo>
                  <a:lnTo>
                    <a:pt x="47" y="110"/>
                  </a:lnTo>
                  <a:lnTo>
                    <a:pt x="46" y="110"/>
                  </a:lnTo>
                  <a:lnTo>
                    <a:pt x="46" y="110"/>
                  </a:lnTo>
                  <a:lnTo>
                    <a:pt x="45" y="109"/>
                  </a:lnTo>
                  <a:lnTo>
                    <a:pt x="43" y="108"/>
                  </a:lnTo>
                  <a:lnTo>
                    <a:pt x="45" y="105"/>
                  </a:lnTo>
                  <a:lnTo>
                    <a:pt x="43" y="104"/>
                  </a:lnTo>
                  <a:lnTo>
                    <a:pt x="43" y="99"/>
                  </a:lnTo>
                  <a:lnTo>
                    <a:pt x="45" y="96"/>
                  </a:lnTo>
                  <a:lnTo>
                    <a:pt x="43" y="92"/>
                  </a:lnTo>
                  <a:lnTo>
                    <a:pt x="45" y="91"/>
                  </a:lnTo>
                  <a:lnTo>
                    <a:pt x="47" y="91"/>
                  </a:lnTo>
                  <a:lnTo>
                    <a:pt x="47" y="90"/>
                  </a:lnTo>
                  <a:lnTo>
                    <a:pt x="46" y="89"/>
                  </a:lnTo>
                  <a:lnTo>
                    <a:pt x="47" y="88"/>
                  </a:lnTo>
                  <a:lnTo>
                    <a:pt x="43" y="85"/>
                  </a:lnTo>
                  <a:lnTo>
                    <a:pt x="41" y="84"/>
                  </a:lnTo>
                  <a:lnTo>
                    <a:pt x="36" y="85"/>
                  </a:lnTo>
                  <a:lnTo>
                    <a:pt x="33" y="87"/>
                  </a:lnTo>
                  <a:lnTo>
                    <a:pt x="31" y="88"/>
                  </a:lnTo>
                  <a:lnTo>
                    <a:pt x="30" y="87"/>
                  </a:lnTo>
                  <a:lnTo>
                    <a:pt x="29" y="87"/>
                  </a:lnTo>
                  <a:lnTo>
                    <a:pt x="29" y="87"/>
                  </a:lnTo>
                  <a:lnTo>
                    <a:pt x="28" y="87"/>
                  </a:lnTo>
                  <a:lnTo>
                    <a:pt x="26" y="87"/>
                  </a:lnTo>
                  <a:lnTo>
                    <a:pt x="26" y="88"/>
                  </a:lnTo>
                  <a:lnTo>
                    <a:pt x="25" y="88"/>
                  </a:lnTo>
                  <a:lnTo>
                    <a:pt x="23" y="88"/>
                  </a:lnTo>
                  <a:lnTo>
                    <a:pt x="22" y="88"/>
                  </a:lnTo>
                  <a:lnTo>
                    <a:pt x="23" y="84"/>
                  </a:lnTo>
                  <a:lnTo>
                    <a:pt x="25" y="83"/>
                  </a:lnTo>
                  <a:lnTo>
                    <a:pt x="25" y="82"/>
                  </a:lnTo>
                  <a:lnTo>
                    <a:pt x="24" y="82"/>
                  </a:lnTo>
                  <a:lnTo>
                    <a:pt x="21" y="82"/>
                  </a:lnTo>
                  <a:lnTo>
                    <a:pt x="22" y="80"/>
                  </a:lnTo>
                  <a:lnTo>
                    <a:pt x="19" y="80"/>
                  </a:lnTo>
                  <a:lnTo>
                    <a:pt x="16" y="78"/>
                  </a:lnTo>
                  <a:lnTo>
                    <a:pt x="13" y="74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3" y="71"/>
                  </a:lnTo>
                  <a:lnTo>
                    <a:pt x="3" y="68"/>
                  </a:lnTo>
                  <a:lnTo>
                    <a:pt x="0" y="66"/>
                  </a:lnTo>
                  <a:lnTo>
                    <a:pt x="2" y="61"/>
                  </a:lnTo>
                  <a:lnTo>
                    <a:pt x="2" y="59"/>
                  </a:lnTo>
                  <a:lnTo>
                    <a:pt x="2" y="58"/>
                  </a:lnTo>
                  <a:lnTo>
                    <a:pt x="3" y="54"/>
                  </a:lnTo>
                  <a:lnTo>
                    <a:pt x="3" y="50"/>
                  </a:lnTo>
                  <a:lnTo>
                    <a:pt x="6" y="47"/>
                  </a:lnTo>
                  <a:lnTo>
                    <a:pt x="13" y="42"/>
                  </a:lnTo>
                  <a:lnTo>
                    <a:pt x="16" y="38"/>
                  </a:lnTo>
                  <a:lnTo>
                    <a:pt x="19" y="34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20" y="30"/>
                  </a:lnTo>
                  <a:lnTo>
                    <a:pt x="21" y="29"/>
                  </a:lnTo>
                  <a:lnTo>
                    <a:pt x="20" y="24"/>
                  </a:lnTo>
                  <a:lnTo>
                    <a:pt x="19" y="14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3" y="9"/>
                  </a:lnTo>
                  <a:lnTo>
                    <a:pt x="25" y="6"/>
                  </a:lnTo>
                  <a:lnTo>
                    <a:pt x="30" y="3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3"/>
                  </a:lnTo>
                  <a:lnTo>
                    <a:pt x="37" y="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6C2C3BB2-842A-5DDF-8404-1BF99654D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251" y="4119563"/>
              <a:ext cx="168275" cy="158750"/>
            </a:xfrm>
            <a:custGeom>
              <a:avLst/>
              <a:gdLst>
                <a:gd name="T0" fmla="*/ 46 w 106"/>
                <a:gd name="T1" fmla="*/ 7 h 100"/>
                <a:gd name="T2" fmla="*/ 46 w 106"/>
                <a:gd name="T3" fmla="*/ 10 h 100"/>
                <a:gd name="T4" fmla="*/ 42 w 106"/>
                <a:gd name="T5" fmla="*/ 13 h 100"/>
                <a:gd name="T6" fmla="*/ 41 w 106"/>
                <a:gd name="T7" fmla="*/ 13 h 100"/>
                <a:gd name="T8" fmla="*/ 40 w 106"/>
                <a:gd name="T9" fmla="*/ 14 h 100"/>
                <a:gd name="T10" fmla="*/ 37 w 106"/>
                <a:gd name="T11" fmla="*/ 16 h 100"/>
                <a:gd name="T12" fmla="*/ 38 w 106"/>
                <a:gd name="T13" fmla="*/ 19 h 100"/>
                <a:gd name="T14" fmla="*/ 39 w 106"/>
                <a:gd name="T15" fmla="*/ 19 h 100"/>
                <a:gd name="T16" fmla="*/ 42 w 106"/>
                <a:gd name="T17" fmla="*/ 21 h 100"/>
                <a:gd name="T18" fmla="*/ 44 w 106"/>
                <a:gd name="T19" fmla="*/ 22 h 100"/>
                <a:gd name="T20" fmla="*/ 44 w 106"/>
                <a:gd name="T21" fmla="*/ 23 h 100"/>
                <a:gd name="T22" fmla="*/ 42 w 106"/>
                <a:gd name="T23" fmla="*/ 27 h 100"/>
                <a:gd name="T24" fmla="*/ 46 w 106"/>
                <a:gd name="T25" fmla="*/ 28 h 100"/>
                <a:gd name="T26" fmla="*/ 44 w 106"/>
                <a:gd name="T27" fmla="*/ 32 h 100"/>
                <a:gd name="T28" fmla="*/ 48 w 106"/>
                <a:gd name="T29" fmla="*/ 32 h 100"/>
                <a:gd name="T30" fmla="*/ 55 w 106"/>
                <a:gd name="T31" fmla="*/ 30 h 100"/>
                <a:gd name="T32" fmla="*/ 55 w 106"/>
                <a:gd name="T33" fmla="*/ 32 h 100"/>
                <a:gd name="T34" fmla="*/ 56 w 106"/>
                <a:gd name="T35" fmla="*/ 31 h 100"/>
                <a:gd name="T36" fmla="*/ 60 w 106"/>
                <a:gd name="T37" fmla="*/ 27 h 100"/>
                <a:gd name="T38" fmla="*/ 63 w 106"/>
                <a:gd name="T39" fmla="*/ 25 h 100"/>
                <a:gd name="T40" fmla="*/ 65 w 106"/>
                <a:gd name="T41" fmla="*/ 25 h 100"/>
                <a:gd name="T42" fmla="*/ 70 w 106"/>
                <a:gd name="T43" fmla="*/ 24 h 100"/>
                <a:gd name="T44" fmla="*/ 74 w 106"/>
                <a:gd name="T45" fmla="*/ 25 h 100"/>
                <a:gd name="T46" fmla="*/ 74 w 106"/>
                <a:gd name="T47" fmla="*/ 27 h 100"/>
                <a:gd name="T48" fmla="*/ 73 w 106"/>
                <a:gd name="T49" fmla="*/ 29 h 100"/>
                <a:gd name="T50" fmla="*/ 73 w 106"/>
                <a:gd name="T51" fmla="*/ 33 h 100"/>
                <a:gd name="T52" fmla="*/ 75 w 106"/>
                <a:gd name="T53" fmla="*/ 33 h 100"/>
                <a:gd name="T54" fmla="*/ 81 w 106"/>
                <a:gd name="T55" fmla="*/ 39 h 100"/>
                <a:gd name="T56" fmla="*/ 82 w 106"/>
                <a:gd name="T57" fmla="*/ 46 h 100"/>
                <a:gd name="T58" fmla="*/ 90 w 106"/>
                <a:gd name="T59" fmla="*/ 48 h 100"/>
                <a:gd name="T60" fmla="*/ 101 w 106"/>
                <a:gd name="T61" fmla="*/ 49 h 100"/>
                <a:gd name="T62" fmla="*/ 104 w 106"/>
                <a:gd name="T63" fmla="*/ 54 h 100"/>
                <a:gd name="T64" fmla="*/ 92 w 106"/>
                <a:gd name="T65" fmla="*/ 61 h 100"/>
                <a:gd name="T66" fmla="*/ 74 w 106"/>
                <a:gd name="T67" fmla="*/ 72 h 100"/>
                <a:gd name="T68" fmla="*/ 60 w 106"/>
                <a:gd name="T69" fmla="*/ 83 h 100"/>
                <a:gd name="T70" fmla="*/ 57 w 106"/>
                <a:gd name="T71" fmla="*/ 91 h 100"/>
                <a:gd name="T72" fmla="*/ 52 w 106"/>
                <a:gd name="T73" fmla="*/ 98 h 100"/>
                <a:gd name="T74" fmla="*/ 44 w 106"/>
                <a:gd name="T75" fmla="*/ 99 h 100"/>
                <a:gd name="T76" fmla="*/ 40 w 106"/>
                <a:gd name="T77" fmla="*/ 97 h 100"/>
                <a:gd name="T78" fmla="*/ 38 w 106"/>
                <a:gd name="T79" fmla="*/ 95 h 100"/>
                <a:gd name="T80" fmla="*/ 30 w 106"/>
                <a:gd name="T81" fmla="*/ 98 h 100"/>
                <a:gd name="T82" fmla="*/ 21 w 106"/>
                <a:gd name="T83" fmla="*/ 98 h 100"/>
                <a:gd name="T84" fmla="*/ 16 w 106"/>
                <a:gd name="T85" fmla="*/ 91 h 100"/>
                <a:gd name="T86" fmla="*/ 16 w 106"/>
                <a:gd name="T87" fmla="*/ 86 h 100"/>
                <a:gd name="T88" fmla="*/ 17 w 106"/>
                <a:gd name="T89" fmla="*/ 81 h 100"/>
                <a:gd name="T90" fmla="*/ 17 w 106"/>
                <a:gd name="T91" fmla="*/ 73 h 100"/>
                <a:gd name="T92" fmla="*/ 15 w 106"/>
                <a:gd name="T93" fmla="*/ 58 h 100"/>
                <a:gd name="T94" fmla="*/ 12 w 106"/>
                <a:gd name="T95" fmla="*/ 50 h 100"/>
                <a:gd name="T96" fmla="*/ 11 w 106"/>
                <a:gd name="T97" fmla="*/ 47 h 100"/>
                <a:gd name="T98" fmla="*/ 14 w 106"/>
                <a:gd name="T99" fmla="*/ 41 h 100"/>
                <a:gd name="T100" fmla="*/ 5 w 106"/>
                <a:gd name="T101" fmla="*/ 39 h 100"/>
                <a:gd name="T102" fmla="*/ 4 w 106"/>
                <a:gd name="T103" fmla="*/ 35 h 100"/>
                <a:gd name="T104" fmla="*/ 3 w 106"/>
                <a:gd name="T105" fmla="*/ 31 h 100"/>
                <a:gd name="T106" fmla="*/ 4 w 106"/>
                <a:gd name="T107" fmla="*/ 24 h 100"/>
                <a:gd name="T108" fmla="*/ 4 w 106"/>
                <a:gd name="T109" fmla="*/ 21 h 100"/>
                <a:gd name="T110" fmla="*/ 11 w 106"/>
                <a:gd name="T111" fmla="*/ 10 h 100"/>
                <a:gd name="T112" fmla="*/ 18 w 106"/>
                <a:gd name="T113" fmla="*/ 8 h 100"/>
                <a:gd name="T114" fmla="*/ 26 w 106"/>
                <a:gd name="T115" fmla="*/ 6 h 100"/>
                <a:gd name="T116" fmla="*/ 32 w 106"/>
                <a:gd name="T117" fmla="*/ 2 h 100"/>
                <a:gd name="T118" fmla="*/ 40 w 106"/>
                <a:gd name="T119" fmla="*/ 2 h 100"/>
                <a:gd name="T120" fmla="*/ 48 w 106"/>
                <a:gd name="T121" fmla="*/ 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6" h="100">
                  <a:moveTo>
                    <a:pt x="48" y="2"/>
                  </a:moveTo>
                  <a:lnTo>
                    <a:pt x="47" y="3"/>
                  </a:lnTo>
                  <a:lnTo>
                    <a:pt x="48" y="4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6" y="7"/>
                  </a:lnTo>
                  <a:lnTo>
                    <a:pt x="47" y="7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48" y="8"/>
                  </a:lnTo>
                  <a:lnTo>
                    <a:pt x="47" y="10"/>
                  </a:lnTo>
                  <a:lnTo>
                    <a:pt x="46" y="10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0" y="13"/>
                  </a:lnTo>
                  <a:lnTo>
                    <a:pt x="40" y="13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38" y="14"/>
                  </a:lnTo>
                  <a:lnTo>
                    <a:pt x="38" y="15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8" y="18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40" y="20"/>
                  </a:lnTo>
                  <a:lnTo>
                    <a:pt x="42" y="19"/>
                  </a:lnTo>
                  <a:lnTo>
                    <a:pt x="41" y="20"/>
                  </a:lnTo>
                  <a:lnTo>
                    <a:pt x="41" y="20"/>
                  </a:lnTo>
                  <a:lnTo>
                    <a:pt x="41" y="20"/>
                  </a:lnTo>
                  <a:lnTo>
                    <a:pt x="42" y="21"/>
                  </a:lnTo>
                  <a:lnTo>
                    <a:pt x="42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4"/>
                  </a:lnTo>
                  <a:lnTo>
                    <a:pt x="43" y="24"/>
                  </a:lnTo>
                  <a:lnTo>
                    <a:pt x="42" y="25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3" y="27"/>
                  </a:lnTo>
                  <a:lnTo>
                    <a:pt x="43" y="28"/>
                  </a:lnTo>
                  <a:lnTo>
                    <a:pt x="43" y="28"/>
                  </a:lnTo>
                  <a:lnTo>
                    <a:pt x="46" y="28"/>
                  </a:lnTo>
                  <a:lnTo>
                    <a:pt x="46" y="28"/>
                  </a:lnTo>
                  <a:lnTo>
                    <a:pt x="46" y="29"/>
                  </a:lnTo>
                  <a:lnTo>
                    <a:pt x="47" y="29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7" y="32"/>
                  </a:lnTo>
                  <a:lnTo>
                    <a:pt x="47" y="33"/>
                  </a:lnTo>
                  <a:lnTo>
                    <a:pt x="48" y="32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5" y="30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5" y="31"/>
                  </a:lnTo>
                  <a:lnTo>
                    <a:pt x="55" y="31"/>
                  </a:lnTo>
                  <a:lnTo>
                    <a:pt x="55" y="31"/>
                  </a:lnTo>
                  <a:lnTo>
                    <a:pt x="55" y="32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6" y="35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6" y="31"/>
                  </a:lnTo>
                  <a:lnTo>
                    <a:pt x="57" y="30"/>
                  </a:lnTo>
                  <a:lnTo>
                    <a:pt x="57" y="29"/>
                  </a:lnTo>
                  <a:lnTo>
                    <a:pt x="57" y="29"/>
                  </a:lnTo>
                  <a:lnTo>
                    <a:pt x="58" y="29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1" y="27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5" y="25"/>
                  </a:lnTo>
                  <a:lnTo>
                    <a:pt x="65" y="25"/>
                  </a:lnTo>
                  <a:lnTo>
                    <a:pt x="66" y="25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9" y="24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73" y="24"/>
                  </a:lnTo>
                  <a:lnTo>
                    <a:pt x="73" y="24"/>
                  </a:lnTo>
                  <a:lnTo>
                    <a:pt x="74" y="25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4" y="27"/>
                  </a:lnTo>
                  <a:lnTo>
                    <a:pt x="74" y="28"/>
                  </a:lnTo>
                  <a:lnTo>
                    <a:pt x="74" y="28"/>
                  </a:lnTo>
                  <a:lnTo>
                    <a:pt x="74" y="28"/>
                  </a:lnTo>
                  <a:lnTo>
                    <a:pt x="74" y="29"/>
                  </a:lnTo>
                  <a:lnTo>
                    <a:pt x="73" y="29"/>
                  </a:lnTo>
                  <a:lnTo>
                    <a:pt x="73" y="29"/>
                  </a:lnTo>
                  <a:lnTo>
                    <a:pt x="73" y="30"/>
                  </a:lnTo>
                  <a:lnTo>
                    <a:pt x="73" y="30"/>
                  </a:lnTo>
                  <a:lnTo>
                    <a:pt x="73" y="31"/>
                  </a:lnTo>
                  <a:lnTo>
                    <a:pt x="73" y="31"/>
                  </a:lnTo>
                  <a:lnTo>
                    <a:pt x="73" y="32"/>
                  </a:lnTo>
                  <a:lnTo>
                    <a:pt x="73" y="33"/>
                  </a:lnTo>
                  <a:lnTo>
                    <a:pt x="73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5" y="33"/>
                  </a:lnTo>
                  <a:lnTo>
                    <a:pt x="76" y="33"/>
                  </a:lnTo>
                  <a:lnTo>
                    <a:pt x="76" y="33"/>
                  </a:lnTo>
                  <a:lnTo>
                    <a:pt x="77" y="32"/>
                  </a:lnTo>
                  <a:lnTo>
                    <a:pt x="80" y="36"/>
                  </a:lnTo>
                  <a:lnTo>
                    <a:pt x="80" y="38"/>
                  </a:lnTo>
                  <a:lnTo>
                    <a:pt x="81" y="39"/>
                  </a:lnTo>
                  <a:lnTo>
                    <a:pt x="82" y="41"/>
                  </a:lnTo>
                  <a:lnTo>
                    <a:pt x="84" y="41"/>
                  </a:lnTo>
                  <a:lnTo>
                    <a:pt x="84" y="44"/>
                  </a:lnTo>
                  <a:lnTo>
                    <a:pt x="83" y="45"/>
                  </a:lnTo>
                  <a:lnTo>
                    <a:pt x="83" y="46"/>
                  </a:lnTo>
                  <a:lnTo>
                    <a:pt x="82" y="46"/>
                  </a:lnTo>
                  <a:lnTo>
                    <a:pt x="82" y="48"/>
                  </a:lnTo>
                  <a:lnTo>
                    <a:pt x="83" y="48"/>
                  </a:lnTo>
                  <a:lnTo>
                    <a:pt x="83" y="48"/>
                  </a:lnTo>
                  <a:lnTo>
                    <a:pt x="84" y="50"/>
                  </a:lnTo>
                  <a:lnTo>
                    <a:pt x="86" y="48"/>
                  </a:lnTo>
                  <a:lnTo>
                    <a:pt x="90" y="48"/>
                  </a:lnTo>
                  <a:lnTo>
                    <a:pt x="92" y="47"/>
                  </a:lnTo>
                  <a:lnTo>
                    <a:pt x="93" y="47"/>
                  </a:lnTo>
                  <a:lnTo>
                    <a:pt x="94" y="47"/>
                  </a:lnTo>
                  <a:lnTo>
                    <a:pt x="98" y="47"/>
                  </a:lnTo>
                  <a:lnTo>
                    <a:pt x="98" y="49"/>
                  </a:lnTo>
                  <a:lnTo>
                    <a:pt x="101" y="49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4" y="50"/>
                  </a:lnTo>
                  <a:lnTo>
                    <a:pt x="104" y="50"/>
                  </a:lnTo>
                  <a:lnTo>
                    <a:pt x="106" y="50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4" y="56"/>
                  </a:lnTo>
                  <a:lnTo>
                    <a:pt x="103" y="60"/>
                  </a:lnTo>
                  <a:lnTo>
                    <a:pt x="101" y="58"/>
                  </a:lnTo>
                  <a:lnTo>
                    <a:pt x="93" y="61"/>
                  </a:lnTo>
                  <a:lnTo>
                    <a:pt x="92" y="61"/>
                  </a:lnTo>
                  <a:lnTo>
                    <a:pt x="92" y="65"/>
                  </a:lnTo>
                  <a:lnTo>
                    <a:pt x="93" y="66"/>
                  </a:lnTo>
                  <a:lnTo>
                    <a:pt x="77" y="68"/>
                  </a:lnTo>
                  <a:lnTo>
                    <a:pt x="75" y="68"/>
                  </a:lnTo>
                  <a:lnTo>
                    <a:pt x="75" y="71"/>
                  </a:lnTo>
                  <a:lnTo>
                    <a:pt x="74" y="72"/>
                  </a:lnTo>
                  <a:lnTo>
                    <a:pt x="76" y="74"/>
                  </a:lnTo>
                  <a:lnTo>
                    <a:pt x="75" y="73"/>
                  </a:lnTo>
                  <a:lnTo>
                    <a:pt x="74" y="74"/>
                  </a:lnTo>
                  <a:lnTo>
                    <a:pt x="67" y="82"/>
                  </a:lnTo>
                  <a:lnTo>
                    <a:pt x="61" y="82"/>
                  </a:lnTo>
                  <a:lnTo>
                    <a:pt x="60" y="83"/>
                  </a:lnTo>
                  <a:lnTo>
                    <a:pt x="57" y="83"/>
                  </a:lnTo>
                  <a:lnTo>
                    <a:pt x="58" y="87"/>
                  </a:lnTo>
                  <a:lnTo>
                    <a:pt x="60" y="86"/>
                  </a:lnTo>
                  <a:lnTo>
                    <a:pt x="58" y="88"/>
                  </a:lnTo>
                  <a:lnTo>
                    <a:pt x="57" y="90"/>
                  </a:lnTo>
                  <a:lnTo>
                    <a:pt x="57" y="91"/>
                  </a:lnTo>
                  <a:lnTo>
                    <a:pt x="57" y="94"/>
                  </a:lnTo>
                  <a:lnTo>
                    <a:pt x="55" y="96"/>
                  </a:lnTo>
                  <a:lnTo>
                    <a:pt x="56" y="97"/>
                  </a:lnTo>
                  <a:lnTo>
                    <a:pt x="56" y="98"/>
                  </a:lnTo>
                  <a:lnTo>
                    <a:pt x="54" y="99"/>
                  </a:lnTo>
                  <a:lnTo>
                    <a:pt x="52" y="98"/>
                  </a:lnTo>
                  <a:lnTo>
                    <a:pt x="51" y="99"/>
                  </a:lnTo>
                  <a:lnTo>
                    <a:pt x="49" y="99"/>
                  </a:lnTo>
                  <a:lnTo>
                    <a:pt x="48" y="100"/>
                  </a:lnTo>
                  <a:lnTo>
                    <a:pt x="47" y="100"/>
                  </a:lnTo>
                  <a:lnTo>
                    <a:pt x="46" y="100"/>
                  </a:lnTo>
                  <a:lnTo>
                    <a:pt x="44" y="99"/>
                  </a:lnTo>
                  <a:lnTo>
                    <a:pt x="44" y="99"/>
                  </a:lnTo>
                  <a:lnTo>
                    <a:pt x="44" y="100"/>
                  </a:lnTo>
                  <a:lnTo>
                    <a:pt x="42" y="100"/>
                  </a:lnTo>
                  <a:lnTo>
                    <a:pt x="41" y="99"/>
                  </a:lnTo>
                  <a:lnTo>
                    <a:pt x="41" y="98"/>
                  </a:lnTo>
                  <a:lnTo>
                    <a:pt x="40" y="97"/>
                  </a:lnTo>
                  <a:lnTo>
                    <a:pt x="40" y="95"/>
                  </a:lnTo>
                  <a:lnTo>
                    <a:pt x="39" y="95"/>
                  </a:lnTo>
                  <a:lnTo>
                    <a:pt x="40" y="95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8" y="95"/>
                  </a:lnTo>
                  <a:lnTo>
                    <a:pt x="37" y="94"/>
                  </a:lnTo>
                  <a:lnTo>
                    <a:pt x="35" y="94"/>
                  </a:lnTo>
                  <a:lnTo>
                    <a:pt x="34" y="95"/>
                  </a:lnTo>
                  <a:lnTo>
                    <a:pt x="34" y="96"/>
                  </a:lnTo>
                  <a:lnTo>
                    <a:pt x="32" y="96"/>
                  </a:lnTo>
                  <a:lnTo>
                    <a:pt x="30" y="98"/>
                  </a:lnTo>
                  <a:lnTo>
                    <a:pt x="27" y="97"/>
                  </a:lnTo>
                  <a:lnTo>
                    <a:pt x="26" y="98"/>
                  </a:lnTo>
                  <a:lnTo>
                    <a:pt x="25" y="98"/>
                  </a:lnTo>
                  <a:lnTo>
                    <a:pt x="23" y="98"/>
                  </a:lnTo>
                  <a:lnTo>
                    <a:pt x="23" y="98"/>
                  </a:lnTo>
                  <a:lnTo>
                    <a:pt x="21" y="98"/>
                  </a:lnTo>
                  <a:lnTo>
                    <a:pt x="21" y="97"/>
                  </a:lnTo>
                  <a:lnTo>
                    <a:pt x="18" y="98"/>
                  </a:lnTo>
                  <a:lnTo>
                    <a:pt x="17" y="97"/>
                  </a:lnTo>
                  <a:lnTo>
                    <a:pt x="16" y="94"/>
                  </a:lnTo>
                  <a:lnTo>
                    <a:pt x="15" y="92"/>
                  </a:lnTo>
                  <a:lnTo>
                    <a:pt x="16" y="91"/>
                  </a:lnTo>
                  <a:lnTo>
                    <a:pt x="14" y="90"/>
                  </a:lnTo>
                  <a:lnTo>
                    <a:pt x="15" y="90"/>
                  </a:lnTo>
                  <a:lnTo>
                    <a:pt x="15" y="89"/>
                  </a:lnTo>
                  <a:lnTo>
                    <a:pt x="16" y="89"/>
                  </a:lnTo>
                  <a:lnTo>
                    <a:pt x="17" y="88"/>
                  </a:lnTo>
                  <a:lnTo>
                    <a:pt x="16" y="86"/>
                  </a:lnTo>
                  <a:lnTo>
                    <a:pt x="15" y="87"/>
                  </a:lnTo>
                  <a:lnTo>
                    <a:pt x="15" y="85"/>
                  </a:lnTo>
                  <a:lnTo>
                    <a:pt x="14" y="85"/>
                  </a:lnTo>
                  <a:lnTo>
                    <a:pt x="14" y="83"/>
                  </a:lnTo>
                  <a:lnTo>
                    <a:pt x="18" y="82"/>
                  </a:lnTo>
                  <a:lnTo>
                    <a:pt x="17" y="81"/>
                  </a:lnTo>
                  <a:lnTo>
                    <a:pt x="16" y="80"/>
                  </a:lnTo>
                  <a:lnTo>
                    <a:pt x="15" y="77"/>
                  </a:lnTo>
                  <a:lnTo>
                    <a:pt x="16" y="77"/>
                  </a:lnTo>
                  <a:lnTo>
                    <a:pt x="17" y="74"/>
                  </a:lnTo>
                  <a:lnTo>
                    <a:pt x="17" y="74"/>
                  </a:lnTo>
                  <a:lnTo>
                    <a:pt x="17" y="73"/>
                  </a:lnTo>
                  <a:lnTo>
                    <a:pt x="17" y="68"/>
                  </a:lnTo>
                  <a:lnTo>
                    <a:pt x="16" y="66"/>
                  </a:lnTo>
                  <a:lnTo>
                    <a:pt x="15" y="65"/>
                  </a:lnTo>
                  <a:lnTo>
                    <a:pt x="17" y="62"/>
                  </a:lnTo>
                  <a:lnTo>
                    <a:pt x="15" y="61"/>
                  </a:lnTo>
                  <a:lnTo>
                    <a:pt x="15" y="58"/>
                  </a:lnTo>
                  <a:lnTo>
                    <a:pt x="16" y="56"/>
                  </a:lnTo>
                  <a:lnTo>
                    <a:pt x="13" y="55"/>
                  </a:lnTo>
                  <a:lnTo>
                    <a:pt x="14" y="55"/>
                  </a:lnTo>
                  <a:lnTo>
                    <a:pt x="13" y="54"/>
                  </a:lnTo>
                  <a:lnTo>
                    <a:pt x="11" y="52"/>
                  </a:lnTo>
                  <a:lnTo>
                    <a:pt x="12" y="50"/>
                  </a:lnTo>
                  <a:lnTo>
                    <a:pt x="12" y="49"/>
                  </a:lnTo>
                  <a:lnTo>
                    <a:pt x="7" y="49"/>
                  </a:lnTo>
                  <a:lnTo>
                    <a:pt x="8" y="49"/>
                  </a:lnTo>
                  <a:lnTo>
                    <a:pt x="8" y="47"/>
                  </a:lnTo>
                  <a:lnTo>
                    <a:pt x="9" y="46"/>
                  </a:lnTo>
                  <a:lnTo>
                    <a:pt x="11" y="47"/>
                  </a:lnTo>
                  <a:lnTo>
                    <a:pt x="13" y="44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7" y="41"/>
                  </a:lnTo>
                  <a:lnTo>
                    <a:pt x="16" y="41"/>
                  </a:lnTo>
                  <a:lnTo>
                    <a:pt x="14" y="41"/>
                  </a:lnTo>
                  <a:lnTo>
                    <a:pt x="12" y="41"/>
                  </a:lnTo>
                  <a:lnTo>
                    <a:pt x="6" y="41"/>
                  </a:lnTo>
                  <a:lnTo>
                    <a:pt x="6" y="41"/>
                  </a:lnTo>
                  <a:lnTo>
                    <a:pt x="6" y="41"/>
                  </a:lnTo>
                  <a:lnTo>
                    <a:pt x="5" y="41"/>
                  </a:lnTo>
                  <a:lnTo>
                    <a:pt x="5" y="39"/>
                  </a:lnTo>
                  <a:lnTo>
                    <a:pt x="4" y="39"/>
                  </a:lnTo>
                  <a:lnTo>
                    <a:pt x="4" y="38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5" y="33"/>
                  </a:lnTo>
                  <a:lnTo>
                    <a:pt x="5" y="32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0" y="30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3" y="28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6" y="21"/>
                  </a:lnTo>
                  <a:lnTo>
                    <a:pt x="7" y="16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3" y="11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7" y="6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20" y="7"/>
                  </a:lnTo>
                  <a:lnTo>
                    <a:pt x="21" y="8"/>
                  </a:lnTo>
                  <a:lnTo>
                    <a:pt x="22" y="10"/>
                  </a:lnTo>
                  <a:lnTo>
                    <a:pt x="23" y="7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5" y="3"/>
                  </a:lnTo>
                  <a:lnTo>
                    <a:pt x="39" y="3"/>
                  </a:lnTo>
                  <a:lnTo>
                    <a:pt x="40" y="2"/>
                  </a:lnTo>
                  <a:lnTo>
                    <a:pt x="41" y="3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2"/>
                  </a:lnTo>
                  <a:lnTo>
                    <a:pt x="48" y="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72A7195E-0415-451E-0D10-CE3B00EE0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0738" y="4171950"/>
              <a:ext cx="231775" cy="130175"/>
            </a:xfrm>
            <a:custGeom>
              <a:avLst/>
              <a:gdLst>
                <a:gd name="T0" fmla="*/ 67 w 146"/>
                <a:gd name="T1" fmla="*/ 3 h 82"/>
                <a:gd name="T2" fmla="*/ 71 w 146"/>
                <a:gd name="T3" fmla="*/ 7 h 82"/>
                <a:gd name="T4" fmla="*/ 81 w 146"/>
                <a:gd name="T5" fmla="*/ 14 h 82"/>
                <a:gd name="T6" fmla="*/ 88 w 146"/>
                <a:gd name="T7" fmla="*/ 12 h 82"/>
                <a:gd name="T8" fmla="*/ 90 w 146"/>
                <a:gd name="T9" fmla="*/ 13 h 82"/>
                <a:gd name="T10" fmla="*/ 96 w 146"/>
                <a:gd name="T11" fmla="*/ 13 h 82"/>
                <a:gd name="T12" fmla="*/ 102 w 146"/>
                <a:gd name="T13" fmla="*/ 12 h 82"/>
                <a:gd name="T14" fmla="*/ 123 w 146"/>
                <a:gd name="T15" fmla="*/ 4 h 82"/>
                <a:gd name="T16" fmla="*/ 130 w 146"/>
                <a:gd name="T17" fmla="*/ 7 h 82"/>
                <a:gd name="T18" fmla="*/ 124 w 146"/>
                <a:gd name="T19" fmla="*/ 13 h 82"/>
                <a:gd name="T20" fmla="*/ 116 w 146"/>
                <a:gd name="T21" fmla="*/ 19 h 82"/>
                <a:gd name="T22" fmla="*/ 121 w 146"/>
                <a:gd name="T23" fmla="*/ 24 h 82"/>
                <a:gd name="T24" fmla="*/ 121 w 146"/>
                <a:gd name="T25" fmla="*/ 25 h 82"/>
                <a:gd name="T26" fmla="*/ 119 w 146"/>
                <a:gd name="T27" fmla="*/ 29 h 82"/>
                <a:gd name="T28" fmla="*/ 119 w 146"/>
                <a:gd name="T29" fmla="*/ 36 h 82"/>
                <a:gd name="T30" fmla="*/ 122 w 146"/>
                <a:gd name="T31" fmla="*/ 42 h 82"/>
                <a:gd name="T32" fmla="*/ 132 w 146"/>
                <a:gd name="T33" fmla="*/ 54 h 82"/>
                <a:gd name="T34" fmla="*/ 146 w 146"/>
                <a:gd name="T35" fmla="*/ 55 h 82"/>
                <a:gd name="T36" fmla="*/ 143 w 146"/>
                <a:gd name="T37" fmla="*/ 57 h 82"/>
                <a:gd name="T38" fmla="*/ 137 w 146"/>
                <a:gd name="T39" fmla="*/ 58 h 82"/>
                <a:gd name="T40" fmla="*/ 137 w 146"/>
                <a:gd name="T41" fmla="*/ 63 h 82"/>
                <a:gd name="T42" fmla="*/ 130 w 146"/>
                <a:gd name="T43" fmla="*/ 62 h 82"/>
                <a:gd name="T44" fmla="*/ 125 w 146"/>
                <a:gd name="T45" fmla="*/ 67 h 82"/>
                <a:gd name="T46" fmla="*/ 110 w 146"/>
                <a:gd name="T47" fmla="*/ 66 h 82"/>
                <a:gd name="T48" fmla="*/ 104 w 146"/>
                <a:gd name="T49" fmla="*/ 65 h 82"/>
                <a:gd name="T50" fmla="*/ 98 w 146"/>
                <a:gd name="T51" fmla="*/ 64 h 82"/>
                <a:gd name="T52" fmla="*/ 87 w 146"/>
                <a:gd name="T53" fmla="*/ 63 h 82"/>
                <a:gd name="T54" fmla="*/ 78 w 146"/>
                <a:gd name="T55" fmla="*/ 65 h 82"/>
                <a:gd name="T56" fmla="*/ 74 w 146"/>
                <a:gd name="T57" fmla="*/ 67 h 82"/>
                <a:gd name="T58" fmla="*/ 77 w 146"/>
                <a:gd name="T59" fmla="*/ 71 h 82"/>
                <a:gd name="T60" fmla="*/ 52 w 146"/>
                <a:gd name="T61" fmla="*/ 74 h 82"/>
                <a:gd name="T62" fmla="*/ 43 w 146"/>
                <a:gd name="T63" fmla="*/ 81 h 82"/>
                <a:gd name="T64" fmla="*/ 34 w 146"/>
                <a:gd name="T65" fmla="*/ 78 h 82"/>
                <a:gd name="T66" fmla="*/ 28 w 146"/>
                <a:gd name="T67" fmla="*/ 79 h 82"/>
                <a:gd name="T68" fmla="*/ 26 w 146"/>
                <a:gd name="T69" fmla="*/ 59 h 82"/>
                <a:gd name="T70" fmla="*/ 15 w 146"/>
                <a:gd name="T71" fmla="*/ 59 h 82"/>
                <a:gd name="T72" fmla="*/ 10 w 146"/>
                <a:gd name="T73" fmla="*/ 57 h 82"/>
                <a:gd name="T74" fmla="*/ 0 w 146"/>
                <a:gd name="T75" fmla="*/ 45 h 82"/>
                <a:gd name="T76" fmla="*/ 16 w 146"/>
                <a:gd name="T77" fmla="*/ 41 h 82"/>
                <a:gd name="T78" fmla="*/ 17 w 146"/>
                <a:gd name="T79" fmla="*/ 35 h 82"/>
                <a:gd name="T80" fmla="*/ 26 w 146"/>
                <a:gd name="T81" fmla="*/ 33 h 82"/>
                <a:gd name="T82" fmla="*/ 34 w 146"/>
                <a:gd name="T83" fmla="*/ 28 h 82"/>
                <a:gd name="T84" fmla="*/ 35 w 146"/>
                <a:gd name="T85" fmla="*/ 24 h 82"/>
                <a:gd name="T86" fmla="*/ 43 w 146"/>
                <a:gd name="T87" fmla="*/ 25 h 82"/>
                <a:gd name="T88" fmla="*/ 52 w 146"/>
                <a:gd name="T89" fmla="*/ 21 h 82"/>
                <a:gd name="T90" fmla="*/ 53 w 146"/>
                <a:gd name="T91" fmla="*/ 14 h 82"/>
                <a:gd name="T92" fmla="*/ 56 w 146"/>
                <a:gd name="T93" fmla="*/ 4 h 82"/>
                <a:gd name="T94" fmla="*/ 62 w 146"/>
                <a:gd name="T95" fmla="*/ 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6" h="82">
                  <a:moveTo>
                    <a:pt x="62" y="2"/>
                  </a:moveTo>
                  <a:lnTo>
                    <a:pt x="62" y="3"/>
                  </a:lnTo>
                  <a:lnTo>
                    <a:pt x="65" y="3"/>
                  </a:lnTo>
                  <a:lnTo>
                    <a:pt x="67" y="3"/>
                  </a:lnTo>
                  <a:lnTo>
                    <a:pt x="68" y="4"/>
                  </a:lnTo>
                  <a:lnTo>
                    <a:pt x="69" y="4"/>
                  </a:lnTo>
                  <a:lnTo>
                    <a:pt x="69" y="6"/>
                  </a:lnTo>
                  <a:lnTo>
                    <a:pt x="71" y="7"/>
                  </a:lnTo>
                  <a:lnTo>
                    <a:pt x="74" y="11"/>
                  </a:lnTo>
                  <a:lnTo>
                    <a:pt x="77" y="11"/>
                  </a:lnTo>
                  <a:lnTo>
                    <a:pt x="79" y="13"/>
                  </a:lnTo>
                  <a:lnTo>
                    <a:pt x="81" y="14"/>
                  </a:lnTo>
                  <a:lnTo>
                    <a:pt x="82" y="14"/>
                  </a:lnTo>
                  <a:lnTo>
                    <a:pt x="87" y="12"/>
                  </a:lnTo>
                  <a:lnTo>
                    <a:pt x="88" y="13"/>
                  </a:lnTo>
                  <a:lnTo>
                    <a:pt x="88" y="12"/>
                  </a:lnTo>
                  <a:lnTo>
                    <a:pt x="89" y="14"/>
                  </a:lnTo>
                  <a:lnTo>
                    <a:pt x="90" y="13"/>
                  </a:lnTo>
                  <a:lnTo>
                    <a:pt x="90" y="13"/>
                  </a:lnTo>
                  <a:lnTo>
                    <a:pt x="90" y="13"/>
                  </a:lnTo>
                  <a:lnTo>
                    <a:pt x="91" y="13"/>
                  </a:lnTo>
                  <a:lnTo>
                    <a:pt x="91" y="13"/>
                  </a:lnTo>
                  <a:lnTo>
                    <a:pt x="94" y="15"/>
                  </a:lnTo>
                  <a:lnTo>
                    <a:pt x="96" y="13"/>
                  </a:lnTo>
                  <a:lnTo>
                    <a:pt x="96" y="13"/>
                  </a:lnTo>
                  <a:lnTo>
                    <a:pt x="97" y="12"/>
                  </a:lnTo>
                  <a:lnTo>
                    <a:pt x="100" y="14"/>
                  </a:lnTo>
                  <a:lnTo>
                    <a:pt x="102" y="12"/>
                  </a:lnTo>
                  <a:lnTo>
                    <a:pt x="103" y="12"/>
                  </a:lnTo>
                  <a:lnTo>
                    <a:pt x="107" y="8"/>
                  </a:lnTo>
                  <a:lnTo>
                    <a:pt x="117" y="7"/>
                  </a:lnTo>
                  <a:lnTo>
                    <a:pt x="123" y="4"/>
                  </a:lnTo>
                  <a:lnTo>
                    <a:pt x="132" y="2"/>
                  </a:lnTo>
                  <a:lnTo>
                    <a:pt x="131" y="3"/>
                  </a:lnTo>
                  <a:lnTo>
                    <a:pt x="129" y="6"/>
                  </a:lnTo>
                  <a:lnTo>
                    <a:pt x="130" y="7"/>
                  </a:lnTo>
                  <a:lnTo>
                    <a:pt x="128" y="8"/>
                  </a:lnTo>
                  <a:lnTo>
                    <a:pt x="129" y="10"/>
                  </a:lnTo>
                  <a:lnTo>
                    <a:pt x="128" y="11"/>
                  </a:lnTo>
                  <a:lnTo>
                    <a:pt x="124" y="13"/>
                  </a:lnTo>
                  <a:lnTo>
                    <a:pt x="117" y="14"/>
                  </a:lnTo>
                  <a:lnTo>
                    <a:pt x="119" y="15"/>
                  </a:lnTo>
                  <a:lnTo>
                    <a:pt x="116" y="16"/>
                  </a:lnTo>
                  <a:lnTo>
                    <a:pt x="116" y="19"/>
                  </a:lnTo>
                  <a:lnTo>
                    <a:pt x="119" y="21"/>
                  </a:lnTo>
                  <a:lnTo>
                    <a:pt x="120" y="24"/>
                  </a:lnTo>
                  <a:lnTo>
                    <a:pt x="121" y="23"/>
                  </a:lnTo>
                  <a:lnTo>
                    <a:pt x="121" y="24"/>
                  </a:lnTo>
                  <a:lnTo>
                    <a:pt x="121" y="25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21" y="25"/>
                  </a:lnTo>
                  <a:lnTo>
                    <a:pt x="121" y="27"/>
                  </a:lnTo>
                  <a:lnTo>
                    <a:pt x="120" y="27"/>
                  </a:lnTo>
                  <a:lnTo>
                    <a:pt x="120" y="28"/>
                  </a:lnTo>
                  <a:lnTo>
                    <a:pt x="119" y="29"/>
                  </a:lnTo>
                  <a:lnTo>
                    <a:pt x="116" y="33"/>
                  </a:lnTo>
                  <a:lnTo>
                    <a:pt x="116" y="35"/>
                  </a:lnTo>
                  <a:lnTo>
                    <a:pt x="117" y="35"/>
                  </a:lnTo>
                  <a:lnTo>
                    <a:pt x="119" y="36"/>
                  </a:lnTo>
                  <a:lnTo>
                    <a:pt x="117" y="38"/>
                  </a:lnTo>
                  <a:lnTo>
                    <a:pt x="117" y="40"/>
                  </a:lnTo>
                  <a:lnTo>
                    <a:pt x="119" y="41"/>
                  </a:lnTo>
                  <a:lnTo>
                    <a:pt x="122" y="42"/>
                  </a:lnTo>
                  <a:lnTo>
                    <a:pt x="124" y="45"/>
                  </a:lnTo>
                  <a:lnTo>
                    <a:pt x="126" y="48"/>
                  </a:lnTo>
                  <a:lnTo>
                    <a:pt x="129" y="49"/>
                  </a:lnTo>
                  <a:lnTo>
                    <a:pt x="132" y="54"/>
                  </a:lnTo>
                  <a:lnTo>
                    <a:pt x="134" y="55"/>
                  </a:lnTo>
                  <a:lnTo>
                    <a:pt x="137" y="56"/>
                  </a:lnTo>
                  <a:lnTo>
                    <a:pt x="140" y="55"/>
                  </a:lnTo>
                  <a:lnTo>
                    <a:pt x="146" y="55"/>
                  </a:lnTo>
                  <a:lnTo>
                    <a:pt x="146" y="55"/>
                  </a:lnTo>
                  <a:lnTo>
                    <a:pt x="145" y="56"/>
                  </a:lnTo>
                  <a:lnTo>
                    <a:pt x="145" y="57"/>
                  </a:lnTo>
                  <a:lnTo>
                    <a:pt x="143" y="57"/>
                  </a:lnTo>
                  <a:lnTo>
                    <a:pt x="141" y="58"/>
                  </a:lnTo>
                  <a:lnTo>
                    <a:pt x="139" y="57"/>
                  </a:lnTo>
                  <a:lnTo>
                    <a:pt x="138" y="58"/>
                  </a:lnTo>
                  <a:lnTo>
                    <a:pt x="137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36" y="62"/>
                  </a:lnTo>
                  <a:lnTo>
                    <a:pt x="137" y="63"/>
                  </a:lnTo>
                  <a:lnTo>
                    <a:pt x="133" y="63"/>
                  </a:lnTo>
                  <a:lnTo>
                    <a:pt x="132" y="63"/>
                  </a:lnTo>
                  <a:lnTo>
                    <a:pt x="131" y="63"/>
                  </a:lnTo>
                  <a:lnTo>
                    <a:pt x="130" y="62"/>
                  </a:lnTo>
                  <a:lnTo>
                    <a:pt x="130" y="61"/>
                  </a:lnTo>
                  <a:lnTo>
                    <a:pt x="125" y="63"/>
                  </a:lnTo>
                  <a:lnTo>
                    <a:pt x="126" y="66"/>
                  </a:lnTo>
                  <a:lnTo>
                    <a:pt x="125" y="67"/>
                  </a:lnTo>
                  <a:lnTo>
                    <a:pt x="124" y="67"/>
                  </a:lnTo>
                  <a:lnTo>
                    <a:pt x="122" y="67"/>
                  </a:lnTo>
                  <a:lnTo>
                    <a:pt x="115" y="65"/>
                  </a:lnTo>
                  <a:lnTo>
                    <a:pt x="110" y="66"/>
                  </a:lnTo>
                  <a:lnTo>
                    <a:pt x="106" y="65"/>
                  </a:lnTo>
                  <a:lnTo>
                    <a:pt x="106" y="64"/>
                  </a:lnTo>
                  <a:lnTo>
                    <a:pt x="105" y="64"/>
                  </a:lnTo>
                  <a:lnTo>
                    <a:pt x="104" y="65"/>
                  </a:lnTo>
                  <a:lnTo>
                    <a:pt x="102" y="65"/>
                  </a:lnTo>
                  <a:lnTo>
                    <a:pt x="100" y="64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7" y="62"/>
                  </a:lnTo>
                  <a:lnTo>
                    <a:pt x="96" y="61"/>
                  </a:lnTo>
                  <a:lnTo>
                    <a:pt x="94" y="61"/>
                  </a:lnTo>
                  <a:lnTo>
                    <a:pt x="87" y="63"/>
                  </a:lnTo>
                  <a:lnTo>
                    <a:pt x="86" y="64"/>
                  </a:lnTo>
                  <a:lnTo>
                    <a:pt x="85" y="63"/>
                  </a:lnTo>
                  <a:lnTo>
                    <a:pt x="82" y="64"/>
                  </a:lnTo>
                  <a:lnTo>
                    <a:pt x="78" y="65"/>
                  </a:lnTo>
                  <a:lnTo>
                    <a:pt x="78" y="66"/>
                  </a:lnTo>
                  <a:lnTo>
                    <a:pt x="76" y="66"/>
                  </a:lnTo>
                  <a:lnTo>
                    <a:pt x="76" y="67"/>
                  </a:lnTo>
                  <a:lnTo>
                    <a:pt x="74" y="67"/>
                  </a:lnTo>
                  <a:lnTo>
                    <a:pt x="73" y="66"/>
                  </a:lnTo>
                  <a:lnTo>
                    <a:pt x="74" y="67"/>
                  </a:lnTo>
                  <a:lnTo>
                    <a:pt x="76" y="70"/>
                  </a:lnTo>
                  <a:lnTo>
                    <a:pt x="77" y="71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73" y="73"/>
                  </a:lnTo>
                  <a:lnTo>
                    <a:pt x="52" y="74"/>
                  </a:lnTo>
                  <a:lnTo>
                    <a:pt x="51" y="74"/>
                  </a:lnTo>
                  <a:lnTo>
                    <a:pt x="48" y="78"/>
                  </a:lnTo>
                  <a:lnTo>
                    <a:pt x="47" y="79"/>
                  </a:lnTo>
                  <a:lnTo>
                    <a:pt x="43" y="81"/>
                  </a:lnTo>
                  <a:lnTo>
                    <a:pt x="38" y="82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4" y="78"/>
                  </a:lnTo>
                  <a:lnTo>
                    <a:pt x="33" y="77"/>
                  </a:lnTo>
                  <a:lnTo>
                    <a:pt x="31" y="77"/>
                  </a:lnTo>
                  <a:lnTo>
                    <a:pt x="29" y="79"/>
                  </a:lnTo>
                  <a:lnTo>
                    <a:pt x="28" y="79"/>
                  </a:lnTo>
                  <a:lnTo>
                    <a:pt x="27" y="77"/>
                  </a:lnTo>
                  <a:lnTo>
                    <a:pt x="26" y="77"/>
                  </a:lnTo>
                  <a:lnTo>
                    <a:pt x="25" y="70"/>
                  </a:lnTo>
                  <a:lnTo>
                    <a:pt x="26" y="59"/>
                  </a:lnTo>
                  <a:lnTo>
                    <a:pt x="24" y="57"/>
                  </a:lnTo>
                  <a:lnTo>
                    <a:pt x="19" y="56"/>
                  </a:lnTo>
                  <a:lnTo>
                    <a:pt x="18" y="57"/>
                  </a:lnTo>
                  <a:lnTo>
                    <a:pt x="15" y="59"/>
                  </a:lnTo>
                  <a:lnTo>
                    <a:pt x="12" y="57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9" y="54"/>
                  </a:lnTo>
                  <a:lnTo>
                    <a:pt x="1" y="48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7" y="44"/>
                  </a:lnTo>
                  <a:lnTo>
                    <a:pt x="12" y="44"/>
                  </a:lnTo>
                  <a:lnTo>
                    <a:pt x="13" y="42"/>
                  </a:lnTo>
                  <a:lnTo>
                    <a:pt x="16" y="41"/>
                  </a:lnTo>
                  <a:lnTo>
                    <a:pt x="18" y="41"/>
                  </a:lnTo>
                  <a:lnTo>
                    <a:pt x="18" y="40"/>
                  </a:lnTo>
                  <a:lnTo>
                    <a:pt x="17" y="38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2" y="33"/>
                  </a:lnTo>
                  <a:lnTo>
                    <a:pt x="24" y="32"/>
                  </a:lnTo>
                  <a:lnTo>
                    <a:pt x="26" y="33"/>
                  </a:lnTo>
                  <a:lnTo>
                    <a:pt x="27" y="33"/>
                  </a:lnTo>
                  <a:lnTo>
                    <a:pt x="30" y="29"/>
                  </a:lnTo>
                  <a:lnTo>
                    <a:pt x="31" y="29"/>
                  </a:lnTo>
                  <a:lnTo>
                    <a:pt x="34" y="28"/>
                  </a:lnTo>
                  <a:lnTo>
                    <a:pt x="35" y="28"/>
                  </a:lnTo>
                  <a:lnTo>
                    <a:pt x="35" y="28"/>
                  </a:lnTo>
                  <a:lnTo>
                    <a:pt x="36" y="25"/>
                  </a:lnTo>
                  <a:lnTo>
                    <a:pt x="35" y="24"/>
                  </a:lnTo>
                  <a:lnTo>
                    <a:pt x="41" y="25"/>
                  </a:lnTo>
                  <a:lnTo>
                    <a:pt x="41" y="24"/>
                  </a:lnTo>
                  <a:lnTo>
                    <a:pt x="41" y="23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7" y="27"/>
                  </a:lnTo>
                  <a:lnTo>
                    <a:pt x="50" y="27"/>
                  </a:lnTo>
                  <a:lnTo>
                    <a:pt x="52" y="21"/>
                  </a:lnTo>
                  <a:lnTo>
                    <a:pt x="53" y="20"/>
                  </a:lnTo>
                  <a:lnTo>
                    <a:pt x="53" y="19"/>
                  </a:lnTo>
                  <a:lnTo>
                    <a:pt x="54" y="17"/>
                  </a:lnTo>
                  <a:lnTo>
                    <a:pt x="53" y="14"/>
                  </a:lnTo>
                  <a:lnTo>
                    <a:pt x="52" y="13"/>
                  </a:lnTo>
                  <a:lnTo>
                    <a:pt x="53" y="11"/>
                  </a:lnTo>
                  <a:lnTo>
                    <a:pt x="53" y="5"/>
                  </a:lnTo>
                  <a:lnTo>
                    <a:pt x="56" y="4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0" y="2"/>
                  </a:lnTo>
                  <a:lnTo>
                    <a:pt x="62" y="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764A6B8F-FB1B-0481-6404-69E6E3D1B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876" y="3081338"/>
              <a:ext cx="109538" cy="65088"/>
            </a:xfrm>
            <a:custGeom>
              <a:avLst/>
              <a:gdLst>
                <a:gd name="T0" fmla="*/ 33 w 69"/>
                <a:gd name="T1" fmla="*/ 1 h 41"/>
                <a:gd name="T2" fmla="*/ 35 w 69"/>
                <a:gd name="T3" fmla="*/ 3 h 41"/>
                <a:gd name="T4" fmla="*/ 37 w 69"/>
                <a:gd name="T5" fmla="*/ 5 h 41"/>
                <a:gd name="T6" fmla="*/ 38 w 69"/>
                <a:gd name="T7" fmla="*/ 6 h 41"/>
                <a:gd name="T8" fmla="*/ 43 w 69"/>
                <a:gd name="T9" fmla="*/ 14 h 41"/>
                <a:gd name="T10" fmla="*/ 44 w 69"/>
                <a:gd name="T11" fmla="*/ 21 h 41"/>
                <a:gd name="T12" fmla="*/ 48 w 69"/>
                <a:gd name="T13" fmla="*/ 22 h 41"/>
                <a:gd name="T14" fmla="*/ 50 w 69"/>
                <a:gd name="T15" fmla="*/ 25 h 41"/>
                <a:gd name="T16" fmla="*/ 54 w 69"/>
                <a:gd name="T17" fmla="*/ 26 h 41"/>
                <a:gd name="T18" fmla="*/ 57 w 69"/>
                <a:gd name="T19" fmla="*/ 23 h 41"/>
                <a:gd name="T20" fmla="*/ 58 w 69"/>
                <a:gd name="T21" fmla="*/ 23 h 41"/>
                <a:gd name="T22" fmla="*/ 59 w 69"/>
                <a:gd name="T23" fmla="*/ 21 h 41"/>
                <a:gd name="T24" fmla="*/ 60 w 69"/>
                <a:gd name="T25" fmla="*/ 21 h 41"/>
                <a:gd name="T26" fmla="*/ 60 w 69"/>
                <a:gd name="T27" fmla="*/ 17 h 41"/>
                <a:gd name="T28" fmla="*/ 61 w 69"/>
                <a:gd name="T29" fmla="*/ 18 h 41"/>
                <a:gd name="T30" fmla="*/ 62 w 69"/>
                <a:gd name="T31" fmla="*/ 18 h 41"/>
                <a:gd name="T32" fmla="*/ 64 w 69"/>
                <a:gd name="T33" fmla="*/ 18 h 41"/>
                <a:gd name="T34" fmla="*/ 67 w 69"/>
                <a:gd name="T35" fmla="*/ 16 h 41"/>
                <a:gd name="T36" fmla="*/ 67 w 69"/>
                <a:gd name="T37" fmla="*/ 17 h 41"/>
                <a:gd name="T38" fmla="*/ 67 w 69"/>
                <a:gd name="T39" fmla="*/ 20 h 41"/>
                <a:gd name="T40" fmla="*/ 66 w 69"/>
                <a:gd name="T41" fmla="*/ 21 h 41"/>
                <a:gd name="T42" fmla="*/ 62 w 69"/>
                <a:gd name="T43" fmla="*/ 25 h 41"/>
                <a:gd name="T44" fmla="*/ 63 w 69"/>
                <a:gd name="T45" fmla="*/ 31 h 41"/>
                <a:gd name="T46" fmla="*/ 69 w 69"/>
                <a:gd name="T47" fmla="*/ 33 h 41"/>
                <a:gd name="T48" fmla="*/ 63 w 69"/>
                <a:gd name="T49" fmla="*/ 38 h 41"/>
                <a:gd name="T50" fmla="*/ 59 w 69"/>
                <a:gd name="T51" fmla="*/ 41 h 41"/>
                <a:gd name="T52" fmla="*/ 54 w 69"/>
                <a:gd name="T53" fmla="*/ 40 h 41"/>
                <a:gd name="T54" fmla="*/ 53 w 69"/>
                <a:gd name="T55" fmla="*/ 38 h 41"/>
                <a:gd name="T56" fmla="*/ 54 w 69"/>
                <a:gd name="T57" fmla="*/ 36 h 41"/>
                <a:gd name="T58" fmla="*/ 53 w 69"/>
                <a:gd name="T59" fmla="*/ 32 h 41"/>
                <a:gd name="T60" fmla="*/ 44 w 69"/>
                <a:gd name="T61" fmla="*/ 36 h 41"/>
                <a:gd name="T62" fmla="*/ 38 w 69"/>
                <a:gd name="T63" fmla="*/ 34 h 41"/>
                <a:gd name="T64" fmla="*/ 33 w 69"/>
                <a:gd name="T65" fmla="*/ 36 h 41"/>
                <a:gd name="T66" fmla="*/ 24 w 69"/>
                <a:gd name="T67" fmla="*/ 34 h 41"/>
                <a:gd name="T68" fmla="*/ 20 w 69"/>
                <a:gd name="T69" fmla="*/ 32 h 41"/>
                <a:gd name="T70" fmla="*/ 24 w 69"/>
                <a:gd name="T71" fmla="*/ 1 h 41"/>
                <a:gd name="T72" fmla="*/ 32 w 69"/>
                <a:gd name="T7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9" h="41">
                  <a:moveTo>
                    <a:pt x="32" y="0"/>
                  </a:moveTo>
                  <a:lnTo>
                    <a:pt x="33" y="1"/>
                  </a:lnTo>
                  <a:lnTo>
                    <a:pt x="35" y="1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8" y="6"/>
                  </a:lnTo>
                  <a:lnTo>
                    <a:pt x="42" y="9"/>
                  </a:lnTo>
                  <a:lnTo>
                    <a:pt x="43" y="14"/>
                  </a:lnTo>
                  <a:lnTo>
                    <a:pt x="42" y="18"/>
                  </a:lnTo>
                  <a:lnTo>
                    <a:pt x="44" y="21"/>
                  </a:lnTo>
                  <a:lnTo>
                    <a:pt x="46" y="21"/>
                  </a:lnTo>
                  <a:lnTo>
                    <a:pt x="48" y="22"/>
                  </a:lnTo>
                  <a:lnTo>
                    <a:pt x="50" y="23"/>
                  </a:lnTo>
                  <a:lnTo>
                    <a:pt x="50" y="25"/>
                  </a:lnTo>
                  <a:lnTo>
                    <a:pt x="52" y="28"/>
                  </a:lnTo>
                  <a:lnTo>
                    <a:pt x="54" y="26"/>
                  </a:lnTo>
                  <a:lnTo>
                    <a:pt x="54" y="25"/>
                  </a:lnTo>
                  <a:lnTo>
                    <a:pt x="57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60" y="21"/>
                  </a:lnTo>
                  <a:lnTo>
                    <a:pt x="60" y="21"/>
                  </a:lnTo>
                  <a:lnTo>
                    <a:pt x="60" y="17"/>
                  </a:lnTo>
                  <a:lnTo>
                    <a:pt x="60" y="17"/>
                  </a:lnTo>
                  <a:lnTo>
                    <a:pt x="61" y="18"/>
                  </a:lnTo>
                  <a:lnTo>
                    <a:pt x="62" y="18"/>
                  </a:lnTo>
                  <a:lnTo>
                    <a:pt x="62" y="18"/>
                  </a:lnTo>
                  <a:lnTo>
                    <a:pt x="64" y="17"/>
                  </a:lnTo>
                  <a:lnTo>
                    <a:pt x="64" y="18"/>
                  </a:lnTo>
                  <a:lnTo>
                    <a:pt x="66" y="16"/>
                  </a:lnTo>
                  <a:lnTo>
                    <a:pt x="67" y="16"/>
                  </a:lnTo>
                  <a:lnTo>
                    <a:pt x="67" y="16"/>
                  </a:lnTo>
                  <a:lnTo>
                    <a:pt x="67" y="17"/>
                  </a:lnTo>
                  <a:lnTo>
                    <a:pt x="67" y="17"/>
                  </a:lnTo>
                  <a:lnTo>
                    <a:pt x="67" y="20"/>
                  </a:lnTo>
                  <a:lnTo>
                    <a:pt x="64" y="20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2" y="25"/>
                  </a:lnTo>
                  <a:lnTo>
                    <a:pt x="62" y="26"/>
                  </a:lnTo>
                  <a:lnTo>
                    <a:pt x="63" y="31"/>
                  </a:lnTo>
                  <a:lnTo>
                    <a:pt x="66" y="32"/>
                  </a:lnTo>
                  <a:lnTo>
                    <a:pt x="69" y="33"/>
                  </a:lnTo>
                  <a:lnTo>
                    <a:pt x="68" y="34"/>
                  </a:lnTo>
                  <a:lnTo>
                    <a:pt x="63" y="38"/>
                  </a:lnTo>
                  <a:lnTo>
                    <a:pt x="63" y="39"/>
                  </a:lnTo>
                  <a:lnTo>
                    <a:pt x="59" y="41"/>
                  </a:lnTo>
                  <a:lnTo>
                    <a:pt x="58" y="40"/>
                  </a:lnTo>
                  <a:lnTo>
                    <a:pt x="54" y="40"/>
                  </a:lnTo>
                  <a:lnTo>
                    <a:pt x="53" y="39"/>
                  </a:lnTo>
                  <a:lnTo>
                    <a:pt x="53" y="38"/>
                  </a:lnTo>
                  <a:lnTo>
                    <a:pt x="54" y="37"/>
                  </a:lnTo>
                  <a:lnTo>
                    <a:pt x="54" y="36"/>
                  </a:lnTo>
                  <a:lnTo>
                    <a:pt x="53" y="34"/>
                  </a:lnTo>
                  <a:lnTo>
                    <a:pt x="53" y="32"/>
                  </a:lnTo>
                  <a:lnTo>
                    <a:pt x="46" y="36"/>
                  </a:lnTo>
                  <a:lnTo>
                    <a:pt x="44" y="36"/>
                  </a:lnTo>
                  <a:lnTo>
                    <a:pt x="42" y="36"/>
                  </a:lnTo>
                  <a:lnTo>
                    <a:pt x="38" y="34"/>
                  </a:lnTo>
                  <a:lnTo>
                    <a:pt x="35" y="37"/>
                  </a:lnTo>
                  <a:lnTo>
                    <a:pt x="33" y="36"/>
                  </a:lnTo>
                  <a:lnTo>
                    <a:pt x="31" y="37"/>
                  </a:lnTo>
                  <a:lnTo>
                    <a:pt x="24" y="34"/>
                  </a:lnTo>
                  <a:lnTo>
                    <a:pt x="24" y="34"/>
                  </a:lnTo>
                  <a:lnTo>
                    <a:pt x="20" y="32"/>
                  </a:lnTo>
                  <a:lnTo>
                    <a:pt x="0" y="7"/>
                  </a:lnTo>
                  <a:lnTo>
                    <a:pt x="24" y="1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A89402DC-B141-0EDE-1044-FFFF3FECCFDA}"/>
              </a:ext>
            </a:extLst>
          </p:cNvPr>
          <p:cNvSpPr/>
          <p:nvPr/>
        </p:nvSpPr>
        <p:spPr>
          <a:xfrm>
            <a:off x="6717378" y="22526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Rectangle 32">
            <a:extLst>
              <a:ext uri="{FF2B5EF4-FFF2-40B4-BE49-F238E27FC236}">
                <a16:creationId xmlns:a16="http://schemas.microsoft.com/office/drawing/2014/main" id="{9FABFE8F-8205-B907-4D50-5DD8630A9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570" y="2028282"/>
            <a:ext cx="29174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Vienna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91F63F46-F83E-0C70-9D30-B22107459954}"/>
              </a:ext>
            </a:extLst>
          </p:cNvPr>
          <p:cNvCxnSpPr>
            <a:cxnSpLocks/>
            <a:stCxn id="20" idx="0"/>
            <a:endCxn id="21" idx="1"/>
          </p:cNvCxnSpPr>
          <p:nvPr/>
        </p:nvCxnSpPr>
        <p:spPr>
          <a:xfrm rot="5400000" flipH="1" flipV="1">
            <a:off x="6721945" y="2106038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FBB9B8FC-80DF-9FBF-49F9-2EE3661402CC}"/>
              </a:ext>
            </a:extLst>
          </p:cNvPr>
          <p:cNvSpPr/>
          <p:nvPr/>
        </p:nvSpPr>
        <p:spPr>
          <a:xfrm>
            <a:off x="6031578" y="36496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32">
            <a:extLst>
              <a:ext uri="{FF2B5EF4-FFF2-40B4-BE49-F238E27FC236}">
                <a16:creationId xmlns:a16="http://schemas.microsoft.com/office/drawing/2014/main" id="{91F5C601-7453-9634-4C1B-D7BF5041B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0" y="3428207"/>
            <a:ext cx="1891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Graz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0F892B09-87DC-6B72-FA85-446CA90B7EF7}"/>
              </a:ext>
            </a:extLst>
          </p:cNvPr>
          <p:cNvCxnSpPr>
            <a:cxnSpLocks/>
            <a:stCxn id="27" idx="0"/>
            <a:endCxn id="28" idx="1"/>
          </p:cNvCxnSpPr>
          <p:nvPr/>
        </p:nvCxnSpPr>
        <p:spPr>
          <a:xfrm rot="5400000" flipH="1" flipV="1">
            <a:off x="6025973" y="3516136"/>
            <a:ext cx="159899" cy="10715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FA4A8CF9-CAD2-19BB-0B2B-B1C392099F82}"/>
              </a:ext>
            </a:extLst>
          </p:cNvPr>
          <p:cNvSpPr/>
          <p:nvPr/>
        </p:nvSpPr>
        <p:spPr>
          <a:xfrm>
            <a:off x="6138733" y="2292220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Rectangle 32">
            <a:extLst>
              <a:ext uri="{FF2B5EF4-FFF2-40B4-BE49-F238E27FC236}">
                <a16:creationId xmlns:a16="http://schemas.microsoft.com/office/drawing/2014/main" id="{33130599-9E11-1C34-797F-CC304B709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3094" y="1945734"/>
            <a:ext cx="3991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St. </a:t>
            </a:r>
            <a:r>
              <a:rPr lang="en-US" altLang="zh-CN" sz="800" dirty="0" err="1">
                <a:solidFill>
                  <a:srgbClr val="000000"/>
                </a:solidFill>
                <a:latin typeface="+mn-lt"/>
              </a:rPr>
              <a:t>Pölten</a:t>
            </a:r>
            <a:endParaRPr lang="en-US" altLang="zh-CN" sz="800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8DE40A84-C1D3-E74D-9907-2223DC0BE095}"/>
              </a:ext>
            </a:extLst>
          </p:cNvPr>
          <p:cNvCxnSpPr>
            <a:cxnSpLocks/>
            <a:stCxn id="33" idx="0"/>
            <a:endCxn id="38" idx="1"/>
          </p:cNvCxnSpPr>
          <p:nvPr/>
        </p:nvCxnSpPr>
        <p:spPr>
          <a:xfrm rot="5400000" flipH="1" flipV="1">
            <a:off x="6058832" y="2107958"/>
            <a:ext cx="284930" cy="8359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A95C76F8-EF93-CE67-FA65-6EC4875791FB}"/>
              </a:ext>
            </a:extLst>
          </p:cNvPr>
          <p:cNvSpPr/>
          <p:nvPr/>
        </p:nvSpPr>
        <p:spPr>
          <a:xfrm>
            <a:off x="5098128" y="22399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C329C7E5-AF2D-59A7-C4A9-46EAE5A69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6208" y="2083434"/>
            <a:ext cx="1619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Linz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F38B5EB9-8752-F1F8-C679-E443BF19C5B7}"/>
              </a:ext>
            </a:extLst>
          </p:cNvPr>
          <p:cNvCxnSpPr>
            <a:cxnSpLocks/>
            <a:stCxn id="50" idx="0"/>
            <a:endCxn id="51" idx="1"/>
          </p:cNvCxnSpPr>
          <p:nvPr/>
        </p:nvCxnSpPr>
        <p:spPr>
          <a:xfrm rot="5400000" flipH="1" flipV="1">
            <a:off x="5115065" y="2148820"/>
            <a:ext cx="94972" cy="8731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C2DF5428-5336-7367-5831-F846109734B8}"/>
              </a:ext>
            </a:extLst>
          </p:cNvPr>
          <p:cNvSpPr/>
          <p:nvPr/>
        </p:nvSpPr>
        <p:spPr>
          <a:xfrm>
            <a:off x="4577428" y="29003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Rectangle 32">
            <a:extLst>
              <a:ext uri="{FF2B5EF4-FFF2-40B4-BE49-F238E27FC236}">
                <a16:creationId xmlns:a16="http://schemas.microsoft.com/office/drawing/2014/main" id="{010ECF32-1CD5-C8FC-666C-B6A3FAF85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8620" y="2675982"/>
            <a:ext cx="3526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Salzburg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1487DE96-1A4A-42CE-267A-8AA870B54C3C}"/>
              </a:ext>
            </a:extLst>
          </p:cNvPr>
          <p:cNvCxnSpPr>
            <a:cxnSpLocks/>
            <a:stCxn id="53" idx="0"/>
            <a:endCxn id="54" idx="1"/>
          </p:cNvCxnSpPr>
          <p:nvPr/>
        </p:nvCxnSpPr>
        <p:spPr>
          <a:xfrm rot="5400000" flipH="1" flipV="1">
            <a:off x="4581995" y="2753738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79B276AD-542D-090B-3D67-FE3C23744E27}"/>
              </a:ext>
            </a:extLst>
          </p:cNvPr>
          <p:cNvSpPr/>
          <p:nvPr/>
        </p:nvSpPr>
        <p:spPr>
          <a:xfrm>
            <a:off x="5104478" y="41830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Rectangle 32">
            <a:extLst>
              <a:ext uri="{FF2B5EF4-FFF2-40B4-BE49-F238E27FC236}">
                <a16:creationId xmlns:a16="http://schemas.microsoft.com/office/drawing/2014/main" id="{AD3EDE70-3EA8-017B-2E7E-164AD416C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2738" y="4029483"/>
            <a:ext cx="4408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Klagenfurt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C46792DE-DB8A-F7D8-987C-3CADF927FB90}"/>
              </a:ext>
            </a:extLst>
          </p:cNvPr>
          <p:cNvCxnSpPr>
            <a:cxnSpLocks/>
            <a:stCxn id="56" idx="0"/>
            <a:endCxn id="57" idx="1"/>
          </p:cNvCxnSpPr>
          <p:nvPr/>
        </p:nvCxnSpPr>
        <p:spPr>
          <a:xfrm rot="5400000" flipH="1" flipV="1">
            <a:off x="5117980" y="4098305"/>
            <a:ext cx="92023" cy="7749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177B1880-1761-EC9F-7ACA-22C4F66AB823}"/>
              </a:ext>
            </a:extLst>
          </p:cNvPr>
          <p:cNvSpPr/>
          <p:nvPr/>
        </p:nvSpPr>
        <p:spPr>
          <a:xfrm>
            <a:off x="2761328" y="33956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Rectangle 32">
            <a:extLst>
              <a:ext uri="{FF2B5EF4-FFF2-40B4-BE49-F238E27FC236}">
                <a16:creationId xmlns:a16="http://schemas.microsoft.com/office/drawing/2014/main" id="{91A7CD27-5EF2-02A4-C2EC-60C78CE51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2520" y="3171282"/>
            <a:ext cx="40876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Innsbruck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60C28100-5897-E220-9611-3A6F03B82B20}"/>
              </a:ext>
            </a:extLst>
          </p:cNvPr>
          <p:cNvCxnSpPr>
            <a:cxnSpLocks/>
            <a:stCxn id="59" idx="0"/>
            <a:endCxn id="60" idx="1"/>
          </p:cNvCxnSpPr>
          <p:nvPr/>
        </p:nvCxnSpPr>
        <p:spPr>
          <a:xfrm rot="5400000" flipH="1" flipV="1">
            <a:off x="2765895" y="3249038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AD02B0CD-4F41-4972-EE34-913BBF27B3A7}"/>
              </a:ext>
            </a:extLst>
          </p:cNvPr>
          <p:cNvSpPr/>
          <p:nvPr/>
        </p:nvSpPr>
        <p:spPr>
          <a:xfrm>
            <a:off x="1459578" y="31035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Rectangle 32">
            <a:extLst>
              <a:ext uri="{FF2B5EF4-FFF2-40B4-BE49-F238E27FC236}">
                <a16:creationId xmlns:a16="http://schemas.microsoft.com/office/drawing/2014/main" id="{2F283374-9C18-2843-39A4-A8E00DB35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0770" y="2879182"/>
            <a:ext cx="33663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Bregenz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417CCBDF-680D-86BD-2005-804A6FE42CD1}"/>
              </a:ext>
            </a:extLst>
          </p:cNvPr>
          <p:cNvCxnSpPr>
            <a:cxnSpLocks/>
            <a:stCxn id="64" idx="0"/>
            <a:endCxn id="67" idx="1"/>
          </p:cNvCxnSpPr>
          <p:nvPr/>
        </p:nvCxnSpPr>
        <p:spPr>
          <a:xfrm rot="5400000" flipH="1" flipV="1">
            <a:off x="1464145" y="2956938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862B0348-014B-D35F-760F-D39F4071A819}"/>
              </a:ext>
            </a:extLst>
          </p:cNvPr>
          <p:cNvSpPr/>
          <p:nvPr/>
        </p:nvSpPr>
        <p:spPr>
          <a:xfrm>
            <a:off x="4736178" y="41957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Rectangle 32">
            <a:extLst>
              <a:ext uri="{FF2B5EF4-FFF2-40B4-BE49-F238E27FC236}">
                <a16:creationId xmlns:a16="http://schemas.microsoft.com/office/drawing/2014/main" id="{CCEDFB02-0002-80A4-2BBC-CEA8415D0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4" y="3889376"/>
            <a:ext cx="27732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Villach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8A5CF261-BF1F-EF86-D1D5-C502240513D8}"/>
              </a:ext>
            </a:extLst>
          </p:cNvPr>
          <p:cNvCxnSpPr>
            <a:cxnSpLocks/>
            <a:stCxn id="69" idx="0"/>
            <a:endCxn id="70" idx="1"/>
          </p:cNvCxnSpPr>
          <p:nvPr/>
        </p:nvCxnSpPr>
        <p:spPr>
          <a:xfrm rot="5400000" flipH="1" flipV="1">
            <a:off x="4677789" y="4030088"/>
            <a:ext cx="244830" cy="86519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1333373A-F955-9AAD-6D76-DD75226A72DA}"/>
              </a:ext>
            </a:extLst>
          </p:cNvPr>
          <p:cNvSpPr/>
          <p:nvPr/>
        </p:nvSpPr>
        <p:spPr>
          <a:xfrm>
            <a:off x="4869528" y="237331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Rectangle 32">
            <a:extLst>
              <a:ext uri="{FF2B5EF4-FFF2-40B4-BE49-F238E27FC236}">
                <a16:creationId xmlns:a16="http://schemas.microsoft.com/office/drawing/2014/main" id="{025C3A8F-FC9F-2CFB-4443-76CF958C6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0038" y="1912698"/>
            <a:ext cx="20678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Wels</a:t>
            </a:r>
            <a:endParaRPr kumimoji="0" lang="zh-CN" altLang="zh-CN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0B9DDBE5-EF50-1C09-293D-A3BEB805397C}"/>
              </a:ext>
            </a:extLst>
          </p:cNvPr>
          <p:cNvCxnSpPr>
            <a:cxnSpLocks/>
            <a:stCxn id="75" idx="0"/>
            <a:endCxn id="76" idx="1"/>
          </p:cNvCxnSpPr>
          <p:nvPr/>
        </p:nvCxnSpPr>
        <p:spPr>
          <a:xfrm rot="5400000" flipH="1" flipV="1">
            <a:off x="4740637" y="2123912"/>
            <a:ext cx="399058" cy="9974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9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de-DE" altLang="zh-CN" dirty="0"/>
              <a:t>Sankt Pölten – Lower Austria (Niederösterreich)</a:t>
            </a:r>
            <a:endParaRPr lang="en-US" altLang="zh-CN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B97FCEF6-E39B-485A-0A41-2CAB11C2180F}"/>
              </a:ext>
            </a:extLst>
          </p:cNvPr>
          <p:cNvSpPr>
            <a:spLocks/>
          </p:cNvSpPr>
          <p:nvPr/>
        </p:nvSpPr>
        <p:spPr bwMode="auto">
          <a:xfrm>
            <a:off x="1259632" y="1203598"/>
            <a:ext cx="2605922" cy="3294460"/>
          </a:xfrm>
          <a:custGeom>
            <a:avLst/>
            <a:gdLst>
              <a:gd name="T0" fmla="*/ 2509 w 2971"/>
              <a:gd name="T1" fmla="*/ 44 h 3756"/>
              <a:gd name="T2" fmla="*/ 2591 w 2971"/>
              <a:gd name="T3" fmla="*/ 82 h 3756"/>
              <a:gd name="T4" fmla="*/ 2918 w 2971"/>
              <a:gd name="T5" fmla="*/ 29 h 3756"/>
              <a:gd name="T6" fmla="*/ 2900 w 2971"/>
              <a:gd name="T7" fmla="*/ 238 h 3756"/>
              <a:gd name="T8" fmla="*/ 2784 w 2971"/>
              <a:gd name="T9" fmla="*/ 339 h 3756"/>
              <a:gd name="T10" fmla="*/ 2819 w 2971"/>
              <a:gd name="T11" fmla="*/ 619 h 3756"/>
              <a:gd name="T12" fmla="*/ 2873 w 2971"/>
              <a:gd name="T13" fmla="*/ 706 h 3756"/>
              <a:gd name="T14" fmla="*/ 2906 w 2971"/>
              <a:gd name="T15" fmla="*/ 763 h 3756"/>
              <a:gd name="T16" fmla="*/ 2948 w 2971"/>
              <a:gd name="T17" fmla="*/ 962 h 3756"/>
              <a:gd name="T18" fmla="*/ 2801 w 2971"/>
              <a:gd name="T19" fmla="*/ 1208 h 3756"/>
              <a:gd name="T20" fmla="*/ 2844 w 2971"/>
              <a:gd name="T21" fmla="*/ 1263 h 3756"/>
              <a:gd name="T22" fmla="*/ 2754 w 2971"/>
              <a:gd name="T23" fmla="*/ 1395 h 3756"/>
              <a:gd name="T24" fmla="*/ 2617 w 2971"/>
              <a:gd name="T25" fmla="*/ 1473 h 3756"/>
              <a:gd name="T26" fmla="*/ 2339 w 2971"/>
              <a:gd name="T27" fmla="*/ 1543 h 3756"/>
              <a:gd name="T28" fmla="*/ 2119 w 2971"/>
              <a:gd name="T29" fmla="*/ 1760 h 3756"/>
              <a:gd name="T30" fmla="*/ 1805 w 2971"/>
              <a:gd name="T31" fmla="*/ 1894 h 3756"/>
              <a:gd name="T32" fmla="*/ 1814 w 2971"/>
              <a:gd name="T33" fmla="*/ 2197 h 3756"/>
              <a:gd name="T34" fmla="*/ 1499 w 2971"/>
              <a:gd name="T35" fmla="*/ 2396 h 3756"/>
              <a:gd name="T36" fmla="*/ 1427 w 2971"/>
              <a:gd name="T37" fmla="*/ 2655 h 3756"/>
              <a:gd name="T38" fmla="*/ 1509 w 2971"/>
              <a:gd name="T39" fmla="*/ 2833 h 3756"/>
              <a:gd name="T40" fmla="*/ 1621 w 2971"/>
              <a:gd name="T41" fmla="*/ 2898 h 3756"/>
              <a:gd name="T42" fmla="*/ 1617 w 2971"/>
              <a:gd name="T43" fmla="*/ 3024 h 3756"/>
              <a:gd name="T44" fmla="*/ 1668 w 2971"/>
              <a:gd name="T45" fmla="*/ 3141 h 3756"/>
              <a:gd name="T46" fmla="*/ 1591 w 2971"/>
              <a:gd name="T47" fmla="*/ 3413 h 3756"/>
              <a:gd name="T48" fmla="*/ 1651 w 2971"/>
              <a:gd name="T49" fmla="*/ 3545 h 3756"/>
              <a:gd name="T50" fmla="*/ 1452 w 2971"/>
              <a:gd name="T51" fmla="*/ 3756 h 3756"/>
              <a:gd name="T52" fmla="*/ 1178 w 2971"/>
              <a:gd name="T53" fmla="*/ 3646 h 3756"/>
              <a:gd name="T54" fmla="*/ 988 w 2971"/>
              <a:gd name="T55" fmla="*/ 3640 h 3756"/>
              <a:gd name="T56" fmla="*/ 899 w 2971"/>
              <a:gd name="T57" fmla="*/ 3728 h 3756"/>
              <a:gd name="T58" fmla="*/ 795 w 2971"/>
              <a:gd name="T59" fmla="*/ 3656 h 3756"/>
              <a:gd name="T60" fmla="*/ 611 w 2971"/>
              <a:gd name="T61" fmla="*/ 3598 h 3756"/>
              <a:gd name="T62" fmla="*/ 417 w 2971"/>
              <a:gd name="T63" fmla="*/ 3448 h 3756"/>
              <a:gd name="T64" fmla="*/ 398 w 2971"/>
              <a:gd name="T65" fmla="*/ 3150 h 3756"/>
              <a:gd name="T66" fmla="*/ 535 w 2971"/>
              <a:gd name="T67" fmla="*/ 3033 h 3756"/>
              <a:gd name="T68" fmla="*/ 577 w 2971"/>
              <a:gd name="T69" fmla="*/ 2599 h 3756"/>
              <a:gd name="T70" fmla="*/ 351 w 2971"/>
              <a:gd name="T71" fmla="*/ 2599 h 3756"/>
              <a:gd name="T72" fmla="*/ 160 w 2971"/>
              <a:gd name="T73" fmla="*/ 2694 h 3756"/>
              <a:gd name="T74" fmla="*/ 34 w 2971"/>
              <a:gd name="T75" fmla="*/ 2450 h 3756"/>
              <a:gd name="T76" fmla="*/ 0 w 2971"/>
              <a:gd name="T77" fmla="*/ 2215 h 3756"/>
              <a:gd name="T78" fmla="*/ 265 w 2971"/>
              <a:gd name="T79" fmla="*/ 2034 h 3756"/>
              <a:gd name="T80" fmla="*/ 265 w 2971"/>
              <a:gd name="T81" fmla="*/ 1807 h 3756"/>
              <a:gd name="T82" fmla="*/ 345 w 2971"/>
              <a:gd name="T83" fmla="*/ 1640 h 3756"/>
              <a:gd name="T84" fmla="*/ 321 w 2971"/>
              <a:gd name="T85" fmla="*/ 1549 h 3756"/>
              <a:gd name="T86" fmla="*/ 354 w 2971"/>
              <a:gd name="T87" fmla="*/ 1186 h 3756"/>
              <a:gd name="T88" fmla="*/ 470 w 2971"/>
              <a:gd name="T89" fmla="*/ 1051 h 3756"/>
              <a:gd name="T90" fmla="*/ 588 w 2971"/>
              <a:gd name="T91" fmla="*/ 1052 h 3756"/>
              <a:gd name="T92" fmla="*/ 802 w 2971"/>
              <a:gd name="T93" fmla="*/ 956 h 3756"/>
              <a:gd name="T94" fmla="*/ 991 w 2971"/>
              <a:gd name="T95" fmla="*/ 784 h 3756"/>
              <a:gd name="T96" fmla="*/ 1306 w 2971"/>
              <a:gd name="T97" fmla="*/ 539 h 3756"/>
              <a:gd name="T98" fmla="*/ 1526 w 2971"/>
              <a:gd name="T99" fmla="*/ 612 h 3756"/>
              <a:gd name="T100" fmla="*/ 1733 w 2971"/>
              <a:gd name="T101" fmla="*/ 557 h 3756"/>
              <a:gd name="T102" fmla="*/ 1829 w 2971"/>
              <a:gd name="T103" fmla="*/ 429 h 3756"/>
              <a:gd name="T104" fmla="*/ 1799 w 2971"/>
              <a:gd name="T105" fmla="*/ 348 h 3756"/>
              <a:gd name="T106" fmla="*/ 1813 w 2971"/>
              <a:gd name="T107" fmla="*/ 189 h 3756"/>
              <a:gd name="T108" fmla="*/ 2321 w 2971"/>
              <a:gd name="T109" fmla="*/ 127 h 3756"/>
              <a:gd name="T110" fmla="*/ 2436 w 2971"/>
              <a:gd name="T111" fmla="*/ 23 h 3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71" h="3756">
                <a:moveTo>
                  <a:pt x="2445" y="0"/>
                </a:moveTo>
                <a:lnTo>
                  <a:pt x="2490" y="44"/>
                </a:lnTo>
                <a:lnTo>
                  <a:pt x="2514" y="9"/>
                </a:lnTo>
                <a:lnTo>
                  <a:pt x="2509" y="44"/>
                </a:lnTo>
                <a:lnTo>
                  <a:pt x="2528" y="67"/>
                </a:lnTo>
                <a:lnTo>
                  <a:pt x="2559" y="68"/>
                </a:lnTo>
                <a:lnTo>
                  <a:pt x="2562" y="86"/>
                </a:lnTo>
                <a:lnTo>
                  <a:pt x="2591" y="82"/>
                </a:lnTo>
                <a:lnTo>
                  <a:pt x="2598" y="133"/>
                </a:lnTo>
                <a:lnTo>
                  <a:pt x="2727" y="91"/>
                </a:lnTo>
                <a:lnTo>
                  <a:pt x="2737" y="112"/>
                </a:lnTo>
                <a:lnTo>
                  <a:pt x="2918" y="29"/>
                </a:lnTo>
                <a:lnTo>
                  <a:pt x="2936" y="101"/>
                </a:lnTo>
                <a:lnTo>
                  <a:pt x="2971" y="135"/>
                </a:lnTo>
                <a:lnTo>
                  <a:pt x="2864" y="180"/>
                </a:lnTo>
                <a:lnTo>
                  <a:pt x="2900" y="238"/>
                </a:lnTo>
                <a:lnTo>
                  <a:pt x="2864" y="251"/>
                </a:lnTo>
                <a:lnTo>
                  <a:pt x="2893" y="295"/>
                </a:lnTo>
                <a:lnTo>
                  <a:pt x="2882" y="283"/>
                </a:lnTo>
                <a:lnTo>
                  <a:pt x="2784" y="339"/>
                </a:lnTo>
                <a:lnTo>
                  <a:pt x="2814" y="383"/>
                </a:lnTo>
                <a:lnTo>
                  <a:pt x="2767" y="457"/>
                </a:lnTo>
                <a:lnTo>
                  <a:pt x="2813" y="589"/>
                </a:lnTo>
                <a:lnTo>
                  <a:pt x="2819" y="619"/>
                </a:lnTo>
                <a:lnTo>
                  <a:pt x="2801" y="627"/>
                </a:lnTo>
                <a:lnTo>
                  <a:pt x="2813" y="659"/>
                </a:lnTo>
                <a:lnTo>
                  <a:pt x="2843" y="647"/>
                </a:lnTo>
                <a:lnTo>
                  <a:pt x="2873" y="706"/>
                </a:lnTo>
                <a:lnTo>
                  <a:pt x="2858" y="733"/>
                </a:lnTo>
                <a:lnTo>
                  <a:pt x="2882" y="728"/>
                </a:lnTo>
                <a:lnTo>
                  <a:pt x="2891" y="768"/>
                </a:lnTo>
                <a:lnTo>
                  <a:pt x="2906" y="763"/>
                </a:lnTo>
                <a:lnTo>
                  <a:pt x="2909" y="804"/>
                </a:lnTo>
                <a:lnTo>
                  <a:pt x="2911" y="877"/>
                </a:lnTo>
                <a:lnTo>
                  <a:pt x="2956" y="936"/>
                </a:lnTo>
                <a:lnTo>
                  <a:pt x="2948" y="962"/>
                </a:lnTo>
                <a:lnTo>
                  <a:pt x="2902" y="986"/>
                </a:lnTo>
                <a:lnTo>
                  <a:pt x="2905" y="1045"/>
                </a:lnTo>
                <a:lnTo>
                  <a:pt x="2880" y="1198"/>
                </a:lnTo>
                <a:lnTo>
                  <a:pt x="2801" y="1208"/>
                </a:lnTo>
                <a:lnTo>
                  <a:pt x="2719" y="1251"/>
                </a:lnTo>
                <a:lnTo>
                  <a:pt x="2749" y="1283"/>
                </a:lnTo>
                <a:lnTo>
                  <a:pt x="2843" y="1245"/>
                </a:lnTo>
                <a:lnTo>
                  <a:pt x="2844" y="1263"/>
                </a:lnTo>
                <a:lnTo>
                  <a:pt x="2782" y="1284"/>
                </a:lnTo>
                <a:lnTo>
                  <a:pt x="2752" y="1322"/>
                </a:lnTo>
                <a:lnTo>
                  <a:pt x="2739" y="1364"/>
                </a:lnTo>
                <a:lnTo>
                  <a:pt x="2754" y="1395"/>
                </a:lnTo>
                <a:lnTo>
                  <a:pt x="2745" y="1423"/>
                </a:lnTo>
                <a:lnTo>
                  <a:pt x="2704" y="1449"/>
                </a:lnTo>
                <a:lnTo>
                  <a:pt x="2715" y="1457"/>
                </a:lnTo>
                <a:lnTo>
                  <a:pt x="2617" y="1473"/>
                </a:lnTo>
                <a:lnTo>
                  <a:pt x="2550" y="1455"/>
                </a:lnTo>
                <a:lnTo>
                  <a:pt x="2552" y="1501"/>
                </a:lnTo>
                <a:lnTo>
                  <a:pt x="2392" y="1502"/>
                </a:lnTo>
                <a:lnTo>
                  <a:pt x="2339" y="1543"/>
                </a:lnTo>
                <a:lnTo>
                  <a:pt x="2357" y="1558"/>
                </a:lnTo>
                <a:lnTo>
                  <a:pt x="2280" y="1578"/>
                </a:lnTo>
                <a:lnTo>
                  <a:pt x="2250" y="1787"/>
                </a:lnTo>
                <a:lnTo>
                  <a:pt x="2119" y="1760"/>
                </a:lnTo>
                <a:lnTo>
                  <a:pt x="2000" y="1725"/>
                </a:lnTo>
                <a:lnTo>
                  <a:pt x="1893" y="1752"/>
                </a:lnTo>
                <a:lnTo>
                  <a:pt x="1870" y="1760"/>
                </a:lnTo>
                <a:lnTo>
                  <a:pt x="1805" y="1894"/>
                </a:lnTo>
                <a:lnTo>
                  <a:pt x="1770" y="1964"/>
                </a:lnTo>
                <a:lnTo>
                  <a:pt x="1817" y="1973"/>
                </a:lnTo>
                <a:lnTo>
                  <a:pt x="1781" y="2129"/>
                </a:lnTo>
                <a:lnTo>
                  <a:pt x="1814" y="2197"/>
                </a:lnTo>
                <a:lnTo>
                  <a:pt x="1779" y="2217"/>
                </a:lnTo>
                <a:lnTo>
                  <a:pt x="1624" y="2294"/>
                </a:lnTo>
                <a:lnTo>
                  <a:pt x="1487" y="2331"/>
                </a:lnTo>
                <a:lnTo>
                  <a:pt x="1499" y="2396"/>
                </a:lnTo>
                <a:lnTo>
                  <a:pt x="1482" y="2511"/>
                </a:lnTo>
                <a:lnTo>
                  <a:pt x="1427" y="2558"/>
                </a:lnTo>
                <a:lnTo>
                  <a:pt x="1439" y="2590"/>
                </a:lnTo>
                <a:lnTo>
                  <a:pt x="1427" y="2655"/>
                </a:lnTo>
                <a:lnTo>
                  <a:pt x="1464" y="2718"/>
                </a:lnTo>
                <a:lnTo>
                  <a:pt x="1440" y="2756"/>
                </a:lnTo>
                <a:lnTo>
                  <a:pt x="1466" y="2785"/>
                </a:lnTo>
                <a:lnTo>
                  <a:pt x="1509" y="2833"/>
                </a:lnTo>
                <a:lnTo>
                  <a:pt x="1549" y="2864"/>
                </a:lnTo>
                <a:lnTo>
                  <a:pt x="1565" y="2856"/>
                </a:lnTo>
                <a:lnTo>
                  <a:pt x="1582" y="2895"/>
                </a:lnTo>
                <a:lnTo>
                  <a:pt x="1621" y="2898"/>
                </a:lnTo>
                <a:lnTo>
                  <a:pt x="1620" y="2920"/>
                </a:lnTo>
                <a:lnTo>
                  <a:pt x="1651" y="2920"/>
                </a:lnTo>
                <a:lnTo>
                  <a:pt x="1666" y="2950"/>
                </a:lnTo>
                <a:lnTo>
                  <a:pt x="1617" y="3024"/>
                </a:lnTo>
                <a:lnTo>
                  <a:pt x="1571" y="3014"/>
                </a:lnTo>
                <a:lnTo>
                  <a:pt x="1544" y="3098"/>
                </a:lnTo>
                <a:lnTo>
                  <a:pt x="1571" y="3121"/>
                </a:lnTo>
                <a:lnTo>
                  <a:pt x="1668" y="3141"/>
                </a:lnTo>
                <a:lnTo>
                  <a:pt x="1638" y="3271"/>
                </a:lnTo>
                <a:lnTo>
                  <a:pt x="1675" y="3383"/>
                </a:lnTo>
                <a:lnTo>
                  <a:pt x="1611" y="3410"/>
                </a:lnTo>
                <a:lnTo>
                  <a:pt x="1591" y="3413"/>
                </a:lnTo>
                <a:lnTo>
                  <a:pt x="1574" y="3484"/>
                </a:lnTo>
                <a:lnTo>
                  <a:pt x="1612" y="3513"/>
                </a:lnTo>
                <a:lnTo>
                  <a:pt x="1639" y="3509"/>
                </a:lnTo>
                <a:lnTo>
                  <a:pt x="1651" y="3545"/>
                </a:lnTo>
                <a:lnTo>
                  <a:pt x="1591" y="3650"/>
                </a:lnTo>
                <a:lnTo>
                  <a:pt x="1543" y="3653"/>
                </a:lnTo>
                <a:lnTo>
                  <a:pt x="1467" y="3660"/>
                </a:lnTo>
                <a:lnTo>
                  <a:pt x="1452" y="3756"/>
                </a:lnTo>
                <a:lnTo>
                  <a:pt x="1303" y="3724"/>
                </a:lnTo>
                <a:lnTo>
                  <a:pt x="1217" y="3672"/>
                </a:lnTo>
                <a:lnTo>
                  <a:pt x="1209" y="3669"/>
                </a:lnTo>
                <a:lnTo>
                  <a:pt x="1178" y="3646"/>
                </a:lnTo>
                <a:lnTo>
                  <a:pt x="1155" y="3675"/>
                </a:lnTo>
                <a:lnTo>
                  <a:pt x="1055" y="3674"/>
                </a:lnTo>
                <a:lnTo>
                  <a:pt x="1066" y="3639"/>
                </a:lnTo>
                <a:lnTo>
                  <a:pt x="988" y="3640"/>
                </a:lnTo>
                <a:lnTo>
                  <a:pt x="985" y="3627"/>
                </a:lnTo>
                <a:lnTo>
                  <a:pt x="974" y="3660"/>
                </a:lnTo>
                <a:lnTo>
                  <a:pt x="902" y="3662"/>
                </a:lnTo>
                <a:lnTo>
                  <a:pt x="899" y="3728"/>
                </a:lnTo>
                <a:lnTo>
                  <a:pt x="896" y="3706"/>
                </a:lnTo>
                <a:lnTo>
                  <a:pt x="867" y="3704"/>
                </a:lnTo>
                <a:lnTo>
                  <a:pt x="858" y="3672"/>
                </a:lnTo>
                <a:lnTo>
                  <a:pt x="795" y="3656"/>
                </a:lnTo>
                <a:lnTo>
                  <a:pt x="785" y="3601"/>
                </a:lnTo>
                <a:lnTo>
                  <a:pt x="695" y="3615"/>
                </a:lnTo>
                <a:lnTo>
                  <a:pt x="680" y="3589"/>
                </a:lnTo>
                <a:lnTo>
                  <a:pt x="611" y="3598"/>
                </a:lnTo>
                <a:lnTo>
                  <a:pt x="611" y="3551"/>
                </a:lnTo>
                <a:lnTo>
                  <a:pt x="508" y="3524"/>
                </a:lnTo>
                <a:lnTo>
                  <a:pt x="503" y="3466"/>
                </a:lnTo>
                <a:lnTo>
                  <a:pt x="417" y="3448"/>
                </a:lnTo>
                <a:lnTo>
                  <a:pt x="411" y="3395"/>
                </a:lnTo>
                <a:lnTo>
                  <a:pt x="431" y="3338"/>
                </a:lnTo>
                <a:lnTo>
                  <a:pt x="436" y="3271"/>
                </a:lnTo>
                <a:lnTo>
                  <a:pt x="398" y="3150"/>
                </a:lnTo>
                <a:lnTo>
                  <a:pt x="461" y="3153"/>
                </a:lnTo>
                <a:lnTo>
                  <a:pt x="476" y="3086"/>
                </a:lnTo>
                <a:lnTo>
                  <a:pt x="543" y="3109"/>
                </a:lnTo>
                <a:lnTo>
                  <a:pt x="535" y="3033"/>
                </a:lnTo>
                <a:lnTo>
                  <a:pt x="635" y="3009"/>
                </a:lnTo>
                <a:lnTo>
                  <a:pt x="598" y="2856"/>
                </a:lnTo>
                <a:lnTo>
                  <a:pt x="609" y="2692"/>
                </a:lnTo>
                <a:lnTo>
                  <a:pt x="577" y="2599"/>
                </a:lnTo>
                <a:lnTo>
                  <a:pt x="562" y="2597"/>
                </a:lnTo>
                <a:lnTo>
                  <a:pt x="455" y="2600"/>
                </a:lnTo>
                <a:lnTo>
                  <a:pt x="408" y="2576"/>
                </a:lnTo>
                <a:lnTo>
                  <a:pt x="351" y="2599"/>
                </a:lnTo>
                <a:lnTo>
                  <a:pt x="324" y="2583"/>
                </a:lnTo>
                <a:lnTo>
                  <a:pt x="240" y="2565"/>
                </a:lnTo>
                <a:lnTo>
                  <a:pt x="250" y="2665"/>
                </a:lnTo>
                <a:lnTo>
                  <a:pt x="160" y="2694"/>
                </a:lnTo>
                <a:lnTo>
                  <a:pt x="60" y="2608"/>
                </a:lnTo>
                <a:lnTo>
                  <a:pt x="101" y="2600"/>
                </a:lnTo>
                <a:lnTo>
                  <a:pt x="113" y="2523"/>
                </a:lnTo>
                <a:lnTo>
                  <a:pt x="34" y="2450"/>
                </a:lnTo>
                <a:lnTo>
                  <a:pt x="42" y="2431"/>
                </a:lnTo>
                <a:lnTo>
                  <a:pt x="21" y="2424"/>
                </a:lnTo>
                <a:lnTo>
                  <a:pt x="15" y="2402"/>
                </a:lnTo>
                <a:lnTo>
                  <a:pt x="0" y="2215"/>
                </a:lnTo>
                <a:lnTo>
                  <a:pt x="22" y="2197"/>
                </a:lnTo>
                <a:lnTo>
                  <a:pt x="87" y="2208"/>
                </a:lnTo>
                <a:lnTo>
                  <a:pt x="90" y="2088"/>
                </a:lnTo>
                <a:lnTo>
                  <a:pt x="265" y="2034"/>
                </a:lnTo>
                <a:lnTo>
                  <a:pt x="301" y="2002"/>
                </a:lnTo>
                <a:lnTo>
                  <a:pt x="289" y="1852"/>
                </a:lnTo>
                <a:lnTo>
                  <a:pt x="265" y="1811"/>
                </a:lnTo>
                <a:lnTo>
                  <a:pt x="265" y="1807"/>
                </a:lnTo>
                <a:lnTo>
                  <a:pt x="344" y="1796"/>
                </a:lnTo>
                <a:lnTo>
                  <a:pt x="318" y="1660"/>
                </a:lnTo>
                <a:lnTo>
                  <a:pt x="344" y="1655"/>
                </a:lnTo>
                <a:lnTo>
                  <a:pt x="345" y="1640"/>
                </a:lnTo>
                <a:lnTo>
                  <a:pt x="309" y="1608"/>
                </a:lnTo>
                <a:lnTo>
                  <a:pt x="408" y="1501"/>
                </a:lnTo>
                <a:lnTo>
                  <a:pt x="359" y="1514"/>
                </a:lnTo>
                <a:lnTo>
                  <a:pt x="321" y="1549"/>
                </a:lnTo>
                <a:lnTo>
                  <a:pt x="301" y="1451"/>
                </a:lnTo>
                <a:lnTo>
                  <a:pt x="347" y="1349"/>
                </a:lnTo>
                <a:lnTo>
                  <a:pt x="420" y="1304"/>
                </a:lnTo>
                <a:lnTo>
                  <a:pt x="354" y="1186"/>
                </a:lnTo>
                <a:lnTo>
                  <a:pt x="411" y="1160"/>
                </a:lnTo>
                <a:lnTo>
                  <a:pt x="383" y="1131"/>
                </a:lnTo>
                <a:lnTo>
                  <a:pt x="374" y="1068"/>
                </a:lnTo>
                <a:lnTo>
                  <a:pt x="470" y="1051"/>
                </a:lnTo>
                <a:lnTo>
                  <a:pt x="457" y="951"/>
                </a:lnTo>
                <a:lnTo>
                  <a:pt x="556" y="1018"/>
                </a:lnTo>
                <a:lnTo>
                  <a:pt x="576" y="1065"/>
                </a:lnTo>
                <a:lnTo>
                  <a:pt x="588" y="1052"/>
                </a:lnTo>
                <a:lnTo>
                  <a:pt x="567" y="1024"/>
                </a:lnTo>
                <a:lnTo>
                  <a:pt x="698" y="948"/>
                </a:lnTo>
                <a:lnTo>
                  <a:pt x="764" y="924"/>
                </a:lnTo>
                <a:lnTo>
                  <a:pt x="802" y="956"/>
                </a:lnTo>
                <a:lnTo>
                  <a:pt x="814" y="968"/>
                </a:lnTo>
                <a:lnTo>
                  <a:pt x="915" y="939"/>
                </a:lnTo>
                <a:lnTo>
                  <a:pt x="890" y="853"/>
                </a:lnTo>
                <a:lnTo>
                  <a:pt x="991" y="784"/>
                </a:lnTo>
                <a:lnTo>
                  <a:pt x="1135" y="771"/>
                </a:lnTo>
                <a:lnTo>
                  <a:pt x="1157" y="697"/>
                </a:lnTo>
                <a:lnTo>
                  <a:pt x="1226" y="689"/>
                </a:lnTo>
                <a:lnTo>
                  <a:pt x="1306" y="539"/>
                </a:lnTo>
                <a:lnTo>
                  <a:pt x="1377" y="559"/>
                </a:lnTo>
                <a:lnTo>
                  <a:pt x="1368" y="577"/>
                </a:lnTo>
                <a:lnTo>
                  <a:pt x="1538" y="572"/>
                </a:lnTo>
                <a:lnTo>
                  <a:pt x="1526" y="612"/>
                </a:lnTo>
                <a:lnTo>
                  <a:pt x="1623" y="609"/>
                </a:lnTo>
                <a:lnTo>
                  <a:pt x="1627" y="636"/>
                </a:lnTo>
                <a:lnTo>
                  <a:pt x="1721" y="662"/>
                </a:lnTo>
                <a:lnTo>
                  <a:pt x="1733" y="557"/>
                </a:lnTo>
                <a:lnTo>
                  <a:pt x="1761" y="515"/>
                </a:lnTo>
                <a:lnTo>
                  <a:pt x="1724" y="460"/>
                </a:lnTo>
                <a:lnTo>
                  <a:pt x="1722" y="450"/>
                </a:lnTo>
                <a:lnTo>
                  <a:pt x="1829" y="429"/>
                </a:lnTo>
                <a:lnTo>
                  <a:pt x="1822" y="395"/>
                </a:lnTo>
                <a:lnTo>
                  <a:pt x="1760" y="412"/>
                </a:lnTo>
                <a:lnTo>
                  <a:pt x="1755" y="353"/>
                </a:lnTo>
                <a:lnTo>
                  <a:pt x="1799" y="348"/>
                </a:lnTo>
                <a:lnTo>
                  <a:pt x="1773" y="285"/>
                </a:lnTo>
                <a:lnTo>
                  <a:pt x="1859" y="248"/>
                </a:lnTo>
                <a:lnTo>
                  <a:pt x="1846" y="192"/>
                </a:lnTo>
                <a:lnTo>
                  <a:pt x="1813" y="189"/>
                </a:lnTo>
                <a:lnTo>
                  <a:pt x="1847" y="161"/>
                </a:lnTo>
                <a:lnTo>
                  <a:pt x="1997" y="147"/>
                </a:lnTo>
                <a:lnTo>
                  <a:pt x="2268" y="168"/>
                </a:lnTo>
                <a:lnTo>
                  <a:pt x="2321" y="127"/>
                </a:lnTo>
                <a:lnTo>
                  <a:pt x="2386" y="117"/>
                </a:lnTo>
                <a:lnTo>
                  <a:pt x="2369" y="50"/>
                </a:lnTo>
                <a:lnTo>
                  <a:pt x="2417" y="17"/>
                </a:lnTo>
                <a:lnTo>
                  <a:pt x="2436" y="23"/>
                </a:lnTo>
                <a:lnTo>
                  <a:pt x="2445" y="0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4BA85F3-BEB0-FB62-A368-AA4A058F414D}"/>
              </a:ext>
            </a:extLst>
          </p:cNvPr>
          <p:cNvSpPr>
            <a:spLocks/>
          </p:cNvSpPr>
          <p:nvPr/>
        </p:nvSpPr>
        <p:spPr bwMode="auto">
          <a:xfrm>
            <a:off x="5508104" y="1203598"/>
            <a:ext cx="2605922" cy="3294460"/>
          </a:xfrm>
          <a:custGeom>
            <a:avLst/>
            <a:gdLst>
              <a:gd name="T0" fmla="*/ 2509 w 2971"/>
              <a:gd name="T1" fmla="*/ 44 h 3756"/>
              <a:gd name="T2" fmla="*/ 2591 w 2971"/>
              <a:gd name="T3" fmla="*/ 82 h 3756"/>
              <a:gd name="T4" fmla="*/ 2918 w 2971"/>
              <a:gd name="T5" fmla="*/ 29 h 3756"/>
              <a:gd name="T6" fmla="*/ 2900 w 2971"/>
              <a:gd name="T7" fmla="*/ 238 h 3756"/>
              <a:gd name="T8" fmla="*/ 2784 w 2971"/>
              <a:gd name="T9" fmla="*/ 339 h 3756"/>
              <a:gd name="T10" fmla="*/ 2819 w 2971"/>
              <a:gd name="T11" fmla="*/ 619 h 3756"/>
              <a:gd name="T12" fmla="*/ 2873 w 2971"/>
              <a:gd name="T13" fmla="*/ 706 h 3756"/>
              <a:gd name="T14" fmla="*/ 2906 w 2971"/>
              <a:gd name="T15" fmla="*/ 763 h 3756"/>
              <a:gd name="T16" fmla="*/ 2948 w 2971"/>
              <a:gd name="T17" fmla="*/ 962 h 3756"/>
              <a:gd name="T18" fmla="*/ 2801 w 2971"/>
              <a:gd name="T19" fmla="*/ 1208 h 3756"/>
              <a:gd name="T20" fmla="*/ 2844 w 2971"/>
              <a:gd name="T21" fmla="*/ 1263 h 3756"/>
              <a:gd name="T22" fmla="*/ 2754 w 2971"/>
              <a:gd name="T23" fmla="*/ 1395 h 3756"/>
              <a:gd name="T24" fmla="*/ 2617 w 2971"/>
              <a:gd name="T25" fmla="*/ 1473 h 3756"/>
              <a:gd name="T26" fmla="*/ 2339 w 2971"/>
              <a:gd name="T27" fmla="*/ 1543 h 3756"/>
              <a:gd name="T28" fmla="*/ 2119 w 2971"/>
              <a:gd name="T29" fmla="*/ 1760 h 3756"/>
              <a:gd name="T30" fmla="*/ 1805 w 2971"/>
              <a:gd name="T31" fmla="*/ 1894 h 3756"/>
              <a:gd name="T32" fmla="*/ 1814 w 2971"/>
              <a:gd name="T33" fmla="*/ 2197 h 3756"/>
              <a:gd name="T34" fmla="*/ 1499 w 2971"/>
              <a:gd name="T35" fmla="*/ 2396 h 3756"/>
              <a:gd name="T36" fmla="*/ 1427 w 2971"/>
              <a:gd name="T37" fmla="*/ 2655 h 3756"/>
              <a:gd name="T38" fmla="*/ 1509 w 2971"/>
              <a:gd name="T39" fmla="*/ 2833 h 3756"/>
              <a:gd name="T40" fmla="*/ 1621 w 2971"/>
              <a:gd name="T41" fmla="*/ 2898 h 3756"/>
              <a:gd name="T42" fmla="*/ 1617 w 2971"/>
              <a:gd name="T43" fmla="*/ 3024 h 3756"/>
              <a:gd name="T44" fmla="*/ 1668 w 2971"/>
              <a:gd name="T45" fmla="*/ 3141 h 3756"/>
              <a:gd name="T46" fmla="*/ 1591 w 2971"/>
              <a:gd name="T47" fmla="*/ 3413 h 3756"/>
              <a:gd name="T48" fmla="*/ 1651 w 2971"/>
              <a:gd name="T49" fmla="*/ 3545 h 3756"/>
              <a:gd name="T50" fmla="*/ 1452 w 2971"/>
              <a:gd name="T51" fmla="*/ 3756 h 3756"/>
              <a:gd name="T52" fmla="*/ 1178 w 2971"/>
              <a:gd name="T53" fmla="*/ 3646 h 3756"/>
              <a:gd name="T54" fmla="*/ 988 w 2971"/>
              <a:gd name="T55" fmla="*/ 3640 h 3756"/>
              <a:gd name="T56" fmla="*/ 899 w 2971"/>
              <a:gd name="T57" fmla="*/ 3728 h 3756"/>
              <a:gd name="T58" fmla="*/ 795 w 2971"/>
              <a:gd name="T59" fmla="*/ 3656 h 3756"/>
              <a:gd name="T60" fmla="*/ 611 w 2971"/>
              <a:gd name="T61" fmla="*/ 3598 h 3756"/>
              <a:gd name="T62" fmla="*/ 417 w 2971"/>
              <a:gd name="T63" fmla="*/ 3448 h 3756"/>
              <a:gd name="T64" fmla="*/ 398 w 2971"/>
              <a:gd name="T65" fmla="*/ 3150 h 3756"/>
              <a:gd name="T66" fmla="*/ 535 w 2971"/>
              <a:gd name="T67" fmla="*/ 3033 h 3756"/>
              <a:gd name="T68" fmla="*/ 577 w 2971"/>
              <a:gd name="T69" fmla="*/ 2599 h 3756"/>
              <a:gd name="T70" fmla="*/ 351 w 2971"/>
              <a:gd name="T71" fmla="*/ 2599 h 3756"/>
              <a:gd name="T72" fmla="*/ 160 w 2971"/>
              <a:gd name="T73" fmla="*/ 2694 h 3756"/>
              <a:gd name="T74" fmla="*/ 34 w 2971"/>
              <a:gd name="T75" fmla="*/ 2450 h 3756"/>
              <a:gd name="T76" fmla="*/ 0 w 2971"/>
              <a:gd name="T77" fmla="*/ 2215 h 3756"/>
              <a:gd name="T78" fmla="*/ 265 w 2971"/>
              <a:gd name="T79" fmla="*/ 2034 h 3756"/>
              <a:gd name="T80" fmla="*/ 265 w 2971"/>
              <a:gd name="T81" fmla="*/ 1807 h 3756"/>
              <a:gd name="T82" fmla="*/ 345 w 2971"/>
              <a:gd name="T83" fmla="*/ 1640 h 3756"/>
              <a:gd name="T84" fmla="*/ 321 w 2971"/>
              <a:gd name="T85" fmla="*/ 1549 h 3756"/>
              <a:gd name="T86" fmla="*/ 354 w 2971"/>
              <a:gd name="T87" fmla="*/ 1186 h 3756"/>
              <a:gd name="T88" fmla="*/ 470 w 2971"/>
              <a:gd name="T89" fmla="*/ 1051 h 3756"/>
              <a:gd name="T90" fmla="*/ 588 w 2971"/>
              <a:gd name="T91" fmla="*/ 1052 h 3756"/>
              <a:gd name="T92" fmla="*/ 802 w 2971"/>
              <a:gd name="T93" fmla="*/ 956 h 3756"/>
              <a:gd name="T94" fmla="*/ 991 w 2971"/>
              <a:gd name="T95" fmla="*/ 784 h 3756"/>
              <a:gd name="T96" fmla="*/ 1306 w 2971"/>
              <a:gd name="T97" fmla="*/ 539 h 3756"/>
              <a:gd name="T98" fmla="*/ 1526 w 2971"/>
              <a:gd name="T99" fmla="*/ 612 h 3756"/>
              <a:gd name="T100" fmla="*/ 1733 w 2971"/>
              <a:gd name="T101" fmla="*/ 557 h 3756"/>
              <a:gd name="T102" fmla="*/ 1829 w 2971"/>
              <a:gd name="T103" fmla="*/ 429 h 3756"/>
              <a:gd name="T104" fmla="*/ 1799 w 2971"/>
              <a:gd name="T105" fmla="*/ 348 h 3756"/>
              <a:gd name="T106" fmla="*/ 1813 w 2971"/>
              <a:gd name="T107" fmla="*/ 189 h 3756"/>
              <a:gd name="T108" fmla="*/ 2321 w 2971"/>
              <a:gd name="T109" fmla="*/ 127 h 3756"/>
              <a:gd name="T110" fmla="*/ 2436 w 2971"/>
              <a:gd name="T111" fmla="*/ 23 h 3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71" h="3756">
                <a:moveTo>
                  <a:pt x="2445" y="0"/>
                </a:moveTo>
                <a:lnTo>
                  <a:pt x="2490" y="44"/>
                </a:lnTo>
                <a:lnTo>
                  <a:pt x="2514" y="9"/>
                </a:lnTo>
                <a:lnTo>
                  <a:pt x="2509" y="44"/>
                </a:lnTo>
                <a:lnTo>
                  <a:pt x="2528" y="67"/>
                </a:lnTo>
                <a:lnTo>
                  <a:pt x="2559" y="68"/>
                </a:lnTo>
                <a:lnTo>
                  <a:pt x="2562" y="86"/>
                </a:lnTo>
                <a:lnTo>
                  <a:pt x="2591" y="82"/>
                </a:lnTo>
                <a:lnTo>
                  <a:pt x="2598" y="133"/>
                </a:lnTo>
                <a:lnTo>
                  <a:pt x="2727" y="91"/>
                </a:lnTo>
                <a:lnTo>
                  <a:pt x="2737" y="112"/>
                </a:lnTo>
                <a:lnTo>
                  <a:pt x="2918" y="29"/>
                </a:lnTo>
                <a:lnTo>
                  <a:pt x="2936" y="101"/>
                </a:lnTo>
                <a:lnTo>
                  <a:pt x="2971" y="135"/>
                </a:lnTo>
                <a:lnTo>
                  <a:pt x="2864" y="180"/>
                </a:lnTo>
                <a:lnTo>
                  <a:pt x="2900" y="238"/>
                </a:lnTo>
                <a:lnTo>
                  <a:pt x="2864" y="251"/>
                </a:lnTo>
                <a:lnTo>
                  <a:pt x="2893" y="295"/>
                </a:lnTo>
                <a:lnTo>
                  <a:pt x="2882" y="283"/>
                </a:lnTo>
                <a:lnTo>
                  <a:pt x="2784" y="339"/>
                </a:lnTo>
                <a:lnTo>
                  <a:pt x="2814" y="383"/>
                </a:lnTo>
                <a:lnTo>
                  <a:pt x="2767" y="457"/>
                </a:lnTo>
                <a:lnTo>
                  <a:pt x="2813" y="589"/>
                </a:lnTo>
                <a:lnTo>
                  <a:pt x="2819" y="619"/>
                </a:lnTo>
                <a:lnTo>
                  <a:pt x="2801" y="627"/>
                </a:lnTo>
                <a:lnTo>
                  <a:pt x="2813" y="659"/>
                </a:lnTo>
                <a:lnTo>
                  <a:pt x="2843" y="647"/>
                </a:lnTo>
                <a:lnTo>
                  <a:pt x="2873" y="706"/>
                </a:lnTo>
                <a:lnTo>
                  <a:pt x="2858" y="733"/>
                </a:lnTo>
                <a:lnTo>
                  <a:pt x="2882" y="728"/>
                </a:lnTo>
                <a:lnTo>
                  <a:pt x="2891" y="768"/>
                </a:lnTo>
                <a:lnTo>
                  <a:pt x="2906" y="763"/>
                </a:lnTo>
                <a:lnTo>
                  <a:pt x="2909" y="804"/>
                </a:lnTo>
                <a:lnTo>
                  <a:pt x="2911" y="877"/>
                </a:lnTo>
                <a:lnTo>
                  <a:pt x="2956" y="936"/>
                </a:lnTo>
                <a:lnTo>
                  <a:pt x="2948" y="962"/>
                </a:lnTo>
                <a:lnTo>
                  <a:pt x="2902" y="986"/>
                </a:lnTo>
                <a:lnTo>
                  <a:pt x="2905" y="1045"/>
                </a:lnTo>
                <a:lnTo>
                  <a:pt x="2880" y="1198"/>
                </a:lnTo>
                <a:lnTo>
                  <a:pt x="2801" y="1208"/>
                </a:lnTo>
                <a:lnTo>
                  <a:pt x="2719" y="1251"/>
                </a:lnTo>
                <a:lnTo>
                  <a:pt x="2749" y="1283"/>
                </a:lnTo>
                <a:lnTo>
                  <a:pt x="2843" y="1245"/>
                </a:lnTo>
                <a:lnTo>
                  <a:pt x="2844" y="1263"/>
                </a:lnTo>
                <a:lnTo>
                  <a:pt x="2782" y="1284"/>
                </a:lnTo>
                <a:lnTo>
                  <a:pt x="2752" y="1322"/>
                </a:lnTo>
                <a:lnTo>
                  <a:pt x="2739" y="1364"/>
                </a:lnTo>
                <a:lnTo>
                  <a:pt x="2754" y="1395"/>
                </a:lnTo>
                <a:lnTo>
                  <a:pt x="2745" y="1423"/>
                </a:lnTo>
                <a:lnTo>
                  <a:pt x="2704" y="1449"/>
                </a:lnTo>
                <a:lnTo>
                  <a:pt x="2715" y="1457"/>
                </a:lnTo>
                <a:lnTo>
                  <a:pt x="2617" y="1473"/>
                </a:lnTo>
                <a:lnTo>
                  <a:pt x="2550" y="1455"/>
                </a:lnTo>
                <a:lnTo>
                  <a:pt x="2552" y="1501"/>
                </a:lnTo>
                <a:lnTo>
                  <a:pt x="2392" y="1502"/>
                </a:lnTo>
                <a:lnTo>
                  <a:pt x="2339" y="1543"/>
                </a:lnTo>
                <a:lnTo>
                  <a:pt x="2357" y="1558"/>
                </a:lnTo>
                <a:lnTo>
                  <a:pt x="2280" y="1578"/>
                </a:lnTo>
                <a:lnTo>
                  <a:pt x="2250" y="1787"/>
                </a:lnTo>
                <a:lnTo>
                  <a:pt x="2119" y="1760"/>
                </a:lnTo>
                <a:lnTo>
                  <a:pt x="2000" y="1725"/>
                </a:lnTo>
                <a:lnTo>
                  <a:pt x="1893" y="1752"/>
                </a:lnTo>
                <a:lnTo>
                  <a:pt x="1870" y="1760"/>
                </a:lnTo>
                <a:lnTo>
                  <a:pt x="1805" y="1894"/>
                </a:lnTo>
                <a:lnTo>
                  <a:pt x="1770" y="1964"/>
                </a:lnTo>
                <a:lnTo>
                  <a:pt x="1817" y="1973"/>
                </a:lnTo>
                <a:lnTo>
                  <a:pt x="1781" y="2129"/>
                </a:lnTo>
                <a:lnTo>
                  <a:pt x="1814" y="2197"/>
                </a:lnTo>
                <a:lnTo>
                  <a:pt x="1779" y="2217"/>
                </a:lnTo>
                <a:lnTo>
                  <a:pt x="1624" y="2294"/>
                </a:lnTo>
                <a:lnTo>
                  <a:pt x="1487" y="2331"/>
                </a:lnTo>
                <a:lnTo>
                  <a:pt x="1499" y="2396"/>
                </a:lnTo>
                <a:lnTo>
                  <a:pt x="1482" y="2511"/>
                </a:lnTo>
                <a:lnTo>
                  <a:pt x="1427" y="2558"/>
                </a:lnTo>
                <a:lnTo>
                  <a:pt x="1439" y="2590"/>
                </a:lnTo>
                <a:lnTo>
                  <a:pt x="1427" y="2655"/>
                </a:lnTo>
                <a:lnTo>
                  <a:pt x="1464" y="2718"/>
                </a:lnTo>
                <a:lnTo>
                  <a:pt x="1440" y="2756"/>
                </a:lnTo>
                <a:lnTo>
                  <a:pt x="1466" y="2785"/>
                </a:lnTo>
                <a:lnTo>
                  <a:pt x="1509" y="2833"/>
                </a:lnTo>
                <a:lnTo>
                  <a:pt x="1549" y="2864"/>
                </a:lnTo>
                <a:lnTo>
                  <a:pt x="1565" y="2856"/>
                </a:lnTo>
                <a:lnTo>
                  <a:pt x="1582" y="2895"/>
                </a:lnTo>
                <a:lnTo>
                  <a:pt x="1621" y="2898"/>
                </a:lnTo>
                <a:lnTo>
                  <a:pt x="1620" y="2920"/>
                </a:lnTo>
                <a:lnTo>
                  <a:pt x="1651" y="2920"/>
                </a:lnTo>
                <a:lnTo>
                  <a:pt x="1666" y="2950"/>
                </a:lnTo>
                <a:lnTo>
                  <a:pt x="1617" y="3024"/>
                </a:lnTo>
                <a:lnTo>
                  <a:pt x="1571" y="3014"/>
                </a:lnTo>
                <a:lnTo>
                  <a:pt x="1544" y="3098"/>
                </a:lnTo>
                <a:lnTo>
                  <a:pt x="1571" y="3121"/>
                </a:lnTo>
                <a:lnTo>
                  <a:pt x="1668" y="3141"/>
                </a:lnTo>
                <a:lnTo>
                  <a:pt x="1638" y="3271"/>
                </a:lnTo>
                <a:lnTo>
                  <a:pt x="1675" y="3383"/>
                </a:lnTo>
                <a:lnTo>
                  <a:pt x="1611" y="3410"/>
                </a:lnTo>
                <a:lnTo>
                  <a:pt x="1591" y="3413"/>
                </a:lnTo>
                <a:lnTo>
                  <a:pt x="1574" y="3484"/>
                </a:lnTo>
                <a:lnTo>
                  <a:pt x="1612" y="3513"/>
                </a:lnTo>
                <a:lnTo>
                  <a:pt x="1639" y="3509"/>
                </a:lnTo>
                <a:lnTo>
                  <a:pt x="1651" y="3545"/>
                </a:lnTo>
                <a:lnTo>
                  <a:pt x="1591" y="3650"/>
                </a:lnTo>
                <a:lnTo>
                  <a:pt x="1543" y="3653"/>
                </a:lnTo>
                <a:lnTo>
                  <a:pt x="1467" y="3660"/>
                </a:lnTo>
                <a:lnTo>
                  <a:pt x="1452" y="3756"/>
                </a:lnTo>
                <a:lnTo>
                  <a:pt x="1303" y="3724"/>
                </a:lnTo>
                <a:lnTo>
                  <a:pt x="1217" y="3672"/>
                </a:lnTo>
                <a:lnTo>
                  <a:pt x="1209" y="3669"/>
                </a:lnTo>
                <a:lnTo>
                  <a:pt x="1178" y="3646"/>
                </a:lnTo>
                <a:lnTo>
                  <a:pt x="1155" y="3675"/>
                </a:lnTo>
                <a:lnTo>
                  <a:pt x="1055" y="3674"/>
                </a:lnTo>
                <a:lnTo>
                  <a:pt x="1066" y="3639"/>
                </a:lnTo>
                <a:lnTo>
                  <a:pt x="988" y="3640"/>
                </a:lnTo>
                <a:lnTo>
                  <a:pt x="985" y="3627"/>
                </a:lnTo>
                <a:lnTo>
                  <a:pt x="974" y="3660"/>
                </a:lnTo>
                <a:lnTo>
                  <a:pt x="902" y="3662"/>
                </a:lnTo>
                <a:lnTo>
                  <a:pt x="899" y="3728"/>
                </a:lnTo>
                <a:lnTo>
                  <a:pt x="896" y="3706"/>
                </a:lnTo>
                <a:lnTo>
                  <a:pt x="867" y="3704"/>
                </a:lnTo>
                <a:lnTo>
                  <a:pt x="858" y="3672"/>
                </a:lnTo>
                <a:lnTo>
                  <a:pt x="795" y="3656"/>
                </a:lnTo>
                <a:lnTo>
                  <a:pt x="785" y="3601"/>
                </a:lnTo>
                <a:lnTo>
                  <a:pt x="695" y="3615"/>
                </a:lnTo>
                <a:lnTo>
                  <a:pt x="680" y="3589"/>
                </a:lnTo>
                <a:lnTo>
                  <a:pt x="611" y="3598"/>
                </a:lnTo>
                <a:lnTo>
                  <a:pt x="611" y="3551"/>
                </a:lnTo>
                <a:lnTo>
                  <a:pt x="508" y="3524"/>
                </a:lnTo>
                <a:lnTo>
                  <a:pt x="503" y="3466"/>
                </a:lnTo>
                <a:lnTo>
                  <a:pt x="417" y="3448"/>
                </a:lnTo>
                <a:lnTo>
                  <a:pt x="411" y="3395"/>
                </a:lnTo>
                <a:lnTo>
                  <a:pt x="431" y="3338"/>
                </a:lnTo>
                <a:lnTo>
                  <a:pt x="436" y="3271"/>
                </a:lnTo>
                <a:lnTo>
                  <a:pt x="398" y="3150"/>
                </a:lnTo>
                <a:lnTo>
                  <a:pt x="461" y="3153"/>
                </a:lnTo>
                <a:lnTo>
                  <a:pt x="476" y="3086"/>
                </a:lnTo>
                <a:lnTo>
                  <a:pt x="543" y="3109"/>
                </a:lnTo>
                <a:lnTo>
                  <a:pt x="535" y="3033"/>
                </a:lnTo>
                <a:lnTo>
                  <a:pt x="635" y="3009"/>
                </a:lnTo>
                <a:lnTo>
                  <a:pt x="598" y="2856"/>
                </a:lnTo>
                <a:lnTo>
                  <a:pt x="609" y="2692"/>
                </a:lnTo>
                <a:lnTo>
                  <a:pt x="577" y="2599"/>
                </a:lnTo>
                <a:lnTo>
                  <a:pt x="562" y="2597"/>
                </a:lnTo>
                <a:lnTo>
                  <a:pt x="455" y="2600"/>
                </a:lnTo>
                <a:lnTo>
                  <a:pt x="408" y="2576"/>
                </a:lnTo>
                <a:lnTo>
                  <a:pt x="351" y="2599"/>
                </a:lnTo>
                <a:lnTo>
                  <a:pt x="324" y="2583"/>
                </a:lnTo>
                <a:lnTo>
                  <a:pt x="240" y="2565"/>
                </a:lnTo>
                <a:lnTo>
                  <a:pt x="250" y="2665"/>
                </a:lnTo>
                <a:lnTo>
                  <a:pt x="160" y="2694"/>
                </a:lnTo>
                <a:lnTo>
                  <a:pt x="60" y="2608"/>
                </a:lnTo>
                <a:lnTo>
                  <a:pt x="101" y="2600"/>
                </a:lnTo>
                <a:lnTo>
                  <a:pt x="113" y="2523"/>
                </a:lnTo>
                <a:lnTo>
                  <a:pt x="34" y="2450"/>
                </a:lnTo>
                <a:lnTo>
                  <a:pt x="42" y="2431"/>
                </a:lnTo>
                <a:lnTo>
                  <a:pt x="21" y="2424"/>
                </a:lnTo>
                <a:lnTo>
                  <a:pt x="15" y="2402"/>
                </a:lnTo>
                <a:lnTo>
                  <a:pt x="0" y="2215"/>
                </a:lnTo>
                <a:lnTo>
                  <a:pt x="22" y="2197"/>
                </a:lnTo>
                <a:lnTo>
                  <a:pt x="87" y="2208"/>
                </a:lnTo>
                <a:lnTo>
                  <a:pt x="90" y="2088"/>
                </a:lnTo>
                <a:lnTo>
                  <a:pt x="265" y="2034"/>
                </a:lnTo>
                <a:lnTo>
                  <a:pt x="301" y="2002"/>
                </a:lnTo>
                <a:lnTo>
                  <a:pt x="289" y="1852"/>
                </a:lnTo>
                <a:lnTo>
                  <a:pt x="265" y="1811"/>
                </a:lnTo>
                <a:lnTo>
                  <a:pt x="265" y="1807"/>
                </a:lnTo>
                <a:lnTo>
                  <a:pt x="344" y="1796"/>
                </a:lnTo>
                <a:lnTo>
                  <a:pt x="318" y="1660"/>
                </a:lnTo>
                <a:lnTo>
                  <a:pt x="344" y="1655"/>
                </a:lnTo>
                <a:lnTo>
                  <a:pt x="345" y="1640"/>
                </a:lnTo>
                <a:lnTo>
                  <a:pt x="309" y="1608"/>
                </a:lnTo>
                <a:lnTo>
                  <a:pt x="408" y="1501"/>
                </a:lnTo>
                <a:lnTo>
                  <a:pt x="359" y="1514"/>
                </a:lnTo>
                <a:lnTo>
                  <a:pt x="321" y="1549"/>
                </a:lnTo>
                <a:lnTo>
                  <a:pt x="301" y="1451"/>
                </a:lnTo>
                <a:lnTo>
                  <a:pt x="347" y="1349"/>
                </a:lnTo>
                <a:lnTo>
                  <a:pt x="420" y="1304"/>
                </a:lnTo>
                <a:lnTo>
                  <a:pt x="354" y="1186"/>
                </a:lnTo>
                <a:lnTo>
                  <a:pt x="411" y="1160"/>
                </a:lnTo>
                <a:lnTo>
                  <a:pt x="383" y="1131"/>
                </a:lnTo>
                <a:lnTo>
                  <a:pt x="374" y="1068"/>
                </a:lnTo>
                <a:lnTo>
                  <a:pt x="470" y="1051"/>
                </a:lnTo>
                <a:lnTo>
                  <a:pt x="457" y="951"/>
                </a:lnTo>
                <a:lnTo>
                  <a:pt x="556" y="1018"/>
                </a:lnTo>
                <a:lnTo>
                  <a:pt x="576" y="1065"/>
                </a:lnTo>
                <a:lnTo>
                  <a:pt x="588" y="1052"/>
                </a:lnTo>
                <a:lnTo>
                  <a:pt x="567" y="1024"/>
                </a:lnTo>
                <a:lnTo>
                  <a:pt x="698" y="948"/>
                </a:lnTo>
                <a:lnTo>
                  <a:pt x="764" y="924"/>
                </a:lnTo>
                <a:lnTo>
                  <a:pt x="802" y="956"/>
                </a:lnTo>
                <a:lnTo>
                  <a:pt x="814" y="968"/>
                </a:lnTo>
                <a:lnTo>
                  <a:pt x="915" y="939"/>
                </a:lnTo>
                <a:lnTo>
                  <a:pt x="890" y="853"/>
                </a:lnTo>
                <a:lnTo>
                  <a:pt x="991" y="784"/>
                </a:lnTo>
                <a:lnTo>
                  <a:pt x="1135" y="771"/>
                </a:lnTo>
                <a:lnTo>
                  <a:pt x="1157" y="697"/>
                </a:lnTo>
                <a:lnTo>
                  <a:pt x="1226" y="689"/>
                </a:lnTo>
                <a:lnTo>
                  <a:pt x="1306" y="539"/>
                </a:lnTo>
                <a:lnTo>
                  <a:pt x="1377" y="559"/>
                </a:lnTo>
                <a:lnTo>
                  <a:pt x="1368" y="577"/>
                </a:lnTo>
                <a:lnTo>
                  <a:pt x="1538" y="572"/>
                </a:lnTo>
                <a:lnTo>
                  <a:pt x="1526" y="612"/>
                </a:lnTo>
                <a:lnTo>
                  <a:pt x="1623" y="609"/>
                </a:lnTo>
                <a:lnTo>
                  <a:pt x="1627" y="636"/>
                </a:lnTo>
                <a:lnTo>
                  <a:pt x="1721" y="662"/>
                </a:lnTo>
                <a:lnTo>
                  <a:pt x="1733" y="557"/>
                </a:lnTo>
                <a:lnTo>
                  <a:pt x="1761" y="515"/>
                </a:lnTo>
                <a:lnTo>
                  <a:pt x="1724" y="460"/>
                </a:lnTo>
                <a:lnTo>
                  <a:pt x="1722" y="450"/>
                </a:lnTo>
                <a:lnTo>
                  <a:pt x="1829" y="429"/>
                </a:lnTo>
                <a:lnTo>
                  <a:pt x="1822" y="395"/>
                </a:lnTo>
                <a:lnTo>
                  <a:pt x="1760" y="412"/>
                </a:lnTo>
                <a:lnTo>
                  <a:pt x="1755" y="353"/>
                </a:lnTo>
                <a:lnTo>
                  <a:pt x="1799" y="348"/>
                </a:lnTo>
                <a:lnTo>
                  <a:pt x="1773" y="285"/>
                </a:lnTo>
                <a:lnTo>
                  <a:pt x="1859" y="248"/>
                </a:lnTo>
                <a:lnTo>
                  <a:pt x="1846" y="192"/>
                </a:lnTo>
                <a:lnTo>
                  <a:pt x="1813" y="189"/>
                </a:lnTo>
                <a:lnTo>
                  <a:pt x="1847" y="161"/>
                </a:lnTo>
                <a:lnTo>
                  <a:pt x="1997" y="147"/>
                </a:lnTo>
                <a:lnTo>
                  <a:pt x="2268" y="168"/>
                </a:lnTo>
                <a:lnTo>
                  <a:pt x="2321" y="127"/>
                </a:lnTo>
                <a:lnTo>
                  <a:pt x="2386" y="117"/>
                </a:lnTo>
                <a:lnTo>
                  <a:pt x="2369" y="50"/>
                </a:lnTo>
                <a:lnTo>
                  <a:pt x="2417" y="17"/>
                </a:lnTo>
                <a:lnTo>
                  <a:pt x="2436" y="23"/>
                </a:lnTo>
                <a:lnTo>
                  <a:pt x="2445" y="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Villach – Carinthia (Kärnten)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0354C34-BE54-1F1D-87F0-C536014E0B2C}"/>
              </a:ext>
            </a:extLst>
          </p:cNvPr>
          <p:cNvSpPr>
            <a:spLocks/>
          </p:cNvSpPr>
          <p:nvPr/>
        </p:nvSpPr>
        <p:spPr bwMode="auto">
          <a:xfrm>
            <a:off x="611560" y="1059582"/>
            <a:ext cx="4248472" cy="2380226"/>
          </a:xfrm>
          <a:custGeom>
            <a:avLst/>
            <a:gdLst>
              <a:gd name="T0" fmla="*/ 2245 w 4871"/>
              <a:gd name="T1" fmla="*/ 80 h 2729"/>
              <a:gd name="T2" fmla="*/ 2402 w 4871"/>
              <a:gd name="T3" fmla="*/ 256 h 2729"/>
              <a:gd name="T4" fmla="*/ 2713 w 4871"/>
              <a:gd name="T5" fmla="*/ 465 h 2729"/>
              <a:gd name="T6" fmla="*/ 2954 w 4871"/>
              <a:gd name="T7" fmla="*/ 398 h 2729"/>
              <a:gd name="T8" fmla="*/ 3027 w 4871"/>
              <a:gd name="T9" fmla="*/ 416 h 2729"/>
              <a:gd name="T10" fmla="*/ 3230 w 4871"/>
              <a:gd name="T11" fmla="*/ 445 h 2729"/>
              <a:gd name="T12" fmla="*/ 3396 w 4871"/>
              <a:gd name="T13" fmla="*/ 395 h 2729"/>
              <a:gd name="T14" fmla="*/ 4122 w 4871"/>
              <a:gd name="T15" fmla="*/ 142 h 2729"/>
              <a:gd name="T16" fmla="*/ 4362 w 4871"/>
              <a:gd name="T17" fmla="*/ 233 h 2729"/>
              <a:gd name="T18" fmla="*/ 4164 w 4871"/>
              <a:gd name="T19" fmla="*/ 439 h 2729"/>
              <a:gd name="T20" fmla="*/ 3912 w 4871"/>
              <a:gd name="T21" fmla="*/ 618 h 2729"/>
              <a:gd name="T22" fmla="*/ 4058 w 4871"/>
              <a:gd name="T23" fmla="*/ 828 h 2729"/>
              <a:gd name="T24" fmla="*/ 4037 w 4871"/>
              <a:gd name="T25" fmla="*/ 856 h 2729"/>
              <a:gd name="T26" fmla="*/ 3953 w 4871"/>
              <a:gd name="T27" fmla="*/ 948 h 2729"/>
              <a:gd name="T28" fmla="*/ 3983 w 4871"/>
              <a:gd name="T29" fmla="*/ 1190 h 2729"/>
              <a:gd name="T30" fmla="*/ 4084 w 4871"/>
              <a:gd name="T31" fmla="*/ 1408 h 2729"/>
              <a:gd name="T32" fmla="*/ 4426 w 4871"/>
              <a:gd name="T33" fmla="*/ 1810 h 2729"/>
              <a:gd name="T34" fmla="*/ 4858 w 4871"/>
              <a:gd name="T35" fmla="*/ 1829 h 2729"/>
              <a:gd name="T36" fmla="*/ 4787 w 4871"/>
              <a:gd name="T37" fmla="*/ 1893 h 2729"/>
              <a:gd name="T38" fmla="*/ 4579 w 4871"/>
              <a:gd name="T39" fmla="*/ 1947 h 2729"/>
              <a:gd name="T40" fmla="*/ 4556 w 4871"/>
              <a:gd name="T41" fmla="*/ 2090 h 2729"/>
              <a:gd name="T42" fmla="*/ 4362 w 4871"/>
              <a:gd name="T43" fmla="*/ 2049 h 2729"/>
              <a:gd name="T44" fmla="*/ 4194 w 4871"/>
              <a:gd name="T45" fmla="*/ 2247 h 2729"/>
              <a:gd name="T46" fmla="*/ 3653 w 4871"/>
              <a:gd name="T47" fmla="*/ 2205 h 2729"/>
              <a:gd name="T48" fmla="*/ 3467 w 4871"/>
              <a:gd name="T49" fmla="*/ 2172 h 2729"/>
              <a:gd name="T50" fmla="*/ 3285 w 4871"/>
              <a:gd name="T51" fmla="*/ 2129 h 2729"/>
              <a:gd name="T52" fmla="*/ 2920 w 4871"/>
              <a:gd name="T53" fmla="*/ 2088 h 2729"/>
              <a:gd name="T54" fmla="*/ 2613 w 4871"/>
              <a:gd name="T55" fmla="*/ 2179 h 2729"/>
              <a:gd name="T56" fmla="*/ 2503 w 4871"/>
              <a:gd name="T57" fmla="*/ 2243 h 2729"/>
              <a:gd name="T58" fmla="*/ 2573 w 4871"/>
              <a:gd name="T59" fmla="*/ 2368 h 2729"/>
              <a:gd name="T60" fmla="*/ 1763 w 4871"/>
              <a:gd name="T61" fmla="*/ 2488 h 2729"/>
              <a:gd name="T62" fmla="*/ 1431 w 4871"/>
              <a:gd name="T63" fmla="*/ 2689 h 2729"/>
              <a:gd name="T64" fmla="*/ 1141 w 4871"/>
              <a:gd name="T65" fmla="*/ 2585 h 2729"/>
              <a:gd name="T66" fmla="*/ 963 w 4871"/>
              <a:gd name="T67" fmla="*/ 2618 h 2729"/>
              <a:gd name="T68" fmla="*/ 892 w 4871"/>
              <a:gd name="T69" fmla="*/ 1978 h 2729"/>
              <a:gd name="T70" fmla="*/ 502 w 4871"/>
              <a:gd name="T71" fmla="*/ 1982 h 2729"/>
              <a:gd name="T72" fmla="*/ 343 w 4871"/>
              <a:gd name="T73" fmla="*/ 1910 h 2729"/>
              <a:gd name="T74" fmla="*/ 15 w 4871"/>
              <a:gd name="T75" fmla="*/ 1504 h 2729"/>
              <a:gd name="T76" fmla="*/ 529 w 4871"/>
              <a:gd name="T77" fmla="*/ 1383 h 2729"/>
              <a:gd name="T78" fmla="*/ 585 w 4871"/>
              <a:gd name="T79" fmla="*/ 1158 h 2729"/>
              <a:gd name="T80" fmla="*/ 867 w 4871"/>
              <a:gd name="T81" fmla="*/ 1116 h 2729"/>
              <a:gd name="T82" fmla="*/ 1129 w 4871"/>
              <a:gd name="T83" fmla="*/ 931 h 2729"/>
              <a:gd name="T84" fmla="*/ 1193 w 4871"/>
              <a:gd name="T85" fmla="*/ 830 h 2729"/>
              <a:gd name="T86" fmla="*/ 1443 w 4871"/>
              <a:gd name="T87" fmla="*/ 846 h 2729"/>
              <a:gd name="T88" fmla="*/ 1736 w 4871"/>
              <a:gd name="T89" fmla="*/ 681 h 2729"/>
              <a:gd name="T90" fmla="*/ 1769 w 4871"/>
              <a:gd name="T91" fmla="*/ 482 h 2729"/>
              <a:gd name="T92" fmla="*/ 1879 w 4871"/>
              <a:gd name="T93" fmla="*/ 127 h 2729"/>
              <a:gd name="T94" fmla="*/ 2081 w 4871"/>
              <a:gd name="T95" fmla="*/ 56 h 2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871" h="2729">
                <a:moveTo>
                  <a:pt x="2081" y="56"/>
                </a:moveTo>
                <a:lnTo>
                  <a:pt x="2096" y="106"/>
                </a:lnTo>
                <a:lnTo>
                  <a:pt x="2185" y="91"/>
                </a:lnTo>
                <a:lnTo>
                  <a:pt x="2245" y="80"/>
                </a:lnTo>
                <a:lnTo>
                  <a:pt x="2259" y="120"/>
                </a:lnTo>
                <a:lnTo>
                  <a:pt x="2303" y="141"/>
                </a:lnTo>
                <a:lnTo>
                  <a:pt x="2325" y="194"/>
                </a:lnTo>
                <a:lnTo>
                  <a:pt x="2402" y="256"/>
                </a:lnTo>
                <a:lnTo>
                  <a:pt x="2491" y="377"/>
                </a:lnTo>
                <a:lnTo>
                  <a:pt x="2573" y="376"/>
                </a:lnTo>
                <a:lnTo>
                  <a:pt x="2650" y="418"/>
                </a:lnTo>
                <a:lnTo>
                  <a:pt x="2713" y="465"/>
                </a:lnTo>
                <a:lnTo>
                  <a:pt x="2748" y="456"/>
                </a:lnTo>
                <a:lnTo>
                  <a:pt x="2906" y="398"/>
                </a:lnTo>
                <a:lnTo>
                  <a:pt x="2936" y="416"/>
                </a:lnTo>
                <a:lnTo>
                  <a:pt x="2954" y="398"/>
                </a:lnTo>
                <a:lnTo>
                  <a:pt x="2995" y="471"/>
                </a:lnTo>
                <a:lnTo>
                  <a:pt x="3016" y="444"/>
                </a:lnTo>
                <a:lnTo>
                  <a:pt x="3009" y="419"/>
                </a:lnTo>
                <a:lnTo>
                  <a:pt x="3027" y="416"/>
                </a:lnTo>
                <a:lnTo>
                  <a:pt x="3051" y="439"/>
                </a:lnTo>
                <a:lnTo>
                  <a:pt x="3084" y="435"/>
                </a:lnTo>
                <a:lnTo>
                  <a:pt x="3152" y="494"/>
                </a:lnTo>
                <a:lnTo>
                  <a:pt x="3230" y="445"/>
                </a:lnTo>
                <a:lnTo>
                  <a:pt x="3221" y="438"/>
                </a:lnTo>
                <a:lnTo>
                  <a:pt x="3266" y="410"/>
                </a:lnTo>
                <a:lnTo>
                  <a:pt x="3349" y="465"/>
                </a:lnTo>
                <a:lnTo>
                  <a:pt x="3396" y="395"/>
                </a:lnTo>
                <a:lnTo>
                  <a:pt x="3425" y="413"/>
                </a:lnTo>
                <a:lnTo>
                  <a:pt x="3586" y="285"/>
                </a:lnTo>
                <a:lnTo>
                  <a:pt x="3929" y="245"/>
                </a:lnTo>
                <a:lnTo>
                  <a:pt x="4122" y="142"/>
                </a:lnTo>
                <a:lnTo>
                  <a:pt x="4413" y="41"/>
                </a:lnTo>
                <a:lnTo>
                  <a:pt x="4389" y="94"/>
                </a:lnTo>
                <a:lnTo>
                  <a:pt x="4325" y="226"/>
                </a:lnTo>
                <a:lnTo>
                  <a:pt x="4362" y="233"/>
                </a:lnTo>
                <a:lnTo>
                  <a:pt x="4286" y="276"/>
                </a:lnTo>
                <a:lnTo>
                  <a:pt x="4298" y="310"/>
                </a:lnTo>
                <a:lnTo>
                  <a:pt x="4276" y="371"/>
                </a:lnTo>
                <a:lnTo>
                  <a:pt x="4164" y="439"/>
                </a:lnTo>
                <a:lnTo>
                  <a:pt x="3929" y="459"/>
                </a:lnTo>
                <a:lnTo>
                  <a:pt x="3966" y="509"/>
                </a:lnTo>
                <a:lnTo>
                  <a:pt x="3888" y="553"/>
                </a:lnTo>
                <a:lnTo>
                  <a:pt x="3912" y="618"/>
                </a:lnTo>
                <a:lnTo>
                  <a:pt x="3987" y="695"/>
                </a:lnTo>
                <a:lnTo>
                  <a:pt x="4016" y="798"/>
                </a:lnTo>
                <a:lnTo>
                  <a:pt x="4051" y="792"/>
                </a:lnTo>
                <a:lnTo>
                  <a:pt x="4058" y="828"/>
                </a:lnTo>
                <a:lnTo>
                  <a:pt x="4051" y="846"/>
                </a:lnTo>
                <a:lnTo>
                  <a:pt x="3978" y="842"/>
                </a:lnTo>
                <a:lnTo>
                  <a:pt x="3987" y="868"/>
                </a:lnTo>
                <a:lnTo>
                  <a:pt x="4037" y="856"/>
                </a:lnTo>
                <a:lnTo>
                  <a:pt x="4048" y="884"/>
                </a:lnTo>
                <a:lnTo>
                  <a:pt x="4010" y="893"/>
                </a:lnTo>
                <a:lnTo>
                  <a:pt x="3990" y="933"/>
                </a:lnTo>
                <a:lnTo>
                  <a:pt x="3953" y="948"/>
                </a:lnTo>
                <a:lnTo>
                  <a:pt x="3894" y="1107"/>
                </a:lnTo>
                <a:lnTo>
                  <a:pt x="3909" y="1137"/>
                </a:lnTo>
                <a:lnTo>
                  <a:pt x="3947" y="1142"/>
                </a:lnTo>
                <a:lnTo>
                  <a:pt x="3983" y="1190"/>
                </a:lnTo>
                <a:lnTo>
                  <a:pt x="3944" y="1263"/>
                </a:lnTo>
                <a:lnTo>
                  <a:pt x="3933" y="1354"/>
                </a:lnTo>
                <a:lnTo>
                  <a:pt x="3957" y="1380"/>
                </a:lnTo>
                <a:lnTo>
                  <a:pt x="4084" y="1408"/>
                </a:lnTo>
                <a:lnTo>
                  <a:pt x="4161" y="1507"/>
                </a:lnTo>
                <a:lnTo>
                  <a:pt x="4224" y="1590"/>
                </a:lnTo>
                <a:lnTo>
                  <a:pt x="4316" y="1652"/>
                </a:lnTo>
                <a:lnTo>
                  <a:pt x="4426" y="1810"/>
                </a:lnTo>
                <a:lnTo>
                  <a:pt x="4490" y="1852"/>
                </a:lnTo>
                <a:lnTo>
                  <a:pt x="4564" y="1867"/>
                </a:lnTo>
                <a:lnTo>
                  <a:pt x="4701" y="1832"/>
                </a:lnTo>
                <a:lnTo>
                  <a:pt x="4858" y="1829"/>
                </a:lnTo>
                <a:lnTo>
                  <a:pt x="4871" y="1850"/>
                </a:lnTo>
                <a:lnTo>
                  <a:pt x="4849" y="1882"/>
                </a:lnTo>
                <a:lnTo>
                  <a:pt x="4853" y="1900"/>
                </a:lnTo>
                <a:lnTo>
                  <a:pt x="4787" y="1893"/>
                </a:lnTo>
                <a:lnTo>
                  <a:pt x="4733" y="1932"/>
                </a:lnTo>
                <a:lnTo>
                  <a:pt x="4634" y="1929"/>
                </a:lnTo>
                <a:lnTo>
                  <a:pt x="4601" y="1955"/>
                </a:lnTo>
                <a:lnTo>
                  <a:pt x="4579" y="1947"/>
                </a:lnTo>
                <a:lnTo>
                  <a:pt x="4561" y="2000"/>
                </a:lnTo>
                <a:lnTo>
                  <a:pt x="4591" y="2028"/>
                </a:lnTo>
                <a:lnTo>
                  <a:pt x="4552" y="2059"/>
                </a:lnTo>
                <a:lnTo>
                  <a:pt x="4556" y="2090"/>
                </a:lnTo>
                <a:lnTo>
                  <a:pt x="4466" y="2109"/>
                </a:lnTo>
                <a:lnTo>
                  <a:pt x="4428" y="2090"/>
                </a:lnTo>
                <a:lnTo>
                  <a:pt x="4368" y="2093"/>
                </a:lnTo>
                <a:lnTo>
                  <a:pt x="4362" y="2049"/>
                </a:lnTo>
                <a:lnTo>
                  <a:pt x="4331" y="2041"/>
                </a:lnTo>
                <a:lnTo>
                  <a:pt x="4191" y="2119"/>
                </a:lnTo>
                <a:lnTo>
                  <a:pt x="4220" y="2199"/>
                </a:lnTo>
                <a:lnTo>
                  <a:pt x="4194" y="2247"/>
                </a:lnTo>
                <a:lnTo>
                  <a:pt x="4143" y="2235"/>
                </a:lnTo>
                <a:lnTo>
                  <a:pt x="4096" y="2255"/>
                </a:lnTo>
                <a:lnTo>
                  <a:pt x="3847" y="2193"/>
                </a:lnTo>
                <a:lnTo>
                  <a:pt x="3653" y="2205"/>
                </a:lnTo>
                <a:lnTo>
                  <a:pt x="3565" y="2159"/>
                </a:lnTo>
                <a:lnTo>
                  <a:pt x="3564" y="2128"/>
                </a:lnTo>
                <a:lnTo>
                  <a:pt x="3511" y="2138"/>
                </a:lnTo>
                <a:lnTo>
                  <a:pt x="3467" y="2172"/>
                </a:lnTo>
                <a:lnTo>
                  <a:pt x="3396" y="2175"/>
                </a:lnTo>
                <a:lnTo>
                  <a:pt x="3354" y="2129"/>
                </a:lnTo>
                <a:lnTo>
                  <a:pt x="3304" y="2144"/>
                </a:lnTo>
                <a:lnTo>
                  <a:pt x="3285" y="2129"/>
                </a:lnTo>
                <a:lnTo>
                  <a:pt x="3268" y="2075"/>
                </a:lnTo>
                <a:lnTo>
                  <a:pt x="3206" y="2040"/>
                </a:lnTo>
                <a:lnTo>
                  <a:pt x="3135" y="2038"/>
                </a:lnTo>
                <a:lnTo>
                  <a:pt x="2920" y="2088"/>
                </a:lnTo>
                <a:lnTo>
                  <a:pt x="2874" y="2122"/>
                </a:lnTo>
                <a:lnTo>
                  <a:pt x="2844" y="2097"/>
                </a:lnTo>
                <a:lnTo>
                  <a:pt x="2748" y="2156"/>
                </a:lnTo>
                <a:lnTo>
                  <a:pt x="2613" y="2179"/>
                </a:lnTo>
                <a:lnTo>
                  <a:pt x="2613" y="2214"/>
                </a:lnTo>
                <a:lnTo>
                  <a:pt x="2547" y="2214"/>
                </a:lnTo>
                <a:lnTo>
                  <a:pt x="2527" y="2247"/>
                </a:lnTo>
                <a:lnTo>
                  <a:pt x="2503" y="2243"/>
                </a:lnTo>
                <a:lnTo>
                  <a:pt x="2473" y="2205"/>
                </a:lnTo>
                <a:lnTo>
                  <a:pt x="2505" y="2265"/>
                </a:lnTo>
                <a:lnTo>
                  <a:pt x="2550" y="2311"/>
                </a:lnTo>
                <a:lnTo>
                  <a:pt x="2573" y="2368"/>
                </a:lnTo>
                <a:lnTo>
                  <a:pt x="2555" y="2405"/>
                </a:lnTo>
                <a:lnTo>
                  <a:pt x="2535" y="2420"/>
                </a:lnTo>
                <a:lnTo>
                  <a:pt x="2449" y="2426"/>
                </a:lnTo>
                <a:lnTo>
                  <a:pt x="1763" y="2488"/>
                </a:lnTo>
                <a:lnTo>
                  <a:pt x="1692" y="2493"/>
                </a:lnTo>
                <a:lnTo>
                  <a:pt x="1638" y="2606"/>
                </a:lnTo>
                <a:lnTo>
                  <a:pt x="1601" y="2641"/>
                </a:lnTo>
                <a:lnTo>
                  <a:pt x="1431" y="2689"/>
                </a:lnTo>
                <a:lnTo>
                  <a:pt x="1298" y="2729"/>
                </a:lnTo>
                <a:lnTo>
                  <a:pt x="1203" y="2714"/>
                </a:lnTo>
                <a:lnTo>
                  <a:pt x="1173" y="2683"/>
                </a:lnTo>
                <a:lnTo>
                  <a:pt x="1141" y="2585"/>
                </a:lnTo>
                <a:lnTo>
                  <a:pt x="1093" y="2555"/>
                </a:lnTo>
                <a:lnTo>
                  <a:pt x="1057" y="2568"/>
                </a:lnTo>
                <a:lnTo>
                  <a:pt x="992" y="2635"/>
                </a:lnTo>
                <a:lnTo>
                  <a:pt x="963" y="2618"/>
                </a:lnTo>
                <a:lnTo>
                  <a:pt x="929" y="2536"/>
                </a:lnTo>
                <a:lnTo>
                  <a:pt x="880" y="2552"/>
                </a:lnTo>
                <a:lnTo>
                  <a:pt x="837" y="2344"/>
                </a:lnTo>
                <a:lnTo>
                  <a:pt x="892" y="1978"/>
                </a:lnTo>
                <a:lnTo>
                  <a:pt x="793" y="1897"/>
                </a:lnTo>
                <a:lnTo>
                  <a:pt x="666" y="1890"/>
                </a:lnTo>
                <a:lnTo>
                  <a:pt x="622" y="1928"/>
                </a:lnTo>
                <a:lnTo>
                  <a:pt x="502" y="1982"/>
                </a:lnTo>
                <a:lnTo>
                  <a:pt x="410" y="1903"/>
                </a:lnTo>
                <a:lnTo>
                  <a:pt x="380" y="1899"/>
                </a:lnTo>
                <a:lnTo>
                  <a:pt x="377" y="1919"/>
                </a:lnTo>
                <a:lnTo>
                  <a:pt x="343" y="1910"/>
                </a:lnTo>
                <a:lnTo>
                  <a:pt x="304" y="1785"/>
                </a:lnTo>
                <a:lnTo>
                  <a:pt x="51" y="1599"/>
                </a:lnTo>
                <a:lnTo>
                  <a:pt x="0" y="1520"/>
                </a:lnTo>
                <a:lnTo>
                  <a:pt x="15" y="1504"/>
                </a:lnTo>
                <a:lnTo>
                  <a:pt x="241" y="1440"/>
                </a:lnTo>
                <a:lnTo>
                  <a:pt x="434" y="1440"/>
                </a:lnTo>
                <a:lnTo>
                  <a:pt x="479" y="1426"/>
                </a:lnTo>
                <a:lnTo>
                  <a:pt x="529" y="1383"/>
                </a:lnTo>
                <a:lnTo>
                  <a:pt x="607" y="1373"/>
                </a:lnTo>
                <a:lnTo>
                  <a:pt x="632" y="1327"/>
                </a:lnTo>
                <a:lnTo>
                  <a:pt x="583" y="1255"/>
                </a:lnTo>
                <a:lnTo>
                  <a:pt x="585" y="1158"/>
                </a:lnTo>
                <a:lnTo>
                  <a:pt x="714" y="1143"/>
                </a:lnTo>
                <a:lnTo>
                  <a:pt x="769" y="1119"/>
                </a:lnTo>
                <a:lnTo>
                  <a:pt x="796" y="1084"/>
                </a:lnTo>
                <a:lnTo>
                  <a:pt x="867" y="1116"/>
                </a:lnTo>
                <a:lnTo>
                  <a:pt x="927" y="1098"/>
                </a:lnTo>
                <a:lnTo>
                  <a:pt x="1030" y="983"/>
                </a:lnTo>
                <a:lnTo>
                  <a:pt x="1078" y="971"/>
                </a:lnTo>
                <a:lnTo>
                  <a:pt x="1129" y="931"/>
                </a:lnTo>
                <a:lnTo>
                  <a:pt x="1178" y="940"/>
                </a:lnTo>
                <a:lnTo>
                  <a:pt x="1170" y="922"/>
                </a:lnTo>
                <a:lnTo>
                  <a:pt x="1203" y="850"/>
                </a:lnTo>
                <a:lnTo>
                  <a:pt x="1193" y="830"/>
                </a:lnTo>
                <a:lnTo>
                  <a:pt x="1351" y="836"/>
                </a:lnTo>
                <a:lnTo>
                  <a:pt x="1380" y="827"/>
                </a:lnTo>
                <a:lnTo>
                  <a:pt x="1384" y="790"/>
                </a:lnTo>
                <a:lnTo>
                  <a:pt x="1443" y="846"/>
                </a:lnTo>
                <a:lnTo>
                  <a:pt x="1490" y="839"/>
                </a:lnTo>
                <a:lnTo>
                  <a:pt x="1577" y="884"/>
                </a:lnTo>
                <a:lnTo>
                  <a:pt x="1666" y="880"/>
                </a:lnTo>
                <a:lnTo>
                  <a:pt x="1736" y="681"/>
                </a:lnTo>
                <a:lnTo>
                  <a:pt x="1766" y="669"/>
                </a:lnTo>
                <a:lnTo>
                  <a:pt x="1778" y="625"/>
                </a:lnTo>
                <a:lnTo>
                  <a:pt x="1816" y="597"/>
                </a:lnTo>
                <a:lnTo>
                  <a:pt x="1769" y="482"/>
                </a:lnTo>
                <a:lnTo>
                  <a:pt x="1730" y="439"/>
                </a:lnTo>
                <a:lnTo>
                  <a:pt x="1767" y="354"/>
                </a:lnTo>
                <a:lnTo>
                  <a:pt x="1796" y="153"/>
                </a:lnTo>
                <a:lnTo>
                  <a:pt x="1879" y="127"/>
                </a:lnTo>
                <a:lnTo>
                  <a:pt x="1951" y="2"/>
                </a:lnTo>
                <a:lnTo>
                  <a:pt x="1984" y="0"/>
                </a:lnTo>
                <a:lnTo>
                  <a:pt x="2007" y="45"/>
                </a:lnTo>
                <a:lnTo>
                  <a:pt x="2081" y="56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E9F135A-67EE-0C34-6B96-03E9443F71CB}"/>
              </a:ext>
            </a:extLst>
          </p:cNvPr>
          <p:cNvSpPr>
            <a:spLocks/>
          </p:cNvSpPr>
          <p:nvPr/>
        </p:nvSpPr>
        <p:spPr bwMode="auto">
          <a:xfrm>
            <a:off x="4250110" y="2393082"/>
            <a:ext cx="4248472" cy="2380226"/>
          </a:xfrm>
          <a:custGeom>
            <a:avLst/>
            <a:gdLst>
              <a:gd name="T0" fmla="*/ 2245 w 4871"/>
              <a:gd name="T1" fmla="*/ 80 h 2729"/>
              <a:gd name="T2" fmla="*/ 2402 w 4871"/>
              <a:gd name="T3" fmla="*/ 256 h 2729"/>
              <a:gd name="T4" fmla="*/ 2713 w 4871"/>
              <a:gd name="T5" fmla="*/ 465 h 2729"/>
              <a:gd name="T6" fmla="*/ 2954 w 4871"/>
              <a:gd name="T7" fmla="*/ 398 h 2729"/>
              <a:gd name="T8" fmla="*/ 3027 w 4871"/>
              <a:gd name="T9" fmla="*/ 416 h 2729"/>
              <a:gd name="T10" fmla="*/ 3230 w 4871"/>
              <a:gd name="T11" fmla="*/ 445 h 2729"/>
              <a:gd name="T12" fmla="*/ 3396 w 4871"/>
              <a:gd name="T13" fmla="*/ 395 h 2729"/>
              <a:gd name="T14" fmla="*/ 4122 w 4871"/>
              <a:gd name="T15" fmla="*/ 142 h 2729"/>
              <a:gd name="T16" fmla="*/ 4362 w 4871"/>
              <a:gd name="T17" fmla="*/ 233 h 2729"/>
              <a:gd name="T18" fmla="*/ 4164 w 4871"/>
              <a:gd name="T19" fmla="*/ 439 h 2729"/>
              <a:gd name="T20" fmla="*/ 3912 w 4871"/>
              <a:gd name="T21" fmla="*/ 618 h 2729"/>
              <a:gd name="T22" fmla="*/ 4058 w 4871"/>
              <a:gd name="T23" fmla="*/ 828 h 2729"/>
              <a:gd name="T24" fmla="*/ 4037 w 4871"/>
              <a:gd name="T25" fmla="*/ 856 h 2729"/>
              <a:gd name="T26" fmla="*/ 3953 w 4871"/>
              <a:gd name="T27" fmla="*/ 948 h 2729"/>
              <a:gd name="T28" fmla="*/ 3983 w 4871"/>
              <a:gd name="T29" fmla="*/ 1190 h 2729"/>
              <a:gd name="T30" fmla="*/ 4084 w 4871"/>
              <a:gd name="T31" fmla="*/ 1408 h 2729"/>
              <a:gd name="T32" fmla="*/ 4426 w 4871"/>
              <a:gd name="T33" fmla="*/ 1810 h 2729"/>
              <a:gd name="T34" fmla="*/ 4858 w 4871"/>
              <a:gd name="T35" fmla="*/ 1829 h 2729"/>
              <a:gd name="T36" fmla="*/ 4787 w 4871"/>
              <a:gd name="T37" fmla="*/ 1893 h 2729"/>
              <a:gd name="T38" fmla="*/ 4579 w 4871"/>
              <a:gd name="T39" fmla="*/ 1947 h 2729"/>
              <a:gd name="T40" fmla="*/ 4556 w 4871"/>
              <a:gd name="T41" fmla="*/ 2090 h 2729"/>
              <a:gd name="T42" fmla="*/ 4362 w 4871"/>
              <a:gd name="T43" fmla="*/ 2049 h 2729"/>
              <a:gd name="T44" fmla="*/ 4194 w 4871"/>
              <a:gd name="T45" fmla="*/ 2247 h 2729"/>
              <a:gd name="T46" fmla="*/ 3653 w 4871"/>
              <a:gd name="T47" fmla="*/ 2205 h 2729"/>
              <a:gd name="T48" fmla="*/ 3467 w 4871"/>
              <a:gd name="T49" fmla="*/ 2172 h 2729"/>
              <a:gd name="T50" fmla="*/ 3285 w 4871"/>
              <a:gd name="T51" fmla="*/ 2129 h 2729"/>
              <a:gd name="T52" fmla="*/ 2920 w 4871"/>
              <a:gd name="T53" fmla="*/ 2088 h 2729"/>
              <a:gd name="T54" fmla="*/ 2613 w 4871"/>
              <a:gd name="T55" fmla="*/ 2179 h 2729"/>
              <a:gd name="T56" fmla="*/ 2503 w 4871"/>
              <a:gd name="T57" fmla="*/ 2243 h 2729"/>
              <a:gd name="T58" fmla="*/ 2573 w 4871"/>
              <a:gd name="T59" fmla="*/ 2368 h 2729"/>
              <a:gd name="T60" fmla="*/ 1763 w 4871"/>
              <a:gd name="T61" fmla="*/ 2488 h 2729"/>
              <a:gd name="T62" fmla="*/ 1431 w 4871"/>
              <a:gd name="T63" fmla="*/ 2689 h 2729"/>
              <a:gd name="T64" fmla="*/ 1141 w 4871"/>
              <a:gd name="T65" fmla="*/ 2585 h 2729"/>
              <a:gd name="T66" fmla="*/ 963 w 4871"/>
              <a:gd name="T67" fmla="*/ 2618 h 2729"/>
              <a:gd name="T68" fmla="*/ 892 w 4871"/>
              <a:gd name="T69" fmla="*/ 1978 h 2729"/>
              <a:gd name="T70" fmla="*/ 502 w 4871"/>
              <a:gd name="T71" fmla="*/ 1982 h 2729"/>
              <a:gd name="T72" fmla="*/ 343 w 4871"/>
              <a:gd name="T73" fmla="*/ 1910 h 2729"/>
              <a:gd name="T74" fmla="*/ 15 w 4871"/>
              <a:gd name="T75" fmla="*/ 1504 h 2729"/>
              <a:gd name="T76" fmla="*/ 529 w 4871"/>
              <a:gd name="T77" fmla="*/ 1383 h 2729"/>
              <a:gd name="T78" fmla="*/ 585 w 4871"/>
              <a:gd name="T79" fmla="*/ 1158 h 2729"/>
              <a:gd name="T80" fmla="*/ 867 w 4871"/>
              <a:gd name="T81" fmla="*/ 1116 h 2729"/>
              <a:gd name="T82" fmla="*/ 1129 w 4871"/>
              <a:gd name="T83" fmla="*/ 931 h 2729"/>
              <a:gd name="T84" fmla="*/ 1193 w 4871"/>
              <a:gd name="T85" fmla="*/ 830 h 2729"/>
              <a:gd name="T86" fmla="*/ 1443 w 4871"/>
              <a:gd name="T87" fmla="*/ 846 h 2729"/>
              <a:gd name="T88" fmla="*/ 1736 w 4871"/>
              <a:gd name="T89" fmla="*/ 681 h 2729"/>
              <a:gd name="T90" fmla="*/ 1769 w 4871"/>
              <a:gd name="T91" fmla="*/ 482 h 2729"/>
              <a:gd name="T92" fmla="*/ 1879 w 4871"/>
              <a:gd name="T93" fmla="*/ 127 h 2729"/>
              <a:gd name="T94" fmla="*/ 2081 w 4871"/>
              <a:gd name="T95" fmla="*/ 56 h 2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871" h="2729">
                <a:moveTo>
                  <a:pt x="2081" y="56"/>
                </a:moveTo>
                <a:lnTo>
                  <a:pt x="2096" y="106"/>
                </a:lnTo>
                <a:lnTo>
                  <a:pt x="2185" y="91"/>
                </a:lnTo>
                <a:lnTo>
                  <a:pt x="2245" y="80"/>
                </a:lnTo>
                <a:lnTo>
                  <a:pt x="2259" y="120"/>
                </a:lnTo>
                <a:lnTo>
                  <a:pt x="2303" y="141"/>
                </a:lnTo>
                <a:lnTo>
                  <a:pt x="2325" y="194"/>
                </a:lnTo>
                <a:lnTo>
                  <a:pt x="2402" y="256"/>
                </a:lnTo>
                <a:lnTo>
                  <a:pt x="2491" y="377"/>
                </a:lnTo>
                <a:lnTo>
                  <a:pt x="2573" y="376"/>
                </a:lnTo>
                <a:lnTo>
                  <a:pt x="2650" y="418"/>
                </a:lnTo>
                <a:lnTo>
                  <a:pt x="2713" y="465"/>
                </a:lnTo>
                <a:lnTo>
                  <a:pt x="2748" y="456"/>
                </a:lnTo>
                <a:lnTo>
                  <a:pt x="2906" y="398"/>
                </a:lnTo>
                <a:lnTo>
                  <a:pt x="2936" y="416"/>
                </a:lnTo>
                <a:lnTo>
                  <a:pt x="2954" y="398"/>
                </a:lnTo>
                <a:lnTo>
                  <a:pt x="2995" y="471"/>
                </a:lnTo>
                <a:lnTo>
                  <a:pt x="3016" y="444"/>
                </a:lnTo>
                <a:lnTo>
                  <a:pt x="3009" y="419"/>
                </a:lnTo>
                <a:lnTo>
                  <a:pt x="3027" y="416"/>
                </a:lnTo>
                <a:lnTo>
                  <a:pt x="3051" y="439"/>
                </a:lnTo>
                <a:lnTo>
                  <a:pt x="3084" y="435"/>
                </a:lnTo>
                <a:lnTo>
                  <a:pt x="3152" y="494"/>
                </a:lnTo>
                <a:lnTo>
                  <a:pt x="3230" y="445"/>
                </a:lnTo>
                <a:lnTo>
                  <a:pt x="3221" y="438"/>
                </a:lnTo>
                <a:lnTo>
                  <a:pt x="3266" y="410"/>
                </a:lnTo>
                <a:lnTo>
                  <a:pt x="3349" y="465"/>
                </a:lnTo>
                <a:lnTo>
                  <a:pt x="3396" y="395"/>
                </a:lnTo>
                <a:lnTo>
                  <a:pt x="3425" y="413"/>
                </a:lnTo>
                <a:lnTo>
                  <a:pt x="3586" y="285"/>
                </a:lnTo>
                <a:lnTo>
                  <a:pt x="3929" y="245"/>
                </a:lnTo>
                <a:lnTo>
                  <a:pt x="4122" y="142"/>
                </a:lnTo>
                <a:lnTo>
                  <a:pt x="4413" y="41"/>
                </a:lnTo>
                <a:lnTo>
                  <a:pt x="4389" y="94"/>
                </a:lnTo>
                <a:lnTo>
                  <a:pt x="4325" y="226"/>
                </a:lnTo>
                <a:lnTo>
                  <a:pt x="4362" y="233"/>
                </a:lnTo>
                <a:lnTo>
                  <a:pt x="4286" y="276"/>
                </a:lnTo>
                <a:lnTo>
                  <a:pt x="4298" y="310"/>
                </a:lnTo>
                <a:lnTo>
                  <a:pt x="4276" y="371"/>
                </a:lnTo>
                <a:lnTo>
                  <a:pt x="4164" y="439"/>
                </a:lnTo>
                <a:lnTo>
                  <a:pt x="3929" y="459"/>
                </a:lnTo>
                <a:lnTo>
                  <a:pt x="3966" y="509"/>
                </a:lnTo>
                <a:lnTo>
                  <a:pt x="3888" y="553"/>
                </a:lnTo>
                <a:lnTo>
                  <a:pt x="3912" y="618"/>
                </a:lnTo>
                <a:lnTo>
                  <a:pt x="3987" y="695"/>
                </a:lnTo>
                <a:lnTo>
                  <a:pt x="4016" y="798"/>
                </a:lnTo>
                <a:lnTo>
                  <a:pt x="4051" y="792"/>
                </a:lnTo>
                <a:lnTo>
                  <a:pt x="4058" y="828"/>
                </a:lnTo>
                <a:lnTo>
                  <a:pt x="4051" y="846"/>
                </a:lnTo>
                <a:lnTo>
                  <a:pt x="3978" y="842"/>
                </a:lnTo>
                <a:lnTo>
                  <a:pt x="3987" y="868"/>
                </a:lnTo>
                <a:lnTo>
                  <a:pt x="4037" y="856"/>
                </a:lnTo>
                <a:lnTo>
                  <a:pt x="4048" y="884"/>
                </a:lnTo>
                <a:lnTo>
                  <a:pt x="4010" y="893"/>
                </a:lnTo>
                <a:lnTo>
                  <a:pt x="3990" y="933"/>
                </a:lnTo>
                <a:lnTo>
                  <a:pt x="3953" y="948"/>
                </a:lnTo>
                <a:lnTo>
                  <a:pt x="3894" y="1107"/>
                </a:lnTo>
                <a:lnTo>
                  <a:pt x="3909" y="1137"/>
                </a:lnTo>
                <a:lnTo>
                  <a:pt x="3947" y="1142"/>
                </a:lnTo>
                <a:lnTo>
                  <a:pt x="3983" y="1190"/>
                </a:lnTo>
                <a:lnTo>
                  <a:pt x="3944" y="1263"/>
                </a:lnTo>
                <a:lnTo>
                  <a:pt x="3933" y="1354"/>
                </a:lnTo>
                <a:lnTo>
                  <a:pt x="3957" y="1380"/>
                </a:lnTo>
                <a:lnTo>
                  <a:pt x="4084" y="1408"/>
                </a:lnTo>
                <a:lnTo>
                  <a:pt x="4161" y="1507"/>
                </a:lnTo>
                <a:lnTo>
                  <a:pt x="4224" y="1590"/>
                </a:lnTo>
                <a:lnTo>
                  <a:pt x="4316" y="1652"/>
                </a:lnTo>
                <a:lnTo>
                  <a:pt x="4426" y="1810"/>
                </a:lnTo>
                <a:lnTo>
                  <a:pt x="4490" y="1852"/>
                </a:lnTo>
                <a:lnTo>
                  <a:pt x="4564" y="1867"/>
                </a:lnTo>
                <a:lnTo>
                  <a:pt x="4701" y="1832"/>
                </a:lnTo>
                <a:lnTo>
                  <a:pt x="4858" y="1829"/>
                </a:lnTo>
                <a:lnTo>
                  <a:pt x="4871" y="1850"/>
                </a:lnTo>
                <a:lnTo>
                  <a:pt x="4849" y="1882"/>
                </a:lnTo>
                <a:lnTo>
                  <a:pt x="4853" y="1900"/>
                </a:lnTo>
                <a:lnTo>
                  <a:pt x="4787" y="1893"/>
                </a:lnTo>
                <a:lnTo>
                  <a:pt x="4733" y="1932"/>
                </a:lnTo>
                <a:lnTo>
                  <a:pt x="4634" y="1929"/>
                </a:lnTo>
                <a:lnTo>
                  <a:pt x="4601" y="1955"/>
                </a:lnTo>
                <a:lnTo>
                  <a:pt x="4579" y="1947"/>
                </a:lnTo>
                <a:lnTo>
                  <a:pt x="4561" y="2000"/>
                </a:lnTo>
                <a:lnTo>
                  <a:pt x="4591" y="2028"/>
                </a:lnTo>
                <a:lnTo>
                  <a:pt x="4552" y="2059"/>
                </a:lnTo>
                <a:lnTo>
                  <a:pt x="4556" y="2090"/>
                </a:lnTo>
                <a:lnTo>
                  <a:pt x="4466" y="2109"/>
                </a:lnTo>
                <a:lnTo>
                  <a:pt x="4428" y="2090"/>
                </a:lnTo>
                <a:lnTo>
                  <a:pt x="4368" y="2093"/>
                </a:lnTo>
                <a:lnTo>
                  <a:pt x="4362" y="2049"/>
                </a:lnTo>
                <a:lnTo>
                  <a:pt x="4331" y="2041"/>
                </a:lnTo>
                <a:lnTo>
                  <a:pt x="4191" y="2119"/>
                </a:lnTo>
                <a:lnTo>
                  <a:pt x="4220" y="2199"/>
                </a:lnTo>
                <a:lnTo>
                  <a:pt x="4194" y="2247"/>
                </a:lnTo>
                <a:lnTo>
                  <a:pt x="4143" y="2235"/>
                </a:lnTo>
                <a:lnTo>
                  <a:pt x="4096" y="2255"/>
                </a:lnTo>
                <a:lnTo>
                  <a:pt x="3847" y="2193"/>
                </a:lnTo>
                <a:lnTo>
                  <a:pt x="3653" y="2205"/>
                </a:lnTo>
                <a:lnTo>
                  <a:pt x="3565" y="2159"/>
                </a:lnTo>
                <a:lnTo>
                  <a:pt x="3564" y="2128"/>
                </a:lnTo>
                <a:lnTo>
                  <a:pt x="3511" y="2138"/>
                </a:lnTo>
                <a:lnTo>
                  <a:pt x="3467" y="2172"/>
                </a:lnTo>
                <a:lnTo>
                  <a:pt x="3396" y="2175"/>
                </a:lnTo>
                <a:lnTo>
                  <a:pt x="3354" y="2129"/>
                </a:lnTo>
                <a:lnTo>
                  <a:pt x="3304" y="2144"/>
                </a:lnTo>
                <a:lnTo>
                  <a:pt x="3285" y="2129"/>
                </a:lnTo>
                <a:lnTo>
                  <a:pt x="3268" y="2075"/>
                </a:lnTo>
                <a:lnTo>
                  <a:pt x="3206" y="2040"/>
                </a:lnTo>
                <a:lnTo>
                  <a:pt x="3135" y="2038"/>
                </a:lnTo>
                <a:lnTo>
                  <a:pt x="2920" y="2088"/>
                </a:lnTo>
                <a:lnTo>
                  <a:pt x="2874" y="2122"/>
                </a:lnTo>
                <a:lnTo>
                  <a:pt x="2844" y="2097"/>
                </a:lnTo>
                <a:lnTo>
                  <a:pt x="2748" y="2156"/>
                </a:lnTo>
                <a:lnTo>
                  <a:pt x="2613" y="2179"/>
                </a:lnTo>
                <a:lnTo>
                  <a:pt x="2613" y="2214"/>
                </a:lnTo>
                <a:lnTo>
                  <a:pt x="2547" y="2214"/>
                </a:lnTo>
                <a:lnTo>
                  <a:pt x="2527" y="2247"/>
                </a:lnTo>
                <a:lnTo>
                  <a:pt x="2503" y="2243"/>
                </a:lnTo>
                <a:lnTo>
                  <a:pt x="2473" y="2205"/>
                </a:lnTo>
                <a:lnTo>
                  <a:pt x="2505" y="2265"/>
                </a:lnTo>
                <a:lnTo>
                  <a:pt x="2550" y="2311"/>
                </a:lnTo>
                <a:lnTo>
                  <a:pt x="2573" y="2368"/>
                </a:lnTo>
                <a:lnTo>
                  <a:pt x="2555" y="2405"/>
                </a:lnTo>
                <a:lnTo>
                  <a:pt x="2535" y="2420"/>
                </a:lnTo>
                <a:lnTo>
                  <a:pt x="2449" y="2426"/>
                </a:lnTo>
                <a:lnTo>
                  <a:pt x="1763" y="2488"/>
                </a:lnTo>
                <a:lnTo>
                  <a:pt x="1692" y="2493"/>
                </a:lnTo>
                <a:lnTo>
                  <a:pt x="1638" y="2606"/>
                </a:lnTo>
                <a:lnTo>
                  <a:pt x="1601" y="2641"/>
                </a:lnTo>
                <a:lnTo>
                  <a:pt x="1431" y="2689"/>
                </a:lnTo>
                <a:lnTo>
                  <a:pt x="1298" y="2729"/>
                </a:lnTo>
                <a:lnTo>
                  <a:pt x="1203" y="2714"/>
                </a:lnTo>
                <a:lnTo>
                  <a:pt x="1173" y="2683"/>
                </a:lnTo>
                <a:lnTo>
                  <a:pt x="1141" y="2585"/>
                </a:lnTo>
                <a:lnTo>
                  <a:pt x="1093" y="2555"/>
                </a:lnTo>
                <a:lnTo>
                  <a:pt x="1057" y="2568"/>
                </a:lnTo>
                <a:lnTo>
                  <a:pt x="992" y="2635"/>
                </a:lnTo>
                <a:lnTo>
                  <a:pt x="963" y="2618"/>
                </a:lnTo>
                <a:lnTo>
                  <a:pt x="929" y="2536"/>
                </a:lnTo>
                <a:lnTo>
                  <a:pt x="880" y="2552"/>
                </a:lnTo>
                <a:lnTo>
                  <a:pt x="837" y="2344"/>
                </a:lnTo>
                <a:lnTo>
                  <a:pt x="892" y="1978"/>
                </a:lnTo>
                <a:lnTo>
                  <a:pt x="793" y="1897"/>
                </a:lnTo>
                <a:lnTo>
                  <a:pt x="666" y="1890"/>
                </a:lnTo>
                <a:lnTo>
                  <a:pt x="622" y="1928"/>
                </a:lnTo>
                <a:lnTo>
                  <a:pt x="502" y="1982"/>
                </a:lnTo>
                <a:lnTo>
                  <a:pt x="410" y="1903"/>
                </a:lnTo>
                <a:lnTo>
                  <a:pt x="380" y="1899"/>
                </a:lnTo>
                <a:lnTo>
                  <a:pt x="377" y="1919"/>
                </a:lnTo>
                <a:lnTo>
                  <a:pt x="343" y="1910"/>
                </a:lnTo>
                <a:lnTo>
                  <a:pt x="304" y="1785"/>
                </a:lnTo>
                <a:lnTo>
                  <a:pt x="51" y="1599"/>
                </a:lnTo>
                <a:lnTo>
                  <a:pt x="0" y="1520"/>
                </a:lnTo>
                <a:lnTo>
                  <a:pt x="15" y="1504"/>
                </a:lnTo>
                <a:lnTo>
                  <a:pt x="241" y="1440"/>
                </a:lnTo>
                <a:lnTo>
                  <a:pt x="434" y="1440"/>
                </a:lnTo>
                <a:lnTo>
                  <a:pt x="479" y="1426"/>
                </a:lnTo>
                <a:lnTo>
                  <a:pt x="529" y="1383"/>
                </a:lnTo>
                <a:lnTo>
                  <a:pt x="607" y="1373"/>
                </a:lnTo>
                <a:lnTo>
                  <a:pt x="632" y="1327"/>
                </a:lnTo>
                <a:lnTo>
                  <a:pt x="583" y="1255"/>
                </a:lnTo>
                <a:lnTo>
                  <a:pt x="585" y="1158"/>
                </a:lnTo>
                <a:lnTo>
                  <a:pt x="714" y="1143"/>
                </a:lnTo>
                <a:lnTo>
                  <a:pt x="769" y="1119"/>
                </a:lnTo>
                <a:lnTo>
                  <a:pt x="796" y="1084"/>
                </a:lnTo>
                <a:lnTo>
                  <a:pt x="867" y="1116"/>
                </a:lnTo>
                <a:lnTo>
                  <a:pt x="927" y="1098"/>
                </a:lnTo>
                <a:lnTo>
                  <a:pt x="1030" y="983"/>
                </a:lnTo>
                <a:lnTo>
                  <a:pt x="1078" y="971"/>
                </a:lnTo>
                <a:lnTo>
                  <a:pt x="1129" y="931"/>
                </a:lnTo>
                <a:lnTo>
                  <a:pt x="1178" y="940"/>
                </a:lnTo>
                <a:lnTo>
                  <a:pt x="1170" y="922"/>
                </a:lnTo>
                <a:lnTo>
                  <a:pt x="1203" y="850"/>
                </a:lnTo>
                <a:lnTo>
                  <a:pt x="1193" y="830"/>
                </a:lnTo>
                <a:lnTo>
                  <a:pt x="1351" y="836"/>
                </a:lnTo>
                <a:lnTo>
                  <a:pt x="1380" y="827"/>
                </a:lnTo>
                <a:lnTo>
                  <a:pt x="1384" y="790"/>
                </a:lnTo>
                <a:lnTo>
                  <a:pt x="1443" y="846"/>
                </a:lnTo>
                <a:lnTo>
                  <a:pt x="1490" y="839"/>
                </a:lnTo>
                <a:lnTo>
                  <a:pt x="1577" y="884"/>
                </a:lnTo>
                <a:lnTo>
                  <a:pt x="1666" y="880"/>
                </a:lnTo>
                <a:lnTo>
                  <a:pt x="1736" y="681"/>
                </a:lnTo>
                <a:lnTo>
                  <a:pt x="1766" y="669"/>
                </a:lnTo>
                <a:lnTo>
                  <a:pt x="1778" y="625"/>
                </a:lnTo>
                <a:lnTo>
                  <a:pt x="1816" y="597"/>
                </a:lnTo>
                <a:lnTo>
                  <a:pt x="1769" y="482"/>
                </a:lnTo>
                <a:lnTo>
                  <a:pt x="1730" y="439"/>
                </a:lnTo>
                <a:lnTo>
                  <a:pt x="1767" y="354"/>
                </a:lnTo>
                <a:lnTo>
                  <a:pt x="1796" y="153"/>
                </a:lnTo>
                <a:lnTo>
                  <a:pt x="1879" y="127"/>
                </a:lnTo>
                <a:lnTo>
                  <a:pt x="1951" y="2"/>
                </a:lnTo>
                <a:lnTo>
                  <a:pt x="1984" y="0"/>
                </a:lnTo>
                <a:lnTo>
                  <a:pt x="2007" y="45"/>
                </a:lnTo>
                <a:lnTo>
                  <a:pt x="2081" y="5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Vienna (Wien) – Vienna Federal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912085E4-D96B-045B-8E11-209711CDF8CB}"/>
              </a:ext>
            </a:extLst>
          </p:cNvPr>
          <p:cNvSpPr>
            <a:spLocks/>
          </p:cNvSpPr>
          <p:nvPr/>
        </p:nvSpPr>
        <p:spPr bwMode="auto">
          <a:xfrm>
            <a:off x="755576" y="1238919"/>
            <a:ext cx="3528392" cy="2746637"/>
          </a:xfrm>
          <a:custGeom>
            <a:avLst/>
            <a:gdLst>
              <a:gd name="T0" fmla="*/ 3253 w 4202"/>
              <a:gd name="T1" fmla="*/ 444 h 3271"/>
              <a:gd name="T2" fmla="*/ 3442 w 4202"/>
              <a:gd name="T3" fmla="*/ 828 h 3271"/>
              <a:gd name="T4" fmla="*/ 3831 w 4202"/>
              <a:gd name="T5" fmla="*/ 1251 h 3271"/>
              <a:gd name="T6" fmla="*/ 3805 w 4202"/>
              <a:gd name="T7" fmla="*/ 2179 h 3271"/>
              <a:gd name="T8" fmla="*/ 3831 w 4202"/>
              <a:gd name="T9" fmla="*/ 2290 h 3271"/>
              <a:gd name="T10" fmla="*/ 3902 w 4202"/>
              <a:gd name="T11" fmla="*/ 2456 h 3271"/>
              <a:gd name="T12" fmla="*/ 4148 w 4202"/>
              <a:gd name="T13" fmla="*/ 2465 h 3271"/>
              <a:gd name="T14" fmla="*/ 3523 w 4202"/>
              <a:gd name="T15" fmla="*/ 2559 h 3271"/>
              <a:gd name="T16" fmla="*/ 2905 w 4202"/>
              <a:gd name="T17" fmla="*/ 2900 h 3271"/>
              <a:gd name="T18" fmla="*/ 2480 w 4202"/>
              <a:gd name="T19" fmla="*/ 3250 h 3271"/>
              <a:gd name="T20" fmla="*/ 1973 w 4202"/>
              <a:gd name="T21" fmla="*/ 3103 h 3271"/>
              <a:gd name="T22" fmla="*/ 1264 w 4202"/>
              <a:gd name="T23" fmla="*/ 3185 h 3271"/>
              <a:gd name="T24" fmla="*/ 826 w 4202"/>
              <a:gd name="T25" fmla="*/ 3132 h 3271"/>
              <a:gd name="T26" fmla="*/ 624 w 4202"/>
              <a:gd name="T27" fmla="*/ 3101 h 3271"/>
              <a:gd name="T28" fmla="*/ 315 w 4202"/>
              <a:gd name="T29" fmla="*/ 2838 h 3271"/>
              <a:gd name="T30" fmla="*/ 166 w 4202"/>
              <a:gd name="T31" fmla="*/ 2729 h 3271"/>
              <a:gd name="T32" fmla="*/ 59 w 4202"/>
              <a:gd name="T33" fmla="*/ 2456 h 3271"/>
              <a:gd name="T34" fmla="*/ 232 w 4202"/>
              <a:gd name="T35" fmla="*/ 2070 h 3271"/>
              <a:gd name="T36" fmla="*/ 214 w 4202"/>
              <a:gd name="T37" fmla="*/ 1985 h 3271"/>
              <a:gd name="T38" fmla="*/ 204 w 4202"/>
              <a:gd name="T39" fmla="*/ 1944 h 3271"/>
              <a:gd name="T40" fmla="*/ 265 w 4202"/>
              <a:gd name="T41" fmla="*/ 1884 h 3271"/>
              <a:gd name="T42" fmla="*/ 244 w 4202"/>
              <a:gd name="T43" fmla="*/ 1855 h 3271"/>
              <a:gd name="T44" fmla="*/ 202 w 4202"/>
              <a:gd name="T45" fmla="*/ 1838 h 3271"/>
              <a:gd name="T46" fmla="*/ 169 w 4202"/>
              <a:gd name="T47" fmla="*/ 1831 h 3271"/>
              <a:gd name="T48" fmla="*/ 152 w 4202"/>
              <a:gd name="T49" fmla="*/ 1817 h 3271"/>
              <a:gd name="T50" fmla="*/ 133 w 4202"/>
              <a:gd name="T51" fmla="*/ 1782 h 3271"/>
              <a:gd name="T52" fmla="*/ 121 w 4202"/>
              <a:gd name="T53" fmla="*/ 1745 h 3271"/>
              <a:gd name="T54" fmla="*/ 133 w 4202"/>
              <a:gd name="T55" fmla="*/ 1701 h 3271"/>
              <a:gd name="T56" fmla="*/ 56 w 4202"/>
              <a:gd name="T57" fmla="*/ 1673 h 3271"/>
              <a:gd name="T58" fmla="*/ 33 w 4202"/>
              <a:gd name="T59" fmla="*/ 1642 h 3271"/>
              <a:gd name="T60" fmla="*/ 65 w 4202"/>
              <a:gd name="T61" fmla="*/ 1628 h 3271"/>
              <a:gd name="T62" fmla="*/ 95 w 4202"/>
              <a:gd name="T63" fmla="*/ 1590 h 3271"/>
              <a:gd name="T64" fmla="*/ 146 w 4202"/>
              <a:gd name="T65" fmla="*/ 1563 h 3271"/>
              <a:gd name="T66" fmla="*/ 86 w 4202"/>
              <a:gd name="T67" fmla="*/ 1493 h 3271"/>
              <a:gd name="T68" fmla="*/ 75 w 4202"/>
              <a:gd name="T69" fmla="*/ 1455 h 3271"/>
              <a:gd name="T70" fmla="*/ 89 w 4202"/>
              <a:gd name="T71" fmla="*/ 1421 h 3271"/>
              <a:gd name="T72" fmla="*/ 89 w 4202"/>
              <a:gd name="T73" fmla="*/ 1386 h 3271"/>
              <a:gd name="T74" fmla="*/ 81 w 4202"/>
              <a:gd name="T75" fmla="*/ 1349 h 3271"/>
              <a:gd name="T76" fmla="*/ 104 w 4202"/>
              <a:gd name="T77" fmla="*/ 1254 h 3271"/>
              <a:gd name="T78" fmla="*/ 134 w 4202"/>
              <a:gd name="T79" fmla="*/ 1201 h 3271"/>
              <a:gd name="T80" fmla="*/ 158 w 4202"/>
              <a:gd name="T81" fmla="*/ 1174 h 3271"/>
              <a:gd name="T82" fmla="*/ 179 w 4202"/>
              <a:gd name="T83" fmla="*/ 1154 h 3271"/>
              <a:gd name="T84" fmla="*/ 202 w 4202"/>
              <a:gd name="T85" fmla="*/ 1134 h 3271"/>
              <a:gd name="T86" fmla="*/ 191 w 4202"/>
              <a:gd name="T87" fmla="*/ 1093 h 3271"/>
              <a:gd name="T88" fmla="*/ 201 w 4202"/>
              <a:gd name="T89" fmla="*/ 1034 h 3271"/>
              <a:gd name="T90" fmla="*/ 294 w 4202"/>
              <a:gd name="T91" fmla="*/ 1075 h 3271"/>
              <a:gd name="T92" fmla="*/ 392 w 4202"/>
              <a:gd name="T93" fmla="*/ 1133 h 3271"/>
              <a:gd name="T94" fmla="*/ 484 w 4202"/>
              <a:gd name="T95" fmla="*/ 1205 h 3271"/>
              <a:gd name="T96" fmla="*/ 581 w 4202"/>
              <a:gd name="T97" fmla="*/ 1251 h 3271"/>
              <a:gd name="T98" fmla="*/ 544 w 4202"/>
              <a:gd name="T99" fmla="*/ 1342 h 3271"/>
              <a:gd name="T100" fmla="*/ 582 w 4202"/>
              <a:gd name="T101" fmla="*/ 1402 h 3271"/>
              <a:gd name="T102" fmla="*/ 682 w 4202"/>
              <a:gd name="T103" fmla="*/ 1377 h 3271"/>
              <a:gd name="T104" fmla="*/ 793 w 4202"/>
              <a:gd name="T105" fmla="*/ 1289 h 3271"/>
              <a:gd name="T106" fmla="*/ 982 w 4202"/>
              <a:gd name="T107" fmla="*/ 1104 h 3271"/>
              <a:gd name="T108" fmla="*/ 1075 w 4202"/>
              <a:gd name="T109" fmla="*/ 880 h 3271"/>
              <a:gd name="T110" fmla="*/ 1502 w 4202"/>
              <a:gd name="T111" fmla="*/ 751 h 3271"/>
              <a:gd name="T112" fmla="*/ 1931 w 4202"/>
              <a:gd name="T113" fmla="*/ 669 h 3271"/>
              <a:gd name="T114" fmla="*/ 2057 w 4202"/>
              <a:gd name="T115" fmla="*/ 329 h 3271"/>
              <a:gd name="T116" fmla="*/ 2105 w 4202"/>
              <a:gd name="T117" fmla="*/ 68 h 3271"/>
              <a:gd name="T118" fmla="*/ 2262 w 4202"/>
              <a:gd name="T119" fmla="*/ 58 h 3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202" h="3271">
                <a:moveTo>
                  <a:pt x="2621" y="91"/>
                </a:moveTo>
                <a:lnTo>
                  <a:pt x="2626" y="200"/>
                </a:lnTo>
                <a:lnTo>
                  <a:pt x="2653" y="294"/>
                </a:lnTo>
                <a:lnTo>
                  <a:pt x="2662" y="477"/>
                </a:lnTo>
                <a:lnTo>
                  <a:pt x="3035" y="727"/>
                </a:lnTo>
                <a:lnTo>
                  <a:pt x="3105" y="754"/>
                </a:lnTo>
                <a:lnTo>
                  <a:pt x="3125" y="657"/>
                </a:lnTo>
                <a:lnTo>
                  <a:pt x="3092" y="498"/>
                </a:lnTo>
                <a:lnTo>
                  <a:pt x="3092" y="435"/>
                </a:lnTo>
                <a:lnTo>
                  <a:pt x="3253" y="444"/>
                </a:lnTo>
                <a:lnTo>
                  <a:pt x="3250" y="454"/>
                </a:lnTo>
                <a:lnTo>
                  <a:pt x="3315" y="476"/>
                </a:lnTo>
                <a:lnTo>
                  <a:pt x="3434" y="521"/>
                </a:lnTo>
                <a:lnTo>
                  <a:pt x="3431" y="535"/>
                </a:lnTo>
                <a:lnTo>
                  <a:pt x="3452" y="547"/>
                </a:lnTo>
                <a:lnTo>
                  <a:pt x="3433" y="615"/>
                </a:lnTo>
                <a:lnTo>
                  <a:pt x="3394" y="680"/>
                </a:lnTo>
                <a:lnTo>
                  <a:pt x="3374" y="741"/>
                </a:lnTo>
                <a:lnTo>
                  <a:pt x="3454" y="778"/>
                </a:lnTo>
                <a:lnTo>
                  <a:pt x="3442" y="828"/>
                </a:lnTo>
                <a:lnTo>
                  <a:pt x="3510" y="839"/>
                </a:lnTo>
                <a:lnTo>
                  <a:pt x="3540" y="880"/>
                </a:lnTo>
                <a:lnTo>
                  <a:pt x="3656" y="912"/>
                </a:lnTo>
                <a:lnTo>
                  <a:pt x="3659" y="898"/>
                </a:lnTo>
                <a:lnTo>
                  <a:pt x="3716" y="875"/>
                </a:lnTo>
                <a:lnTo>
                  <a:pt x="3807" y="891"/>
                </a:lnTo>
                <a:lnTo>
                  <a:pt x="3766" y="1028"/>
                </a:lnTo>
                <a:lnTo>
                  <a:pt x="3739" y="1215"/>
                </a:lnTo>
                <a:lnTo>
                  <a:pt x="3832" y="1213"/>
                </a:lnTo>
                <a:lnTo>
                  <a:pt x="3831" y="1251"/>
                </a:lnTo>
                <a:lnTo>
                  <a:pt x="3884" y="1271"/>
                </a:lnTo>
                <a:lnTo>
                  <a:pt x="3831" y="1520"/>
                </a:lnTo>
                <a:lnTo>
                  <a:pt x="3826" y="1636"/>
                </a:lnTo>
                <a:lnTo>
                  <a:pt x="3804" y="1708"/>
                </a:lnTo>
                <a:lnTo>
                  <a:pt x="3750" y="1820"/>
                </a:lnTo>
                <a:lnTo>
                  <a:pt x="3734" y="1890"/>
                </a:lnTo>
                <a:lnTo>
                  <a:pt x="3798" y="2031"/>
                </a:lnTo>
                <a:lnTo>
                  <a:pt x="3768" y="2108"/>
                </a:lnTo>
                <a:lnTo>
                  <a:pt x="3763" y="2160"/>
                </a:lnTo>
                <a:lnTo>
                  <a:pt x="3805" y="2179"/>
                </a:lnTo>
                <a:lnTo>
                  <a:pt x="3799" y="2200"/>
                </a:lnTo>
                <a:lnTo>
                  <a:pt x="3760" y="2175"/>
                </a:lnTo>
                <a:lnTo>
                  <a:pt x="3750" y="2253"/>
                </a:lnTo>
                <a:lnTo>
                  <a:pt x="3799" y="2312"/>
                </a:lnTo>
                <a:lnTo>
                  <a:pt x="3753" y="2300"/>
                </a:lnTo>
                <a:lnTo>
                  <a:pt x="3756" y="2319"/>
                </a:lnTo>
                <a:lnTo>
                  <a:pt x="3787" y="2329"/>
                </a:lnTo>
                <a:lnTo>
                  <a:pt x="3805" y="2315"/>
                </a:lnTo>
                <a:lnTo>
                  <a:pt x="3842" y="2325"/>
                </a:lnTo>
                <a:lnTo>
                  <a:pt x="3831" y="2290"/>
                </a:lnTo>
                <a:lnTo>
                  <a:pt x="3807" y="2285"/>
                </a:lnTo>
                <a:lnTo>
                  <a:pt x="3799" y="2267"/>
                </a:lnTo>
                <a:lnTo>
                  <a:pt x="3872" y="2244"/>
                </a:lnTo>
                <a:lnTo>
                  <a:pt x="3893" y="2261"/>
                </a:lnTo>
                <a:lnTo>
                  <a:pt x="3908" y="2319"/>
                </a:lnTo>
                <a:lnTo>
                  <a:pt x="3902" y="2343"/>
                </a:lnTo>
                <a:lnTo>
                  <a:pt x="3863" y="2343"/>
                </a:lnTo>
                <a:lnTo>
                  <a:pt x="3884" y="2415"/>
                </a:lnTo>
                <a:lnTo>
                  <a:pt x="3905" y="2431"/>
                </a:lnTo>
                <a:lnTo>
                  <a:pt x="3902" y="2456"/>
                </a:lnTo>
                <a:lnTo>
                  <a:pt x="3937" y="2493"/>
                </a:lnTo>
                <a:lnTo>
                  <a:pt x="3971" y="2497"/>
                </a:lnTo>
                <a:lnTo>
                  <a:pt x="3946" y="2467"/>
                </a:lnTo>
                <a:lnTo>
                  <a:pt x="3962" y="2453"/>
                </a:lnTo>
                <a:lnTo>
                  <a:pt x="3986" y="2458"/>
                </a:lnTo>
                <a:lnTo>
                  <a:pt x="4003" y="2478"/>
                </a:lnTo>
                <a:lnTo>
                  <a:pt x="4029" y="2515"/>
                </a:lnTo>
                <a:lnTo>
                  <a:pt x="4050" y="2490"/>
                </a:lnTo>
                <a:lnTo>
                  <a:pt x="4095" y="2461"/>
                </a:lnTo>
                <a:lnTo>
                  <a:pt x="4148" y="2465"/>
                </a:lnTo>
                <a:lnTo>
                  <a:pt x="4170" y="2487"/>
                </a:lnTo>
                <a:lnTo>
                  <a:pt x="4185" y="2527"/>
                </a:lnTo>
                <a:lnTo>
                  <a:pt x="4163" y="2596"/>
                </a:lnTo>
                <a:lnTo>
                  <a:pt x="4202" y="2653"/>
                </a:lnTo>
                <a:lnTo>
                  <a:pt x="4202" y="2762"/>
                </a:lnTo>
                <a:lnTo>
                  <a:pt x="4197" y="2909"/>
                </a:lnTo>
                <a:lnTo>
                  <a:pt x="3842" y="2794"/>
                </a:lnTo>
                <a:lnTo>
                  <a:pt x="3654" y="2627"/>
                </a:lnTo>
                <a:lnTo>
                  <a:pt x="3553" y="2565"/>
                </a:lnTo>
                <a:lnTo>
                  <a:pt x="3523" y="2559"/>
                </a:lnTo>
                <a:lnTo>
                  <a:pt x="3362" y="2609"/>
                </a:lnTo>
                <a:lnTo>
                  <a:pt x="3308" y="2570"/>
                </a:lnTo>
                <a:lnTo>
                  <a:pt x="3280" y="2599"/>
                </a:lnTo>
                <a:lnTo>
                  <a:pt x="3253" y="2630"/>
                </a:lnTo>
                <a:lnTo>
                  <a:pt x="3169" y="2618"/>
                </a:lnTo>
                <a:lnTo>
                  <a:pt x="3142" y="2599"/>
                </a:lnTo>
                <a:lnTo>
                  <a:pt x="3148" y="2620"/>
                </a:lnTo>
                <a:lnTo>
                  <a:pt x="3137" y="2652"/>
                </a:lnTo>
                <a:lnTo>
                  <a:pt x="2983" y="2836"/>
                </a:lnTo>
                <a:lnTo>
                  <a:pt x="2905" y="2900"/>
                </a:lnTo>
                <a:lnTo>
                  <a:pt x="2829" y="2912"/>
                </a:lnTo>
                <a:lnTo>
                  <a:pt x="2682" y="2929"/>
                </a:lnTo>
                <a:lnTo>
                  <a:pt x="2689" y="3029"/>
                </a:lnTo>
                <a:lnTo>
                  <a:pt x="2706" y="3145"/>
                </a:lnTo>
                <a:lnTo>
                  <a:pt x="2734" y="3212"/>
                </a:lnTo>
                <a:lnTo>
                  <a:pt x="2584" y="3168"/>
                </a:lnTo>
                <a:lnTo>
                  <a:pt x="2579" y="3177"/>
                </a:lnTo>
                <a:lnTo>
                  <a:pt x="2559" y="3207"/>
                </a:lnTo>
                <a:lnTo>
                  <a:pt x="2466" y="3216"/>
                </a:lnTo>
                <a:lnTo>
                  <a:pt x="2480" y="3250"/>
                </a:lnTo>
                <a:lnTo>
                  <a:pt x="2431" y="3257"/>
                </a:lnTo>
                <a:lnTo>
                  <a:pt x="2418" y="3221"/>
                </a:lnTo>
                <a:lnTo>
                  <a:pt x="2394" y="3210"/>
                </a:lnTo>
                <a:lnTo>
                  <a:pt x="2395" y="3194"/>
                </a:lnTo>
                <a:lnTo>
                  <a:pt x="2371" y="3188"/>
                </a:lnTo>
                <a:lnTo>
                  <a:pt x="2244" y="3159"/>
                </a:lnTo>
                <a:lnTo>
                  <a:pt x="2216" y="3147"/>
                </a:lnTo>
                <a:lnTo>
                  <a:pt x="2158" y="3133"/>
                </a:lnTo>
                <a:lnTo>
                  <a:pt x="1976" y="3107"/>
                </a:lnTo>
                <a:lnTo>
                  <a:pt x="1973" y="3103"/>
                </a:lnTo>
                <a:lnTo>
                  <a:pt x="1890" y="3094"/>
                </a:lnTo>
                <a:lnTo>
                  <a:pt x="1814" y="3047"/>
                </a:lnTo>
                <a:lnTo>
                  <a:pt x="1541" y="2977"/>
                </a:lnTo>
                <a:lnTo>
                  <a:pt x="1532" y="2976"/>
                </a:lnTo>
                <a:lnTo>
                  <a:pt x="1537" y="3004"/>
                </a:lnTo>
                <a:lnTo>
                  <a:pt x="1475" y="3188"/>
                </a:lnTo>
                <a:lnTo>
                  <a:pt x="1427" y="3174"/>
                </a:lnTo>
                <a:lnTo>
                  <a:pt x="1412" y="3271"/>
                </a:lnTo>
                <a:lnTo>
                  <a:pt x="1368" y="3262"/>
                </a:lnTo>
                <a:lnTo>
                  <a:pt x="1264" y="3185"/>
                </a:lnTo>
                <a:lnTo>
                  <a:pt x="1268" y="3159"/>
                </a:lnTo>
                <a:lnTo>
                  <a:pt x="1256" y="3127"/>
                </a:lnTo>
                <a:lnTo>
                  <a:pt x="1253" y="3118"/>
                </a:lnTo>
                <a:lnTo>
                  <a:pt x="1146" y="3101"/>
                </a:lnTo>
                <a:lnTo>
                  <a:pt x="1106" y="3114"/>
                </a:lnTo>
                <a:lnTo>
                  <a:pt x="1072" y="3086"/>
                </a:lnTo>
                <a:lnTo>
                  <a:pt x="967" y="3059"/>
                </a:lnTo>
                <a:lnTo>
                  <a:pt x="926" y="3065"/>
                </a:lnTo>
                <a:lnTo>
                  <a:pt x="870" y="3112"/>
                </a:lnTo>
                <a:lnTo>
                  <a:pt x="826" y="3132"/>
                </a:lnTo>
                <a:lnTo>
                  <a:pt x="783" y="3130"/>
                </a:lnTo>
                <a:lnTo>
                  <a:pt x="715" y="3107"/>
                </a:lnTo>
                <a:lnTo>
                  <a:pt x="599" y="3135"/>
                </a:lnTo>
                <a:lnTo>
                  <a:pt x="526" y="3183"/>
                </a:lnTo>
                <a:lnTo>
                  <a:pt x="487" y="3213"/>
                </a:lnTo>
                <a:lnTo>
                  <a:pt x="421" y="3241"/>
                </a:lnTo>
                <a:lnTo>
                  <a:pt x="374" y="3209"/>
                </a:lnTo>
                <a:lnTo>
                  <a:pt x="406" y="3186"/>
                </a:lnTo>
                <a:lnTo>
                  <a:pt x="409" y="3173"/>
                </a:lnTo>
                <a:lnTo>
                  <a:pt x="624" y="3101"/>
                </a:lnTo>
                <a:lnTo>
                  <a:pt x="624" y="3071"/>
                </a:lnTo>
                <a:lnTo>
                  <a:pt x="597" y="3057"/>
                </a:lnTo>
                <a:lnTo>
                  <a:pt x="620" y="3020"/>
                </a:lnTo>
                <a:lnTo>
                  <a:pt x="433" y="3053"/>
                </a:lnTo>
                <a:lnTo>
                  <a:pt x="442" y="3044"/>
                </a:lnTo>
                <a:lnTo>
                  <a:pt x="419" y="2988"/>
                </a:lnTo>
                <a:lnTo>
                  <a:pt x="383" y="2968"/>
                </a:lnTo>
                <a:lnTo>
                  <a:pt x="338" y="2879"/>
                </a:lnTo>
                <a:lnTo>
                  <a:pt x="311" y="2865"/>
                </a:lnTo>
                <a:lnTo>
                  <a:pt x="315" y="2838"/>
                </a:lnTo>
                <a:lnTo>
                  <a:pt x="339" y="2815"/>
                </a:lnTo>
                <a:lnTo>
                  <a:pt x="397" y="2799"/>
                </a:lnTo>
                <a:lnTo>
                  <a:pt x="409" y="2770"/>
                </a:lnTo>
                <a:lnTo>
                  <a:pt x="451" y="2789"/>
                </a:lnTo>
                <a:lnTo>
                  <a:pt x="448" y="2771"/>
                </a:lnTo>
                <a:lnTo>
                  <a:pt x="238" y="2743"/>
                </a:lnTo>
                <a:lnTo>
                  <a:pt x="217" y="2755"/>
                </a:lnTo>
                <a:lnTo>
                  <a:pt x="184" y="2767"/>
                </a:lnTo>
                <a:lnTo>
                  <a:pt x="181" y="2759"/>
                </a:lnTo>
                <a:lnTo>
                  <a:pt x="166" y="2729"/>
                </a:lnTo>
                <a:lnTo>
                  <a:pt x="170" y="2659"/>
                </a:lnTo>
                <a:lnTo>
                  <a:pt x="157" y="2611"/>
                </a:lnTo>
                <a:lnTo>
                  <a:pt x="128" y="2574"/>
                </a:lnTo>
                <a:lnTo>
                  <a:pt x="30" y="2537"/>
                </a:lnTo>
                <a:lnTo>
                  <a:pt x="27" y="2532"/>
                </a:lnTo>
                <a:lnTo>
                  <a:pt x="26" y="2531"/>
                </a:lnTo>
                <a:lnTo>
                  <a:pt x="12" y="2524"/>
                </a:lnTo>
                <a:lnTo>
                  <a:pt x="0" y="2503"/>
                </a:lnTo>
                <a:lnTo>
                  <a:pt x="56" y="2461"/>
                </a:lnTo>
                <a:lnTo>
                  <a:pt x="59" y="2456"/>
                </a:lnTo>
                <a:lnTo>
                  <a:pt x="59" y="2405"/>
                </a:lnTo>
                <a:lnTo>
                  <a:pt x="72" y="2388"/>
                </a:lnTo>
                <a:lnTo>
                  <a:pt x="83" y="2376"/>
                </a:lnTo>
                <a:lnTo>
                  <a:pt x="115" y="2347"/>
                </a:lnTo>
                <a:lnTo>
                  <a:pt x="142" y="2296"/>
                </a:lnTo>
                <a:lnTo>
                  <a:pt x="181" y="2256"/>
                </a:lnTo>
                <a:lnTo>
                  <a:pt x="213" y="2179"/>
                </a:lnTo>
                <a:lnTo>
                  <a:pt x="220" y="2132"/>
                </a:lnTo>
                <a:lnTo>
                  <a:pt x="219" y="2093"/>
                </a:lnTo>
                <a:lnTo>
                  <a:pt x="232" y="2070"/>
                </a:lnTo>
                <a:lnTo>
                  <a:pt x="238" y="2038"/>
                </a:lnTo>
                <a:lnTo>
                  <a:pt x="252" y="1996"/>
                </a:lnTo>
                <a:lnTo>
                  <a:pt x="246" y="1994"/>
                </a:lnTo>
                <a:lnTo>
                  <a:pt x="237" y="1996"/>
                </a:lnTo>
                <a:lnTo>
                  <a:pt x="235" y="1996"/>
                </a:lnTo>
                <a:lnTo>
                  <a:pt x="232" y="1994"/>
                </a:lnTo>
                <a:lnTo>
                  <a:pt x="229" y="1991"/>
                </a:lnTo>
                <a:lnTo>
                  <a:pt x="228" y="1991"/>
                </a:lnTo>
                <a:lnTo>
                  <a:pt x="225" y="1988"/>
                </a:lnTo>
                <a:lnTo>
                  <a:pt x="214" y="1985"/>
                </a:lnTo>
                <a:lnTo>
                  <a:pt x="210" y="1981"/>
                </a:lnTo>
                <a:lnTo>
                  <a:pt x="201" y="1972"/>
                </a:lnTo>
                <a:lnTo>
                  <a:pt x="198" y="1972"/>
                </a:lnTo>
                <a:lnTo>
                  <a:pt x="198" y="1970"/>
                </a:lnTo>
                <a:lnTo>
                  <a:pt x="195" y="1964"/>
                </a:lnTo>
                <a:lnTo>
                  <a:pt x="193" y="1960"/>
                </a:lnTo>
                <a:lnTo>
                  <a:pt x="198" y="1960"/>
                </a:lnTo>
                <a:lnTo>
                  <a:pt x="208" y="1955"/>
                </a:lnTo>
                <a:lnTo>
                  <a:pt x="204" y="1948"/>
                </a:lnTo>
                <a:lnTo>
                  <a:pt x="204" y="1944"/>
                </a:lnTo>
                <a:lnTo>
                  <a:pt x="201" y="1940"/>
                </a:lnTo>
                <a:lnTo>
                  <a:pt x="205" y="1941"/>
                </a:lnTo>
                <a:lnTo>
                  <a:pt x="213" y="1940"/>
                </a:lnTo>
                <a:lnTo>
                  <a:pt x="220" y="1937"/>
                </a:lnTo>
                <a:lnTo>
                  <a:pt x="229" y="1932"/>
                </a:lnTo>
                <a:lnTo>
                  <a:pt x="238" y="1922"/>
                </a:lnTo>
                <a:lnTo>
                  <a:pt x="243" y="1916"/>
                </a:lnTo>
                <a:lnTo>
                  <a:pt x="250" y="1901"/>
                </a:lnTo>
                <a:lnTo>
                  <a:pt x="250" y="1898"/>
                </a:lnTo>
                <a:lnTo>
                  <a:pt x="265" y="1884"/>
                </a:lnTo>
                <a:lnTo>
                  <a:pt x="271" y="1879"/>
                </a:lnTo>
                <a:lnTo>
                  <a:pt x="267" y="1873"/>
                </a:lnTo>
                <a:lnTo>
                  <a:pt x="264" y="1872"/>
                </a:lnTo>
                <a:lnTo>
                  <a:pt x="262" y="1866"/>
                </a:lnTo>
                <a:lnTo>
                  <a:pt x="261" y="1864"/>
                </a:lnTo>
                <a:lnTo>
                  <a:pt x="261" y="1861"/>
                </a:lnTo>
                <a:lnTo>
                  <a:pt x="259" y="1861"/>
                </a:lnTo>
                <a:lnTo>
                  <a:pt x="258" y="1858"/>
                </a:lnTo>
                <a:lnTo>
                  <a:pt x="253" y="1858"/>
                </a:lnTo>
                <a:lnTo>
                  <a:pt x="244" y="1855"/>
                </a:lnTo>
                <a:lnTo>
                  <a:pt x="241" y="1852"/>
                </a:lnTo>
                <a:lnTo>
                  <a:pt x="237" y="1851"/>
                </a:lnTo>
                <a:lnTo>
                  <a:pt x="235" y="1854"/>
                </a:lnTo>
                <a:lnTo>
                  <a:pt x="235" y="1855"/>
                </a:lnTo>
                <a:lnTo>
                  <a:pt x="229" y="1852"/>
                </a:lnTo>
                <a:lnTo>
                  <a:pt x="225" y="1848"/>
                </a:lnTo>
                <a:lnTo>
                  <a:pt x="225" y="1845"/>
                </a:lnTo>
                <a:lnTo>
                  <a:pt x="222" y="1841"/>
                </a:lnTo>
                <a:lnTo>
                  <a:pt x="219" y="1843"/>
                </a:lnTo>
                <a:lnTo>
                  <a:pt x="202" y="1838"/>
                </a:lnTo>
                <a:lnTo>
                  <a:pt x="201" y="1837"/>
                </a:lnTo>
                <a:lnTo>
                  <a:pt x="195" y="1837"/>
                </a:lnTo>
                <a:lnTo>
                  <a:pt x="191" y="1838"/>
                </a:lnTo>
                <a:lnTo>
                  <a:pt x="188" y="1837"/>
                </a:lnTo>
                <a:lnTo>
                  <a:pt x="187" y="1838"/>
                </a:lnTo>
                <a:lnTo>
                  <a:pt x="179" y="1835"/>
                </a:lnTo>
                <a:lnTo>
                  <a:pt x="175" y="1832"/>
                </a:lnTo>
                <a:lnTo>
                  <a:pt x="172" y="1831"/>
                </a:lnTo>
                <a:lnTo>
                  <a:pt x="172" y="1829"/>
                </a:lnTo>
                <a:lnTo>
                  <a:pt x="169" y="1831"/>
                </a:lnTo>
                <a:lnTo>
                  <a:pt x="166" y="1829"/>
                </a:lnTo>
                <a:lnTo>
                  <a:pt x="166" y="1828"/>
                </a:lnTo>
                <a:lnTo>
                  <a:pt x="164" y="1828"/>
                </a:lnTo>
                <a:lnTo>
                  <a:pt x="163" y="1828"/>
                </a:lnTo>
                <a:lnTo>
                  <a:pt x="161" y="1825"/>
                </a:lnTo>
                <a:lnTo>
                  <a:pt x="158" y="1825"/>
                </a:lnTo>
                <a:lnTo>
                  <a:pt x="158" y="1822"/>
                </a:lnTo>
                <a:lnTo>
                  <a:pt x="155" y="1820"/>
                </a:lnTo>
                <a:lnTo>
                  <a:pt x="154" y="1820"/>
                </a:lnTo>
                <a:lnTo>
                  <a:pt x="152" y="1817"/>
                </a:lnTo>
                <a:lnTo>
                  <a:pt x="149" y="1814"/>
                </a:lnTo>
                <a:lnTo>
                  <a:pt x="145" y="1811"/>
                </a:lnTo>
                <a:lnTo>
                  <a:pt x="143" y="1808"/>
                </a:lnTo>
                <a:lnTo>
                  <a:pt x="142" y="1802"/>
                </a:lnTo>
                <a:lnTo>
                  <a:pt x="139" y="1795"/>
                </a:lnTo>
                <a:lnTo>
                  <a:pt x="137" y="1793"/>
                </a:lnTo>
                <a:lnTo>
                  <a:pt x="136" y="1792"/>
                </a:lnTo>
                <a:lnTo>
                  <a:pt x="136" y="1787"/>
                </a:lnTo>
                <a:lnTo>
                  <a:pt x="131" y="1785"/>
                </a:lnTo>
                <a:lnTo>
                  <a:pt x="133" y="1782"/>
                </a:lnTo>
                <a:lnTo>
                  <a:pt x="127" y="1776"/>
                </a:lnTo>
                <a:lnTo>
                  <a:pt x="124" y="1770"/>
                </a:lnTo>
                <a:lnTo>
                  <a:pt x="125" y="1767"/>
                </a:lnTo>
                <a:lnTo>
                  <a:pt x="127" y="1767"/>
                </a:lnTo>
                <a:lnTo>
                  <a:pt x="127" y="1764"/>
                </a:lnTo>
                <a:lnTo>
                  <a:pt x="125" y="1763"/>
                </a:lnTo>
                <a:lnTo>
                  <a:pt x="127" y="1760"/>
                </a:lnTo>
                <a:lnTo>
                  <a:pt x="125" y="1755"/>
                </a:lnTo>
                <a:lnTo>
                  <a:pt x="125" y="1752"/>
                </a:lnTo>
                <a:lnTo>
                  <a:pt x="121" y="1745"/>
                </a:lnTo>
                <a:lnTo>
                  <a:pt x="119" y="1743"/>
                </a:lnTo>
                <a:lnTo>
                  <a:pt x="119" y="1742"/>
                </a:lnTo>
                <a:lnTo>
                  <a:pt x="116" y="1740"/>
                </a:lnTo>
                <a:lnTo>
                  <a:pt x="116" y="1735"/>
                </a:lnTo>
                <a:lnTo>
                  <a:pt x="112" y="1728"/>
                </a:lnTo>
                <a:lnTo>
                  <a:pt x="113" y="1722"/>
                </a:lnTo>
                <a:lnTo>
                  <a:pt x="124" y="1713"/>
                </a:lnTo>
                <a:lnTo>
                  <a:pt x="127" y="1710"/>
                </a:lnTo>
                <a:lnTo>
                  <a:pt x="128" y="1705"/>
                </a:lnTo>
                <a:lnTo>
                  <a:pt x="133" y="1701"/>
                </a:lnTo>
                <a:lnTo>
                  <a:pt x="139" y="1698"/>
                </a:lnTo>
                <a:lnTo>
                  <a:pt x="143" y="1690"/>
                </a:lnTo>
                <a:lnTo>
                  <a:pt x="145" y="1682"/>
                </a:lnTo>
                <a:lnTo>
                  <a:pt x="139" y="1673"/>
                </a:lnTo>
                <a:lnTo>
                  <a:pt x="121" y="1667"/>
                </a:lnTo>
                <a:lnTo>
                  <a:pt x="121" y="1666"/>
                </a:lnTo>
                <a:lnTo>
                  <a:pt x="103" y="1667"/>
                </a:lnTo>
                <a:lnTo>
                  <a:pt x="81" y="1666"/>
                </a:lnTo>
                <a:lnTo>
                  <a:pt x="75" y="1667"/>
                </a:lnTo>
                <a:lnTo>
                  <a:pt x="56" y="1673"/>
                </a:lnTo>
                <a:lnTo>
                  <a:pt x="33" y="1670"/>
                </a:lnTo>
                <a:lnTo>
                  <a:pt x="20" y="1672"/>
                </a:lnTo>
                <a:lnTo>
                  <a:pt x="15" y="1672"/>
                </a:lnTo>
                <a:lnTo>
                  <a:pt x="9" y="1676"/>
                </a:lnTo>
                <a:lnTo>
                  <a:pt x="4" y="1673"/>
                </a:lnTo>
                <a:lnTo>
                  <a:pt x="7" y="1664"/>
                </a:lnTo>
                <a:lnTo>
                  <a:pt x="17" y="1651"/>
                </a:lnTo>
                <a:lnTo>
                  <a:pt x="27" y="1645"/>
                </a:lnTo>
                <a:lnTo>
                  <a:pt x="30" y="1642"/>
                </a:lnTo>
                <a:lnTo>
                  <a:pt x="33" y="1642"/>
                </a:lnTo>
                <a:lnTo>
                  <a:pt x="35" y="1642"/>
                </a:lnTo>
                <a:lnTo>
                  <a:pt x="41" y="1642"/>
                </a:lnTo>
                <a:lnTo>
                  <a:pt x="45" y="1642"/>
                </a:lnTo>
                <a:lnTo>
                  <a:pt x="47" y="1642"/>
                </a:lnTo>
                <a:lnTo>
                  <a:pt x="51" y="1637"/>
                </a:lnTo>
                <a:lnTo>
                  <a:pt x="56" y="1637"/>
                </a:lnTo>
                <a:lnTo>
                  <a:pt x="59" y="1636"/>
                </a:lnTo>
                <a:lnTo>
                  <a:pt x="62" y="1633"/>
                </a:lnTo>
                <a:lnTo>
                  <a:pt x="63" y="1631"/>
                </a:lnTo>
                <a:lnTo>
                  <a:pt x="65" y="1628"/>
                </a:lnTo>
                <a:lnTo>
                  <a:pt x="75" y="1620"/>
                </a:lnTo>
                <a:lnTo>
                  <a:pt x="78" y="1617"/>
                </a:lnTo>
                <a:lnTo>
                  <a:pt x="81" y="1610"/>
                </a:lnTo>
                <a:lnTo>
                  <a:pt x="86" y="1608"/>
                </a:lnTo>
                <a:lnTo>
                  <a:pt x="87" y="1608"/>
                </a:lnTo>
                <a:lnTo>
                  <a:pt x="90" y="1604"/>
                </a:lnTo>
                <a:lnTo>
                  <a:pt x="90" y="1602"/>
                </a:lnTo>
                <a:lnTo>
                  <a:pt x="92" y="1598"/>
                </a:lnTo>
                <a:lnTo>
                  <a:pt x="93" y="1595"/>
                </a:lnTo>
                <a:lnTo>
                  <a:pt x="95" y="1590"/>
                </a:lnTo>
                <a:lnTo>
                  <a:pt x="99" y="1584"/>
                </a:lnTo>
                <a:lnTo>
                  <a:pt x="107" y="1580"/>
                </a:lnTo>
                <a:lnTo>
                  <a:pt x="113" y="1575"/>
                </a:lnTo>
                <a:lnTo>
                  <a:pt x="118" y="1572"/>
                </a:lnTo>
                <a:lnTo>
                  <a:pt x="121" y="1567"/>
                </a:lnTo>
                <a:lnTo>
                  <a:pt x="124" y="1563"/>
                </a:lnTo>
                <a:lnTo>
                  <a:pt x="134" y="1564"/>
                </a:lnTo>
                <a:lnTo>
                  <a:pt x="140" y="1575"/>
                </a:lnTo>
                <a:lnTo>
                  <a:pt x="149" y="1583"/>
                </a:lnTo>
                <a:lnTo>
                  <a:pt x="146" y="1563"/>
                </a:lnTo>
                <a:lnTo>
                  <a:pt x="139" y="1554"/>
                </a:lnTo>
                <a:lnTo>
                  <a:pt x="146" y="1548"/>
                </a:lnTo>
                <a:lnTo>
                  <a:pt x="149" y="1548"/>
                </a:lnTo>
                <a:lnTo>
                  <a:pt x="152" y="1548"/>
                </a:lnTo>
                <a:lnTo>
                  <a:pt x="152" y="1546"/>
                </a:lnTo>
                <a:lnTo>
                  <a:pt x="125" y="1530"/>
                </a:lnTo>
                <a:lnTo>
                  <a:pt x="87" y="1508"/>
                </a:lnTo>
                <a:lnTo>
                  <a:pt x="86" y="1495"/>
                </a:lnTo>
                <a:lnTo>
                  <a:pt x="89" y="1492"/>
                </a:lnTo>
                <a:lnTo>
                  <a:pt x="86" y="1493"/>
                </a:lnTo>
                <a:lnTo>
                  <a:pt x="83" y="1487"/>
                </a:lnTo>
                <a:lnTo>
                  <a:pt x="81" y="1487"/>
                </a:lnTo>
                <a:lnTo>
                  <a:pt x="83" y="1480"/>
                </a:lnTo>
                <a:lnTo>
                  <a:pt x="87" y="1466"/>
                </a:lnTo>
                <a:lnTo>
                  <a:pt x="78" y="1463"/>
                </a:lnTo>
                <a:lnTo>
                  <a:pt x="78" y="1458"/>
                </a:lnTo>
                <a:lnTo>
                  <a:pt x="80" y="1457"/>
                </a:lnTo>
                <a:lnTo>
                  <a:pt x="77" y="1457"/>
                </a:lnTo>
                <a:lnTo>
                  <a:pt x="75" y="1457"/>
                </a:lnTo>
                <a:lnTo>
                  <a:pt x="75" y="1455"/>
                </a:lnTo>
                <a:lnTo>
                  <a:pt x="84" y="1454"/>
                </a:lnTo>
                <a:lnTo>
                  <a:pt x="84" y="1451"/>
                </a:lnTo>
                <a:lnTo>
                  <a:pt x="90" y="1440"/>
                </a:lnTo>
                <a:lnTo>
                  <a:pt x="92" y="1436"/>
                </a:lnTo>
                <a:lnTo>
                  <a:pt x="90" y="1434"/>
                </a:lnTo>
                <a:lnTo>
                  <a:pt x="90" y="1433"/>
                </a:lnTo>
                <a:lnTo>
                  <a:pt x="92" y="1430"/>
                </a:lnTo>
                <a:lnTo>
                  <a:pt x="92" y="1428"/>
                </a:lnTo>
                <a:lnTo>
                  <a:pt x="92" y="1427"/>
                </a:lnTo>
                <a:lnTo>
                  <a:pt x="89" y="1421"/>
                </a:lnTo>
                <a:lnTo>
                  <a:pt x="90" y="1411"/>
                </a:lnTo>
                <a:lnTo>
                  <a:pt x="92" y="1399"/>
                </a:lnTo>
                <a:lnTo>
                  <a:pt x="93" y="1395"/>
                </a:lnTo>
                <a:lnTo>
                  <a:pt x="93" y="1392"/>
                </a:lnTo>
                <a:lnTo>
                  <a:pt x="92" y="1392"/>
                </a:lnTo>
                <a:lnTo>
                  <a:pt x="90" y="1392"/>
                </a:lnTo>
                <a:lnTo>
                  <a:pt x="87" y="1393"/>
                </a:lnTo>
                <a:lnTo>
                  <a:pt x="86" y="1390"/>
                </a:lnTo>
                <a:lnTo>
                  <a:pt x="87" y="1386"/>
                </a:lnTo>
                <a:lnTo>
                  <a:pt x="89" y="1386"/>
                </a:lnTo>
                <a:lnTo>
                  <a:pt x="86" y="1381"/>
                </a:lnTo>
                <a:lnTo>
                  <a:pt x="89" y="1378"/>
                </a:lnTo>
                <a:lnTo>
                  <a:pt x="92" y="1374"/>
                </a:lnTo>
                <a:lnTo>
                  <a:pt x="87" y="1371"/>
                </a:lnTo>
                <a:lnTo>
                  <a:pt x="86" y="1371"/>
                </a:lnTo>
                <a:lnTo>
                  <a:pt x="84" y="1364"/>
                </a:lnTo>
                <a:lnTo>
                  <a:pt x="84" y="1360"/>
                </a:lnTo>
                <a:lnTo>
                  <a:pt x="84" y="1355"/>
                </a:lnTo>
                <a:lnTo>
                  <a:pt x="83" y="1354"/>
                </a:lnTo>
                <a:lnTo>
                  <a:pt x="81" y="1349"/>
                </a:lnTo>
                <a:lnTo>
                  <a:pt x="86" y="1333"/>
                </a:lnTo>
                <a:lnTo>
                  <a:pt x="89" y="1330"/>
                </a:lnTo>
                <a:lnTo>
                  <a:pt x="92" y="1327"/>
                </a:lnTo>
                <a:lnTo>
                  <a:pt x="96" y="1316"/>
                </a:lnTo>
                <a:lnTo>
                  <a:pt x="99" y="1308"/>
                </a:lnTo>
                <a:lnTo>
                  <a:pt x="109" y="1280"/>
                </a:lnTo>
                <a:lnTo>
                  <a:pt x="104" y="1275"/>
                </a:lnTo>
                <a:lnTo>
                  <a:pt x="106" y="1272"/>
                </a:lnTo>
                <a:lnTo>
                  <a:pt x="104" y="1266"/>
                </a:lnTo>
                <a:lnTo>
                  <a:pt x="104" y="1254"/>
                </a:lnTo>
                <a:lnTo>
                  <a:pt x="107" y="1245"/>
                </a:lnTo>
                <a:lnTo>
                  <a:pt x="109" y="1242"/>
                </a:lnTo>
                <a:lnTo>
                  <a:pt x="122" y="1227"/>
                </a:lnTo>
                <a:lnTo>
                  <a:pt x="124" y="1222"/>
                </a:lnTo>
                <a:lnTo>
                  <a:pt x="125" y="1219"/>
                </a:lnTo>
                <a:lnTo>
                  <a:pt x="128" y="1215"/>
                </a:lnTo>
                <a:lnTo>
                  <a:pt x="131" y="1212"/>
                </a:lnTo>
                <a:lnTo>
                  <a:pt x="134" y="1209"/>
                </a:lnTo>
                <a:lnTo>
                  <a:pt x="134" y="1202"/>
                </a:lnTo>
                <a:lnTo>
                  <a:pt x="134" y="1201"/>
                </a:lnTo>
                <a:lnTo>
                  <a:pt x="139" y="1196"/>
                </a:lnTo>
                <a:lnTo>
                  <a:pt x="142" y="1193"/>
                </a:lnTo>
                <a:lnTo>
                  <a:pt x="142" y="1190"/>
                </a:lnTo>
                <a:lnTo>
                  <a:pt x="143" y="1187"/>
                </a:lnTo>
                <a:lnTo>
                  <a:pt x="145" y="1186"/>
                </a:lnTo>
                <a:lnTo>
                  <a:pt x="146" y="1186"/>
                </a:lnTo>
                <a:lnTo>
                  <a:pt x="149" y="1180"/>
                </a:lnTo>
                <a:lnTo>
                  <a:pt x="154" y="1178"/>
                </a:lnTo>
                <a:lnTo>
                  <a:pt x="157" y="1175"/>
                </a:lnTo>
                <a:lnTo>
                  <a:pt x="158" y="1174"/>
                </a:lnTo>
                <a:lnTo>
                  <a:pt x="163" y="1174"/>
                </a:lnTo>
                <a:lnTo>
                  <a:pt x="164" y="1171"/>
                </a:lnTo>
                <a:lnTo>
                  <a:pt x="166" y="1168"/>
                </a:lnTo>
                <a:lnTo>
                  <a:pt x="166" y="1166"/>
                </a:lnTo>
                <a:lnTo>
                  <a:pt x="167" y="1166"/>
                </a:lnTo>
                <a:lnTo>
                  <a:pt x="173" y="1166"/>
                </a:lnTo>
                <a:lnTo>
                  <a:pt x="173" y="1162"/>
                </a:lnTo>
                <a:lnTo>
                  <a:pt x="175" y="1160"/>
                </a:lnTo>
                <a:lnTo>
                  <a:pt x="178" y="1157"/>
                </a:lnTo>
                <a:lnTo>
                  <a:pt x="179" y="1154"/>
                </a:lnTo>
                <a:lnTo>
                  <a:pt x="184" y="1154"/>
                </a:lnTo>
                <a:lnTo>
                  <a:pt x="185" y="1151"/>
                </a:lnTo>
                <a:lnTo>
                  <a:pt x="190" y="1149"/>
                </a:lnTo>
                <a:lnTo>
                  <a:pt x="193" y="1148"/>
                </a:lnTo>
                <a:lnTo>
                  <a:pt x="193" y="1146"/>
                </a:lnTo>
                <a:lnTo>
                  <a:pt x="193" y="1143"/>
                </a:lnTo>
                <a:lnTo>
                  <a:pt x="193" y="1142"/>
                </a:lnTo>
                <a:lnTo>
                  <a:pt x="196" y="1140"/>
                </a:lnTo>
                <a:lnTo>
                  <a:pt x="202" y="1140"/>
                </a:lnTo>
                <a:lnTo>
                  <a:pt x="202" y="1134"/>
                </a:lnTo>
                <a:lnTo>
                  <a:pt x="198" y="1122"/>
                </a:lnTo>
                <a:lnTo>
                  <a:pt x="196" y="1121"/>
                </a:lnTo>
                <a:lnTo>
                  <a:pt x="193" y="1119"/>
                </a:lnTo>
                <a:lnTo>
                  <a:pt x="193" y="1110"/>
                </a:lnTo>
                <a:lnTo>
                  <a:pt x="193" y="1109"/>
                </a:lnTo>
                <a:lnTo>
                  <a:pt x="190" y="1101"/>
                </a:lnTo>
                <a:lnTo>
                  <a:pt x="193" y="1098"/>
                </a:lnTo>
                <a:lnTo>
                  <a:pt x="193" y="1096"/>
                </a:lnTo>
                <a:lnTo>
                  <a:pt x="191" y="1096"/>
                </a:lnTo>
                <a:lnTo>
                  <a:pt x="191" y="1093"/>
                </a:lnTo>
                <a:lnTo>
                  <a:pt x="196" y="1089"/>
                </a:lnTo>
                <a:lnTo>
                  <a:pt x="198" y="1081"/>
                </a:lnTo>
                <a:lnTo>
                  <a:pt x="201" y="1078"/>
                </a:lnTo>
                <a:lnTo>
                  <a:pt x="198" y="1074"/>
                </a:lnTo>
                <a:lnTo>
                  <a:pt x="199" y="1072"/>
                </a:lnTo>
                <a:lnTo>
                  <a:pt x="201" y="1071"/>
                </a:lnTo>
                <a:lnTo>
                  <a:pt x="199" y="1059"/>
                </a:lnTo>
                <a:lnTo>
                  <a:pt x="193" y="1048"/>
                </a:lnTo>
                <a:lnTo>
                  <a:pt x="196" y="1042"/>
                </a:lnTo>
                <a:lnTo>
                  <a:pt x="201" y="1034"/>
                </a:lnTo>
                <a:lnTo>
                  <a:pt x="202" y="1031"/>
                </a:lnTo>
                <a:lnTo>
                  <a:pt x="210" y="1024"/>
                </a:lnTo>
                <a:lnTo>
                  <a:pt x="223" y="1015"/>
                </a:lnTo>
                <a:lnTo>
                  <a:pt x="232" y="1013"/>
                </a:lnTo>
                <a:lnTo>
                  <a:pt x="243" y="1019"/>
                </a:lnTo>
                <a:lnTo>
                  <a:pt x="255" y="1031"/>
                </a:lnTo>
                <a:lnTo>
                  <a:pt x="276" y="1053"/>
                </a:lnTo>
                <a:lnTo>
                  <a:pt x="291" y="1062"/>
                </a:lnTo>
                <a:lnTo>
                  <a:pt x="296" y="1069"/>
                </a:lnTo>
                <a:lnTo>
                  <a:pt x="294" y="1075"/>
                </a:lnTo>
                <a:lnTo>
                  <a:pt x="293" y="1077"/>
                </a:lnTo>
                <a:lnTo>
                  <a:pt x="294" y="1080"/>
                </a:lnTo>
                <a:lnTo>
                  <a:pt x="306" y="1078"/>
                </a:lnTo>
                <a:lnTo>
                  <a:pt x="315" y="1081"/>
                </a:lnTo>
                <a:lnTo>
                  <a:pt x="320" y="1086"/>
                </a:lnTo>
                <a:lnTo>
                  <a:pt x="330" y="1087"/>
                </a:lnTo>
                <a:lnTo>
                  <a:pt x="350" y="1096"/>
                </a:lnTo>
                <a:lnTo>
                  <a:pt x="359" y="1098"/>
                </a:lnTo>
                <a:lnTo>
                  <a:pt x="366" y="1103"/>
                </a:lnTo>
                <a:lnTo>
                  <a:pt x="392" y="1133"/>
                </a:lnTo>
                <a:lnTo>
                  <a:pt x="419" y="1148"/>
                </a:lnTo>
                <a:lnTo>
                  <a:pt x="424" y="1151"/>
                </a:lnTo>
                <a:lnTo>
                  <a:pt x="422" y="1152"/>
                </a:lnTo>
                <a:lnTo>
                  <a:pt x="421" y="1159"/>
                </a:lnTo>
                <a:lnTo>
                  <a:pt x="428" y="1160"/>
                </a:lnTo>
                <a:lnTo>
                  <a:pt x="439" y="1166"/>
                </a:lnTo>
                <a:lnTo>
                  <a:pt x="461" y="1181"/>
                </a:lnTo>
                <a:lnTo>
                  <a:pt x="472" y="1195"/>
                </a:lnTo>
                <a:lnTo>
                  <a:pt x="478" y="1204"/>
                </a:lnTo>
                <a:lnTo>
                  <a:pt x="484" y="1205"/>
                </a:lnTo>
                <a:lnTo>
                  <a:pt x="492" y="1210"/>
                </a:lnTo>
                <a:lnTo>
                  <a:pt x="501" y="1218"/>
                </a:lnTo>
                <a:lnTo>
                  <a:pt x="504" y="1224"/>
                </a:lnTo>
                <a:lnTo>
                  <a:pt x="529" y="1228"/>
                </a:lnTo>
                <a:lnTo>
                  <a:pt x="534" y="1230"/>
                </a:lnTo>
                <a:lnTo>
                  <a:pt x="535" y="1230"/>
                </a:lnTo>
                <a:lnTo>
                  <a:pt x="563" y="1239"/>
                </a:lnTo>
                <a:lnTo>
                  <a:pt x="563" y="1240"/>
                </a:lnTo>
                <a:lnTo>
                  <a:pt x="570" y="1245"/>
                </a:lnTo>
                <a:lnTo>
                  <a:pt x="581" y="1251"/>
                </a:lnTo>
                <a:lnTo>
                  <a:pt x="581" y="1255"/>
                </a:lnTo>
                <a:lnTo>
                  <a:pt x="576" y="1266"/>
                </a:lnTo>
                <a:lnTo>
                  <a:pt x="569" y="1283"/>
                </a:lnTo>
                <a:lnTo>
                  <a:pt x="569" y="1292"/>
                </a:lnTo>
                <a:lnTo>
                  <a:pt x="563" y="1298"/>
                </a:lnTo>
                <a:lnTo>
                  <a:pt x="563" y="1299"/>
                </a:lnTo>
                <a:lnTo>
                  <a:pt x="558" y="1322"/>
                </a:lnTo>
                <a:lnTo>
                  <a:pt x="550" y="1330"/>
                </a:lnTo>
                <a:lnTo>
                  <a:pt x="547" y="1333"/>
                </a:lnTo>
                <a:lnTo>
                  <a:pt x="544" y="1342"/>
                </a:lnTo>
                <a:lnTo>
                  <a:pt x="547" y="1361"/>
                </a:lnTo>
                <a:lnTo>
                  <a:pt x="553" y="1378"/>
                </a:lnTo>
                <a:lnTo>
                  <a:pt x="556" y="1380"/>
                </a:lnTo>
                <a:lnTo>
                  <a:pt x="561" y="1386"/>
                </a:lnTo>
                <a:lnTo>
                  <a:pt x="563" y="1386"/>
                </a:lnTo>
                <a:lnTo>
                  <a:pt x="575" y="1389"/>
                </a:lnTo>
                <a:lnTo>
                  <a:pt x="575" y="1395"/>
                </a:lnTo>
                <a:lnTo>
                  <a:pt x="575" y="1396"/>
                </a:lnTo>
                <a:lnTo>
                  <a:pt x="578" y="1396"/>
                </a:lnTo>
                <a:lnTo>
                  <a:pt x="582" y="1402"/>
                </a:lnTo>
                <a:lnTo>
                  <a:pt x="584" y="1404"/>
                </a:lnTo>
                <a:lnTo>
                  <a:pt x="588" y="1404"/>
                </a:lnTo>
                <a:lnTo>
                  <a:pt x="593" y="1411"/>
                </a:lnTo>
                <a:lnTo>
                  <a:pt x="600" y="1404"/>
                </a:lnTo>
                <a:lnTo>
                  <a:pt x="614" y="1402"/>
                </a:lnTo>
                <a:lnTo>
                  <a:pt x="623" y="1398"/>
                </a:lnTo>
                <a:lnTo>
                  <a:pt x="624" y="1398"/>
                </a:lnTo>
                <a:lnTo>
                  <a:pt x="638" y="1399"/>
                </a:lnTo>
                <a:lnTo>
                  <a:pt x="645" y="1396"/>
                </a:lnTo>
                <a:lnTo>
                  <a:pt x="682" y="1377"/>
                </a:lnTo>
                <a:lnTo>
                  <a:pt x="689" y="1377"/>
                </a:lnTo>
                <a:lnTo>
                  <a:pt x="728" y="1375"/>
                </a:lnTo>
                <a:lnTo>
                  <a:pt x="739" y="1378"/>
                </a:lnTo>
                <a:lnTo>
                  <a:pt x="741" y="1380"/>
                </a:lnTo>
                <a:lnTo>
                  <a:pt x="744" y="1380"/>
                </a:lnTo>
                <a:lnTo>
                  <a:pt x="751" y="1380"/>
                </a:lnTo>
                <a:lnTo>
                  <a:pt x="751" y="1331"/>
                </a:lnTo>
                <a:lnTo>
                  <a:pt x="765" y="1315"/>
                </a:lnTo>
                <a:lnTo>
                  <a:pt x="769" y="1281"/>
                </a:lnTo>
                <a:lnTo>
                  <a:pt x="793" y="1289"/>
                </a:lnTo>
                <a:lnTo>
                  <a:pt x="814" y="1263"/>
                </a:lnTo>
                <a:lnTo>
                  <a:pt x="823" y="1266"/>
                </a:lnTo>
                <a:lnTo>
                  <a:pt x="839" y="1243"/>
                </a:lnTo>
                <a:lnTo>
                  <a:pt x="831" y="1227"/>
                </a:lnTo>
                <a:lnTo>
                  <a:pt x="890" y="1183"/>
                </a:lnTo>
                <a:lnTo>
                  <a:pt x="879" y="1151"/>
                </a:lnTo>
                <a:lnTo>
                  <a:pt x="820" y="1137"/>
                </a:lnTo>
                <a:lnTo>
                  <a:pt x="870" y="1137"/>
                </a:lnTo>
                <a:lnTo>
                  <a:pt x="941" y="1099"/>
                </a:lnTo>
                <a:lnTo>
                  <a:pt x="982" y="1104"/>
                </a:lnTo>
                <a:lnTo>
                  <a:pt x="1045" y="1075"/>
                </a:lnTo>
                <a:lnTo>
                  <a:pt x="1048" y="1074"/>
                </a:lnTo>
                <a:lnTo>
                  <a:pt x="1062" y="1043"/>
                </a:lnTo>
                <a:lnTo>
                  <a:pt x="1086" y="1019"/>
                </a:lnTo>
                <a:lnTo>
                  <a:pt x="1113" y="1010"/>
                </a:lnTo>
                <a:lnTo>
                  <a:pt x="1131" y="983"/>
                </a:lnTo>
                <a:lnTo>
                  <a:pt x="1101" y="940"/>
                </a:lnTo>
                <a:lnTo>
                  <a:pt x="1047" y="942"/>
                </a:lnTo>
                <a:lnTo>
                  <a:pt x="1045" y="927"/>
                </a:lnTo>
                <a:lnTo>
                  <a:pt x="1075" y="880"/>
                </a:lnTo>
                <a:lnTo>
                  <a:pt x="1131" y="851"/>
                </a:lnTo>
                <a:lnTo>
                  <a:pt x="1178" y="847"/>
                </a:lnTo>
                <a:lnTo>
                  <a:pt x="1193" y="831"/>
                </a:lnTo>
                <a:lnTo>
                  <a:pt x="1252" y="854"/>
                </a:lnTo>
                <a:lnTo>
                  <a:pt x="1312" y="816"/>
                </a:lnTo>
                <a:lnTo>
                  <a:pt x="1344" y="815"/>
                </a:lnTo>
                <a:lnTo>
                  <a:pt x="1375" y="765"/>
                </a:lnTo>
                <a:lnTo>
                  <a:pt x="1406" y="745"/>
                </a:lnTo>
                <a:lnTo>
                  <a:pt x="1474" y="757"/>
                </a:lnTo>
                <a:lnTo>
                  <a:pt x="1502" y="751"/>
                </a:lnTo>
                <a:lnTo>
                  <a:pt x="1523" y="700"/>
                </a:lnTo>
                <a:lnTo>
                  <a:pt x="1549" y="692"/>
                </a:lnTo>
                <a:lnTo>
                  <a:pt x="1552" y="691"/>
                </a:lnTo>
                <a:lnTo>
                  <a:pt x="1659" y="618"/>
                </a:lnTo>
                <a:lnTo>
                  <a:pt x="1615" y="565"/>
                </a:lnTo>
                <a:lnTo>
                  <a:pt x="1688" y="539"/>
                </a:lnTo>
                <a:lnTo>
                  <a:pt x="1748" y="644"/>
                </a:lnTo>
                <a:lnTo>
                  <a:pt x="1852" y="662"/>
                </a:lnTo>
                <a:lnTo>
                  <a:pt x="1891" y="682"/>
                </a:lnTo>
                <a:lnTo>
                  <a:pt x="1931" y="669"/>
                </a:lnTo>
                <a:lnTo>
                  <a:pt x="1900" y="647"/>
                </a:lnTo>
                <a:lnTo>
                  <a:pt x="1891" y="589"/>
                </a:lnTo>
                <a:lnTo>
                  <a:pt x="1920" y="574"/>
                </a:lnTo>
                <a:lnTo>
                  <a:pt x="2003" y="560"/>
                </a:lnTo>
                <a:lnTo>
                  <a:pt x="2012" y="501"/>
                </a:lnTo>
                <a:lnTo>
                  <a:pt x="1974" y="441"/>
                </a:lnTo>
                <a:lnTo>
                  <a:pt x="2015" y="342"/>
                </a:lnTo>
                <a:lnTo>
                  <a:pt x="2072" y="351"/>
                </a:lnTo>
                <a:lnTo>
                  <a:pt x="2083" y="344"/>
                </a:lnTo>
                <a:lnTo>
                  <a:pt x="2057" y="329"/>
                </a:lnTo>
                <a:lnTo>
                  <a:pt x="2068" y="311"/>
                </a:lnTo>
                <a:lnTo>
                  <a:pt x="2048" y="288"/>
                </a:lnTo>
                <a:lnTo>
                  <a:pt x="2050" y="236"/>
                </a:lnTo>
                <a:lnTo>
                  <a:pt x="2039" y="191"/>
                </a:lnTo>
                <a:lnTo>
                  <a:pt x="2026" y="189"/>
                </a:lnTo>
                <a:lnTo>
                  <a:pt x="2017" y="170"/>
                </a:lnTo>
                <a:lnTo>
                  <a:pt x="2013" y="135"/>
                </a:lnTo>
                <a:lnTo>
                  <a:pt x="2026" y="102"/>
                </a:lnTo>
                <a:lnTo>
                  <a:pt x="2062" y="62"/>
                </a:lnTo>
                <a:lnTo>
                  <a:pt x="2105" y="68"/>
                </a:lnTo>
                <a:lnTo>
                  <a:pt x="2113" y="47"/>
                </a:lnTo>
                <a:lnTo>
                  <a:pt x="2099" y="47"/>
                </a:lnTo>
                <a:lnTo>
                  <a:pt x="2098" y="36"/>
                </a:lnTo>
                <a:lnTo>
                  <a:pt x="2125" y="36"/>
                </a:lnTo>
                <a:lnTo>
                  <a:pt x="2121" y="14"/>
                </a:lnTo>
                <a:lnTo>
                  <a:pt x="2164" y="9"/>
                </a:lnTo>
                <a:lnTo>
                  <a:pt x="2167" y="46"/>
                </a:lnTo>
                <a:lnTo>
                  <a:pt x="2155" y="62"/>
                </a:lnTo>
                <a:lnTo>
                  <a:pt x="2250" y="99"/>
                </a:lnTo>
                <a:lnTo>
                  <a:pt x="2262" y="58"/>
                </a:lnTo>
                <a:lnTo>
                  <a:pt x="2394" y="0"/>
                </a:lnTo>
                <a:lnTo>
                  <a:pt x="2446" y="0"/>
                </a:lnTo>
                <a:lnTo>
                  <a:pt x="2513" y="30"/>
                </a:lnTo>
                <a:lnTo>
                  <a:pt x="2621" y="9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E1C84A8D-207C-1E61-3876-0C260540C803}"/>
              </a:ext>
            </a:extLst>
          </p:cNvPr>
          <p:cNvSpPr>
            <a:spLocks/>
          </p:cNvSpPr>
          <p:nvPr/>
        </p:nvSpPr>
        <p:spPr bwMode="auto">
          <a:xfrm>
            <a:off x="5108501" y="2077119"/>
            <a:ext cx="3528392" cy="2746637"/>
          </a:xfrm>
          <a:custGeom>
            <a:avLst/>
            <a:gdLst>
              <a:gd name="T0" fmla="*/ 3253 w 4202"/>
              <a:gd name="T1" fmla="*/ 444 h 3271"/>
              <a:gd name="T2" fmla="*/ 3442 w 4202"/>
              <a:gd name="T3" fmla="*/ 828 h 3271"/>
              <a:gd name="T4" fmla="*/ 3831 w 4202"/>
              <a:gd name="T5" fmla="*/ 1251 h 3271"/>
              <a:gd name="T6" fmla="*/ 3805 w 4202"/>
              <a:gd name="T7" fmla="*/ 2179 h 3271"/>
              <a:gd name="T8" fmla="*/ 3831 w 4202"/>
              <a:gd name="T9" fmla="*/ 2290 h 3271"/>
              <a:gd name="T10" fmla="*/ 3902 w 4202"/>
              <a:gd name="T11" fmla="*/ 2456 h 3271"/>
              <a:gd name="T12" fmla="*/ 4148 w 4202"/>
              <a:gd name="T13" fmla="*/ 2465 h 3271"/>
              <a:gd name="T14" fmla="*/ 3523 w 4202"/>
              <a:gd name="T15" fmla="*/ 2559 h 3271"/>
              <a:gd name="T16" fmla="*/ 2905 w 4202"/>
              <a:gd name="T17" fmla="*/ 2900 h 3271"/>
              <a:gd name="T18" fmla="*/ 2480 w 4202"/>
              <a:gd name="T19" fmla="*/ 3250 h 3271"/>
              <a:gd name="T20" fmla="*/ 1973 w 4202"/>
              <a:gd name="T21" fmla="*/ 3103 h 3271"/>
              <a:gd name="T22" fmla="*/ 1264 w 4202"/>
              <a:gd name="T23" fmla="*/ 3185 h 3271"/>
              <a:gd name="T24" fmla="*/ 826 w 4202"/>
              <a:gd name="T25" fmla="*/ 3132 h 3271"/>
              <a:gd name="T26" fmla="*/ 624 w 4202"/>
              <a:gd name="T27" fmla="*/ 3101 h 3271"/>
              <a:gd name="T28" fmla="*/ 315 w 4202"/>
              <a:gd name="T29" fmla="*/ 2838 h 3271"/>
              <a:gd name="T30" fmla="*/ 166 w 4202"/>
              <a:gd name="T31" fmla="*/ 2729 h 3271"/>
              <a:gd name="T32" fmla="*/ 59 w 4202"/>
              <a:gd name="T33" fmla="*/ 2456 h 3271"/>
              <a:gd name="T34" fmla="*/ 232 w 4202"/>
              <a:gd name="T35" fmla="*/ 2070 h 3271"/>
              <a:gd name="T36" fmla="*/ 214 w 4202"/>
              <a:gd name="T37" fmla="*/ 1985 h 3271"/>
              <a:gd name="T38" fmla="*/ 204 w 4202"/>
              <a:gd name="T39" fmla="*/ 1944 h 3271"/>
              <a:gd name="T40" fmla="*/ 265 w 4202"/>
              <a:gd name="T41" fmla="*/ 1884 h 3271"/>
              <a:gd name="T42" fmla="*/ 244 w 4202"/>
              <a:gd name="T43" fmla="*/ 1855 h 3271"/>
              <a:gd name="T44" fmla="*/ 202 w 4202"/>
              <a:gd name="T45" fmla="*/ 1838 h 3271"/>
              <a:gd name="T46" fmla="*/ 169 w 4202"/>
              <a:gd name="T47" fmla="*/ 1831 h 3271"/>
              <a:gd name="T48" fmla="*/ 152 w 4202"/>
              <a:gd name="T49" fmla="*/ 1817 h 3271"/>
              <a:gd name="T50" fmla="*/ 133 w 4202"/>
              <a:gd name="T51" fmla="*/ 1782 h 3271"/>
              <a:gd name="T52" fmla="*/ 121 w 4202"/>
              <a:gd name="T53" fmla="*/ 1745 h 3271"/>
              <a:gd name="T54" fmla="*/ 133 w 4202"/>
              <a:gd name="T55" fmla="*/ 1701 h 3271"/>
              <a:gd name="T56" fmla="*/ 56 w 4202"/>
              <a:gd name="T57" fmla="*/ 1673 h 3271"/>
              <a:gd name="T58" fmla="*/ 33 w 4202"/>
              <a:gd name="T59" fmla="*/ 1642 h 3271"/>
              <a:gd name="T60" fmla="*/ 65 w 4202"/>
              <a:gd name="T61" fmla="*/ 1628 h 3271"/>
              <a:gd name="T62" fmla="*/ 95 w 4202"/>
              <a:gd name="T63" fmla="*/ 1590 h 3271"/>
              <a:gd name="T64" fmla="*/ 146 w 4202"/>
              <a:gd name="T65" fmla="*/ 1563 h 3271"/>
              <a:gd name="T66" fmla="*/ 86 w 4202"/>
              <a:gd name="T67" fmla="*/ 1493 h 3271"/>
              <a:gd name="T68" fmla="*/ 75 w 4202"/>
              <a:gd name="T69" fmla="*/ 1455 h 3271"/>
              <a:gd name="T70" fmla="*/ 89 w 4202"/>
              <a:gd name="T71" fmla="*/ 1421 h 3271"/>
              <a:gd name="T72" fmla="*/ 89 w 4202"/>
              <a:gd name="T73" fmla="*/ 1386 h 3271"/>
              <a:gd name="T74" fmla="*/ 81 w 4202"/>
              <a:gd name="T75" fmla="*/ 1349 h 3271"/>
              <a:gd name="T76" fmla="*/ 104 w 4202"/>
              <a:gd name="T77" fmla="*/ 1254 h 3271"/>
              <a:gd name="T78" fmla="*/ 134 w 4202"/>
              <a:gd name="T79" fmla="*/ 1201 h 3271"/>
              <a:gd name="T80" fmla="*/ 158 w 4202"/>
              <a:gd name="T81" fmla="*/ 1174 h 3271"/>
              <a:gd name="T82" fmla="*/ 179 w 4202"/>
              <a:gd name="T83" fmla="*/ 1154 h 3271"/>
              <a:gd name="T84" fmla="*/ 202 w 4202"/>
              <a:gd name="T85" fmla="*/ 1134 h 3271"/>
              <a:gd name="T86" fmla="*/ 191 w 4202"/>
              <a:gd name="T87" fmla="*/ 1093 h 3271"/>
              <a:gd name="T88" fmla="*/ 201 w 4202"/>
              <a:gd name="T89" fmla="*/ 1034 h 3271"/>
              <a:gd name="T90" fmla="*/ 294 w 4202"/>
              <a:gd name="T91" fmla="*/ 1075 h 3271"/>
              <a:gd name="T92" fmla="*/ 392 w 4202"/>
              <a:gd name="T93" fmla="*/ 1133 h 3271"/>
              <a:gd name="T94" fmla="*/ 484 w 4202"/>
              <a:gd name="T95" fmla="*/ 1205 h 3271"/>
              <a:gd name="T96" fmla="*/ 581 w 4202"/>
              <a:gd name="T97" fmla="*/ 1251 h 3271"/>
              <a:gd name="T98" fmla="*/ 544 w 4202"/>
              <a:gd name="T99" fmla="*/ 1342 h 3271"/>
              <a:gd name="T100" fmla="*/ 582 w 4202"/>
              <a:gd name="T101" fmla="*/ 1402 h 3271"/>
              <a:gd name="T102" fmla="*/ 682 w 4202"/>
              <a:gd name="T103" fmla="*/ 1377 h 3271"/>
              <a:gd name="T104" fmla="*/ 793 w 4202"/>
              <a:gd name="T105" fmla="*/ 1289 h 3271"/>
              <a:gd name="T106" fmla="*/ 982 w 4202"/>
              <a:gd name="T107" fmla="*/ 1104 h 3271"/>
              <a:gd name="T108" fmla="*/ 1075 w 4202"/>
              <a:gd name="T109" fmla="*/ 880 h 3271"/>
              <a:gd name="T110" fmla="*/ 1502 w 4202"/>
              <a:gd name="T111" fmla="*/ 751 h 3271"/>
              <a:gd name="T112" fmla="*/ 1931 w 4202"/>
              <a:gd name="T113" fmla="*/ 669 h 3271"/>
              <a:gd name="T114" fmla="*/ 2057 w 4202"/>
              <a:gd name="T115" fmla="*/ 329 h 3271"/>
              <a:gd name="T116" fmla="*/ 2105 w 4202"/>
              <a:gd name="T117" fmla="*/ 68 h 3271"/>
              <a:gd name="T118" fmla="*/ 2262 w 4202"/>
              <a:gd name="T119" fmla="*/ 58 h 3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202" h="3271">
                <a:moveTo>
                  <a:pt x="2621" y="91"/>
                </a:moveTo>
                <a:lnTo>
                  <a:pt x="2626" y="200"/>
                </a:lnTo>
                <a:lnTo>
                  <a:pt x="2653" y="294"/>
                </a:lnTo>
                <a:lnTo>
                  <a:pt x="2662" y="477"/>
                </a:lnTo>
                <a:lnTo>
                  <a:pt x="3035" y="727"/>
                </a:lnTo>
                <a:lnTo>
                  <a:pt x="3105" y="754"/>
                </a:lnTo>
                <a:lnTo>
                  <a:pt x="3125" y="657"/>
                </a:lnTo>
                <a:lnTo>
                  <a:pt x="3092" y="498"/>
                </a:lnTo>
                <a:lnTo>
                  <a:pt x="3092" y="435"/>
                </a:lnTo>
                <a:lnTo>
                  <a:pt x="3253" y="444"/>
                </a:lnTo>
                <a:lnTo>
                  <a:pt x="3250" y="454"/>
                </a:lnTo>
                <a:lnTo>
                  <a:pt x="3315" y="476"/>
                </a:lnTo>
                <a:lnTo>
                  <a:pt x="3434" y="521"/>
                </a:lnTo>
                <a:lnTo>
                  <a:pt x="3431" y="535"/>
                </a:lnTo>
                <a:lnTo>
                  <a:pt x="3452" y="547"/>
                </a:lnTo>
                <a:lnTo>
                  <a:pt x="3433" y="615"/>
                </a:lnTo>
                <a:lnTo>
                  <a:pt x="3394" y="680"/>
                </a:lnTo>
                <a:lnTo>
                  <a:pt x="3374" y="741"/>
                </a:lnTo>
                <a:lnTo>
                  <a:pt x="3454" y="778"/>
                </a:lnTo>
                <a:lnTo>
                  <a:pt x="3442" y="828"/>
                </a:lnTo>
                <a:lnTo>
                  <a:pt x="3510" y="839"/>
                </a:lnTo>
                <a:lnTo>
                  <a:pt x="3540" y="880"/>
                </a:lnTo>
                <a:lnTo>
                  <a:pt x="3656" y="912"/>
                </a:lnTo>
                <a:lnTo>
                  <a:pt x="3659" y="898"/>
                </a:lnTo>
                <a:lnTo>
                  <a:pt x="3716" y="875"/>
                </a:lnTo>
                <a:lnTo>
                  <a:pt x="3807" y="891"/>
                </a:lnTo>
                <a:lnTo>
                  <a:pt x="3766" y="1028"/>
                </a:lnTo>
                <a:lnTo>
                  <a:pt x="3739" y="1215"/>
                </a:lnTo>
                <a:lnTo>
                  <a:pt x="3832" y="1213"/>
                </a:lnTo>
                <a:lnTo>
                  <a:pt x="3831" y="1251"/>
                </a:lnTo>
                <a:lnTo>
                  <a:pt x="3884" y="1271"/>
                </a:lnTo>
                <a:lnTo>
                  <a:pt x="3831" y="1520"/>
                </a:lnTo>
                <a:lnTo>
                  <a:pt x="3826" y="1636"/>
                </a:lnTo>
                <a:lnTo>
                  <a:pt x="3804" y="1708"/>
                </a:lnTo>
                <a:lnTo>
                  <a:pt x="3750" y="1820"/>
                </a:lnTo>
                <a:lnTo>
                  <a:pt x="3734" y="1890"/>
                </a:lnTo>
                <a:lnTo>
                  <a:pt x="3798" y="2031"/>
                </a:lnTo>
                <a:lnTo>
                  <a:pt x="3768" y="2108"/>
                </a:lnTo>
                <a:lnTo>
                  <a:pt x="3763" y="2160"/>
                </a:lnTo>
                <a:lnTo>
                  <a:pt x="3805" y="2179"/>
                </a:lnTo>
                <a:lnTo>
                  <a:pt x="3799" y="2200"/>
                </a:lnTo>
                <a:lnTo>
                  <a:pt x="3760" y="2175"/>
                </a:lnTo>
                <a:lnTo>
                  <a:pt x="3750" y="2253"/>
                </a:lnTo>
                <a:lnTo>
                  <a:pt x="3799" y="2312"/>
                </a:lnTo>
                <a:lnTo>
                  <a:pt x="3753" y="2300"/>
                </a:lnTo>
                <a:lnTo>
                  <a:pt x="3756" y="2319"/>
                </a:lnTo>
                <a:lnTo>
                  <a:pt x="3787" y="2329"/>
                </a:lnTo>
                <a:lnTo>
                  <a:pt x="3805" y="2315"/>
                </a:lnTo>
                <a:lnTo>
                  <a:pt x="3842" y="2325"/>
                </a:lnTo>
                <a:lnTo>
                  <a:pt x="3831" y="2290"/>
                </a:lnTo>
                <a:lnTo>
                  <a:pt x="3807" y="2285"/>
                </a:lnTo>
                <a:lnTo>
                  <a:pt x="3799" y="2267"/>
                </a:lnTo>
                <a:lnTo>
                  <a:pt x="3872" y="2244"/>
                </a:lnTo>
                <a:lnTo>
                  <a:pt x="3893" y="2261"/>
                </a:lnTo>
                <a:lnTo>
                  <a:pt x="3908" y="2319"/>
                </a:lnTo>
                <a:lnTo>
                  <a:pt x="3902" y="2343"/>
                </a:lnTo>
                <a:lnTo>
                  <a:pt x="3863" y="2343"/>
                </a:lnTo>
                <a:lnTo>
                  <a:pt x="3884" y="2415"/>
                </a:lnTo>
                <a:lnTo>
                  <a:pt x="3905" y="2431"/>
                </a:lnTo>
                <a:lnTo>
                  <a:pt x="3902" y="2456"/>
                </a:lnTo>
                <a:lnTo>
                  <a:pt x="3937" y="2493"/>
                </a:lnTo>
                <a:lnTo>
                  <a:pt x="3971" y="2497"/>
                </a:lnTo>
                <a:lnTo>
                  <a:pt x="3946" y="2467"/>
                </a:lnTo>
                <a:lnTo>
                  <a:pt x="3962" y="2453"/>
                </a:lnTo>
                <a:lnTo>
                  <a:pt x="3986" y="2458"/>
                </a:lnTo>
                <a:lnTo>
                  <a:pt x="4003" y="2478"/>
                </a:lnTo>
                <a:lnTo>
                  <a:pt x="4029" y="2515"/>
                </a:lnTo>
                <a:lnTo>
                  <a:pt x="4050" y="2490"/>
                </a:lnTo>
                <a:lnTo>
                  <a:pt x="4095" y="2461"/>
                </a:lnTo>
                <a:lnTo>
                  <a:pt x="4148" y="2465"/>
                </a:lnTo>
                <a:lnTo>
                  <a:pt x="4170" y="2487"/>
                </a:lnTo>
                <a:lnTo>
                  <a:pt x="4185" y="2527"/>
                </a:lnTo>
                <a:lnTo>
                  <a:pt x="4163" y="2596"/>
                </a:lnTo>
                <a:lnTo>
                  <a:pt x="4202" y="2653"/>
                </a:lnTo>
                <a:lnTo>
                  <a:pt x="4202" y="2762"/>
                </a:lnTo>
                <a:lnTo>
                  <a:pt x="4197" y="2909"/>
                </a:lnTo>
                <a:lnTo>
                  <a:pt x="3842" y="2794"/>
                </a:lnTo>
                <a:lnTo>
                  <a:pt x="3654" y="2627"/>
                </a:lnTo>
                <a:lnTo>
                  <a:pt x="3553" y="2565"/>
                </a:lnTo>
                <a:lnTo>
                  <a:pt x="3523" y="2559"/>
                </a:lnTo>
                <a:lnTo>
                  <a:pt x="3362" y="2609"/>
                </a:lnTo>
                <a:lnTo>
                  <a:pt x="3308" y="2570"/>
                </a:lnTo>
                <a:lnTo>
                  <a:pt x="3280" y="2599"/>
                </a:lnTo>
                <a:lnTo>
                  <a:pt x="3253" y="2630"/>
                </a:lnTo>
                <a:lnTo>
                  <a:pt x="3169" y="2618"/>
                </a:lnTo>
                <a:lnTo>
                  <a:pt x="3142" y="2599"/>
                </a:lnTo>
                <a:lnTo>
                  <a:pt x="3148" y="2620"/>
                </a:lnTo>
                <a:lnTo>
                  <a:pt x="3137" y="2652"/>
                </a:lnTo>
                <a:lnTo>
                  <a:pt x="2983" y="2836"/>
                </a:lnTo>
                <a:lnTo>
                  <a:pt x="2905" y="2900"/>
                </a:lnTo>
                <a:lnTo>
                  <a:pt x="2829" y="2912"/>
                </a:lnTo>
                <a:lnTo>
                  <a:pt x="2682" y="2929"/>
                </a:lnTo>
                <a:lnTo>
                  <a:pt x="2689" y="3029"/>
                </a:lnTo>
                <a:lnTo>
                  <a:pt x="2706" y="3145"/>
                </a:lnTo>
                <a:lnTo>
                  <a:pt x="2734" y="3212"/>
                </a:lnTo>
                <a:lnTo>
                  <a:pt x="2584" y="3168"/>
                </a:lnTo>
                <a:lnTo>
                  <a:pt x="2579" y="3177"/>
                </a:lnTo>
                <a:lnTo>
                  <a:pt x="2559" y="3207"/>
                </a:lnTo>
                <a:lnTo>
                  <a:pt x="2466" y="3216"/>
                </a:lnTo>
                <a:lnTo>
                  <a:pt x="2480" y="3250"/>
                </a:lnTo>
                <a:lnTo>
                  <a:pt x="2431" y="3257"/>
                </a:lnTo>
                <a:lnTo>
                  <a:pt x="2418" y="3221"/>
                </a:lnTo>
                <a:lnTo>
                  <a:pt x="2394" y="3210"/>
                </a:lnTo>
                <a:lnTo>
                  <a:pt x="2395" y="3194"/>
                </a:lnTo>
                <a:lnTo>
                  <a:pt x="2371" y="3188"/>
                </a:lnTo>
                <a:lnTo>
                  <a:pt x="2244" y="3159"/>
                </a:lnTo>
                <a:lnTo>
                  <a:pt x="2216" y="3147"/>
                </a:lnTo>
                <a:lnTo>
                  <a:pt x="2158" y="3133"/>
                </a:lnTo>
                <a:lnTo>
                  <a:pt x="1976" y="3107"/>
                </a:lnTo>
                <a:lnTo>
                  <a:pt x="1973" y="3103"/>
                </a:lnTo>
                <a:lnTo>
                  <a:pt x="1890" y="3094"/>
                </a:lnTo>
                <a:lnTo>
                  <a:pt x="1814" y="3047"/>
                </a:lnTo>
                <a:lnTo>
                  <a:pt x="1541" y="2977"/>
                </a:lnTo>
                <a:lnTo>
                  <a:pt x="1532" y="2976"/>
                </a:lnTo>
                <a:lnTo>
                  <a:pt x="1537" y="3004"/>
                </a:lnTo>
                <a:lnTo>
                  <a:pt x="1475" y="3188"/>
                </a:lnTo>
                <a:lnTo>
                  <a:pt x="1427" y="3174"/>
                </a:lnTo>
                <a:lnTo>
                  <a:pt x="1412" y="3271"/>
                </a:lnTo>
                <a:lnTo>
                  <a:pt x="1368" y="3262"/>
                </a:lnTo>
                <a:lnTo>
                  <a:pt x="1264" y="3185"/>
                </a:lnTo>
                <a:lnTo>
                  <a:pt x="1268" y="3159"/>
                </a:lnTo>
                <a:lnTo>
                  <a:pt x="1256" y="3127"/>
                </a:lnTo>
                <a:lnTo>
                  <a:pt x="1253" y="3118"/>
                </a:lnTo>
                <a:lnTo>
                  <a:pt x="1146" y="3101"/>
                </a:lnTo>
                <a:lnTo>
                  <a:pt x="1106" y="3114"/>
                </a:lnTo>
                <a:lnTo>
                  <a:pt x="1072" y="3086"/>
                </a:lnTo>
                <a:lnTo>
                  <a:pt x="967" y="3059"/>
                </a:lnTo>
                <a:lnTo>
                  <a:pt x="926" y="3065"/>
                </a:lnTo>
                <a:lnTo>
                  <a:pt x="870" y="3112"/>
                </a:lnTo>
                <a:lnTo>
                  <a:pt x="826" y="3132"/>
                </a:lnTo>
                <a:lnTo>
                  <a:pt x="783" y="3130"/>
                </a:lnTo>
                <a:lnTo>
                  <a:pt x="715" y="3107"/>
                </a:lnTo>
                <a:lnTo>
                  <a:pt x="599" y="3135"/>
                </a:lnTo>
                <a:lnTo>
                  <a:pt x="526" y="3183"/>
                </a:lnTo>
                <a:lnTo>
                  <a:pt x="487" y="3213"/>
                </a:lnTo>
                <a:lnTo>
                  <a:pt x="421" y="3241"/>
                </a:lnTo>
                <a:lnTo>
                  <a:pt x="374" y="3209"/>
                </a:lnTo>
                <a:lnTo>
                  <a:pt x="406" y="3186"/>
                </a:lnTo>
                <a:lnTo>
                  <a:pt x="409" y="3173"/>
                </a:lnTo>
                <a:lnTo>
                  <a:pt x="624" y="3101"/>
                </a:lnTo>
                <a:lnTo>
                  <a:pt x="624" y="3071"/>
                </a:lnTo>
                <a:lnTo>
                  <a:pt x="597" y="3057"/>
                </a:lnTo>
                <a:lnTo>
                  <a:pt x="620" y="3020"/>
                </a:lnTo>
                <a:lnTo>
                  <a:pt x="433" y="3053"/>
                </a:lnTo>
                <a:lnTo>
                  <a:pt x="442" y="3044"/>
                </a:lnTo>
                <a:lnTo>
                  <a:pt x="419" y="2988"/>
                </a:lnTo>
                <a:lnTo>
                  <a:pt x="383" y="2968"/>
                </a:lnTo>
                <a:lnTo>
                  <a:pt x="338" y="2879"/>
                </a:lnTo>
                <a:lnTo>
                  <a:pt x="311" y="2865"/>
                </a:lnTo>
                <a:lnTo>
                  <a:pt x="315" y="2838"/>
                </a:lnTo>
                <a:lnTo>
                  <a:pt x="339" y="2815"/>
                </a:lnTo>
                <a:lnTo>
                  <a:pt x="397" y="2799"/>
                </a:lnTo>
                <a:lnTo>
                  <a:pt x="409" y="2770"/>
                </a:lnTo>
                <a:lnTo>
                  <a:pt x="451" y="2789"/>
                </a:lnTo>
                <a:lnTo>
                  <a:pt x="448" y="2771"/>
                </a:lnTo>
                <a:lnTo>
                  <a:pt x="238" y="2743"/>
                </a:lnTo>
                <a:lnTo>
                  <a:pt x="217" y="2755"/>
                </a:lnTo>
                <a:lnTo>
                  <a:pt x="184" y="2767"/>
                </a:lnTo>
                <a:lnTo>
                  <a:pt x="181" y="2759"/>
                </a:lnTo>
                <a:lnTo>
                  <a:pt x="166" y="2729"/>
                </a:lnTo>
                <a:lnTo>
                  <a:pt x="170" y="2659"/>
                </a:lnTo>
                <a:lnTo>
                  <a:pt x="157" y="2611"/>
                </a:lnTo>
                <a:lnTo>
                  <a:pt x="128" y="2574"/>
                </a:lnTo>
                <a:lnTo>
                  <a:pt x="30" y="2537"/>
                </a:lnTo>
                <a:lnTo>
                  <a:pt x="27" y="2532"/>
                </a:lnTo>
                <a:lnTo>
                  <a:pt x="26" y="2531"/>
                </a:lnTo>
                <a:lnTo>
                  <a:pt x="12" y="2524"/>
                </a:lnTo>
                <a:lnTo>
                  <a:pt x="0" y="2503"/>
                </a:lnTo>
                <a:lnTo>
                  <a:pt x="56" y="2461"/>
                </a:lnTo>
                <a:lnTo>
                  <a:pt x="59" y="2456"/>
                </a:lnTo>
                <a:lnTo>
                  <a:pt x="59" y="2405"/>
                </a:lnTo>
                <a:lnTo>
                  <a:pt x="72" y="2388"/>
                </a:lnTo>
                <a:lnTo>
                  <a:pt x="83" y="2376"/>
                </a:lnTo>
                <a:lnTo>
                  <a:pt x="115" y="2347"/>
                </a:lnTo>
                <a:lnTo>
                  <a:pt x="142" y="2296"/>
                </a:lnTo>
                <a:lnTo>
                  <a:pt x="181" y="2256"/>
                </a:lnTo>
                <a:lnTo>
                  <a:pt x="213" y="2179"/>
                </a:lnTo>
                <a:lnTo>
                  <a:pt x="220" y="2132"/>
                </a:lnTo>
                <a:lnTo>
                  <a:pt x="219" y="2093"/>
                </a:lnTo>
                <a:lnTo>
                  <a:pt x="232" y="2070"/>
                </a:lnTo>
                <a:lnTo>
                  <a:pt x="238" y="2038"/>
                </a:lnTo>
                <a:lnTo>
                  <a:pt x="252" y="1996"/>
                </a:lnTo>
                <a:lnTo>
                  <a:pt x="246" y="1994"/>
                </a:lnTo>
                <a:lnTo>
                  <a:pt x="237" y="1996"/>
                </a:lnTo>
                <a:lnTo>
                  <a:pt x="235" y="1996"/>
                </a:lnTo>
                <a:lnTo>
                  <a:pt x="232" y="1994"/>
                </a:lnTo>
                <a:lnTo>
                  <a:pt x="229" y="1991"/>
                </a:lnTo>
                <a:lnTo>
                  <a:pt x="228" y="1991"/>
                </a:lnTo>
                <a:lnTo>
                  <a:pt x="225" y="1988"/>
                </a:lnTo>
                <a:lnTo>
                  <a:pt x="214" y="1985"/>
                </a:lnTo>
                <a:lnTo>
                  <a:pt x="210" y="1981"/>
                </a:lnTo>
                <a:lnTo>
                  <a:pt x="201" y="1972"/>
                </a:lnTo>
                <a:lnTo>
                  <a:pt x="198" y="1972"/>
                </a:lnTo>
                <a:lnTo>
                  <a:pt x="198" y="1970"/>
                </a:lnTo>
                <a:lnTo>
                  <a:pt x="195" y="1964"/>
                </a:lnTo>
                <a:lnTo>
                  <a:pt x="193" y="1960"/>
                </a:lnTo>
                <a:lnTo>
                  <a:pt x="198" y="1960"/>
                </a:lnTo>
                <a:lnTo>
                  <a:pt x="208" y="1955"/>
                </a:lnTo>
                <a:lnTo>
                  <a:pt x="204" y="1948"/>
                </a:lnTo>
                <a:lnTo>
                  <a:pt x="204" y="1944"/>
                </a:lnTo>
                <a:lnTo>
                  <a:pt x="201" y="1940"/>
                </a:lnTo>
                <a:lnTo>
                  <a:pt x="205" y="1941"/>
                </a:lnTo>
                <a:lnTo>
                  <a:pt x="213" y="1940"/>
                </a:lnTo>
                <a:lnTo>
                  <a:pt x="220" y="1937"/>
                </a:lnTo>
                <a:lnTo>
                  <a:pt x="229" y="1932"/>
                </a:lnTo>
                <a:lnTo>
                  <a:pt x="238" y="1922"/>
                </a:lnTo>
                <a:lnTo>
                  <a:pt x="243" y="1916"/>
                </a:lnTo>
                <a:lnTo>
                  <a:pt x="250" y="1901"/>
                </a:lnTo>
                <a:lnTo>
                  <a:pt x="250" y="1898"/>
                </a:lnTo>
                <a:lnTo>
                  <a:pt x="265" y="1884"/>
                </a:lnTo>
                <a:lnTo>
                  <a:pt x="271" y="1879"/>
                </a:lnTo>
                <a:lnTo>
                  <a:pt x="267" y="1873"/>
                </a:lnTo>
                <a:lnTo>
                  <a:pt x="264" y="1872"/>
                </a:lnTo>
                <a:lnTo>
                  <a:pt x="262" y="1866"/>
                </a:lnTo>
                <a:lnTo>
                  <a:pt x="261" y="1864"/>
                </a:lnTo>
                <a:lnTo>
                  <a:pt x="261" y="1861"/>
                </a:lnTo>
                <a:lnTo>
                  <a:pt x="259" y="1861"/>
                </a:lnTo>
                <a:lnTo>
                  <a:pt x="258" y="1858"/>
                </a:lnTo>
                <a:lnTo>
                  <a:pt x="253" y="1858"/>
                </a:lnTo>
                <a:lnTo>
                  <a:pt x="244" y="1855"/>
                </a:lnTo>
                <a:lnTo>
                  <a:pt x="241" y="1852"/>
                </a:lnTo>
                <a:lnTo>
                  <a:pt x="237" y="1851"/>
                </a:lnTo>
                <a:lnTo>
                  <a:pt x="235" y="1854"/>
                </a:lnTo>
                <a:lnTo>
                  <a:pt x="235" y="1855"/>
                </a:lnTo>
                <a:lnTo>
                  <a:pt x="229" y="1852"/>
                </a:lnTo>
                <a:lnTo>
                  <a:pt x="225" y="1848"/>
                </a:lnTo>
                <a:lnTo>
                  <a:pt x="225" y="1845"/>
                </a:lnTo>
                <a:lnTo>
                  <a:pt x="222" y="1841"/>
                </a:lnTo>
                <a:lnTo>
                  <a:pt x="219" y="1843"/>
                </a:lnTo>
                <a:lnTo>
                  <a:pt x="202" y="1838"/>
                </a:lnTo>
                <a:lnTo>
                  <a:pt x="201" y="1837"/>
                </a:lnTo>
                <a:lnTo>
                  <a:pt x="195" y="1837"/>
                </a:lnTo>
                <a:lnTo>
                  <a:pt x="191" y="1838"/>
                </a:lnTo>
                <a:lnTo>
                  <a:pt x="188" y="1837"/>
                </a:lnTo>
                <a:lnTo>
                  <a:pt x="187" y="1838"/>
                </a:lnTo>
                <a:lnTo>
                  <a:pt x="179" y="1835"/>
                </a:lnTo>
                <a:lnTo>
                  <a:pt x="175" y="1832"/>
                </a:lnTo>
                <a:lnTo>
                  <a:pt x="172" y="1831"/>
                </a:lnTo>
                <a:lnTo>
                  <a:pt x="172" y="1829"/>
                </a:lnTo>
                <a:lnTo>
                  <a:pt x="169" y="1831"/>
                </a:lnTo>
                <a:lnTo>
                  <a:pt x="166" y="1829"/>
                </a:lnTo>
                <a:lnTo>
                  <a:pt x="166" y="1828"/>
                </a:lnTo>
                <a:lnTo>
                  <a:pt x="164" y="1828"/>
                </a:lnTo>
                <a:lnTo>
                  <a:pt x="163" y="1828"/>
                </a:lnTo>
                <a:lnTo>
                  <a:pt x="161" y="1825"/>
                </a:lnTo>
                <a:lnTo>
                  <a:pt x="158" y="1825"/>
                </a:lnTo>
                <a:lnTo>
                  <a:pt x="158" y="1822"/>
                </a:lnTo>
                <a:lnTo>
                  <a:pt x="155" y="1820"/>
                </a:lnTo>
                <a:lnTo>
                  <a:pt x="154" y="1820"/>
                </a:lnTo>
                <a:lnTo>
                  <a:pt x="152" y="1817"/>
                </a:lnTo>
                <a:lnTo>
                  <a:pt x="149" y="1814"/>
                </a:lnTo>
                <a:lnTo>
                  <a:pt x="145" y="1811"/>
                </a:lnTo>
                <a:lnTo>
                  <a:pt x="143" y="1808"/>
                </a:lnTo>
                <a:lnTo>
                  <a:pt x="142" y="1802"/>
                </a:lnTo>
                <a:lnTo>
                  <a:pt x="139" y="1795"/>
                </a:lnTo>
                <a:lnTo>
                  <a:pt x="137" y="1793"/>
                </a:lnTo>
                <a:lnTo>
                  <a:pt x="136" y="1792"/>
                </a:lnTo>
                <a:lnTo>
                  <a:pt x="136" y="1787"/>
                </a:lnTo>
                <a:lnTo>
                  <a:pt x="131" y="1785"/>
                </a:lnTo>
                <a:lnTo>
                  <a:pt x="133" y="1782"/>
                </a:lnTo>
                <a:lnTo>
                  <a:pt x="127" y="1776"/>
                </a:lnTo>
                <a:lnTo>
                  <a:pt x="124" y="1770"/>
                </a:lnTo>
                <a:lnTo>
                  <a:pt x="125" y="1767"/>
                </a:lnTo>
                <a:lnTo>
                  <a:pt x="127" y="1767"/>
                </a:lnTo>
                <a:lnTo>
                  <a:pt x="127" y="1764"/>
                </a:lnTo>
                <a:lnTo>
                  <a:pt x="125" y="1763"/>
                </a:lnTo>
                <a:lnTo>
                  <a:pt x="127" y="1760"/>
                </a:lnTo>
                <a:lnTo>
                  <a:pt x="125" y="1755"/>
                </a:lnTo>
                <a:lnTo>
                  <a:pt x="125" y="1752"/>
                </a:lnTo>
                <a:lnTo>
                  <a:pt x="121" y="1745"/>
                </a:lnTo>
                <a:lnTo>
                  <a:pt x="119" y="1743"/>
                </a:lnTo>
                <a:lnTo>
                  <a:pt x="119" y="1742"/>
                </a:lnTo>
                <a:lnTo>
                  <a:pt x="116" y="1740"/>
                </a:lnTo>
                <a:lnTo>
                  <a:pt x="116" y="1735"/>
                </a:lnTo>
                <a:lnTo>
                  <a:pt x="112" y="1728"/>
                </a:lnTo>
                <a:lnTo>
                  <a:pt x="113" y="1722"/>
                </a:lnTo>
                <a:lnTo>
                  <a:pt x="124" y="1713"/>
                </a:lnTo>
                <a:lnTo>
                  <a:pt x="127" y="1710"/>
                </a:lnTo>
                <a:lnTo>
                  <a:pt x="128" y="1705"/>
                </a:lnTo>
                <a:lnTo>
                  <a:pt x="133" y="1701"/>
                </a:lnTo>
                <a:lnTo>
                  <a:pt x="139" y="1698"/>
                </a:lnTo>
                <a:lnTo>
                  <a:pt x="143" y="1690"/>
                </a:lnTo>
                <a:lnTo>
                  <a:pt x="145" y="1682"/>
                </a:lnTo>
                <a:lnTo>
                  <a:pt x="139" y="1673"/>
                </a:lnTo>
                <a:lnTo>
                  <a:pt x="121" y="1667"/>
                </a:lnTo>
                <a:lnTo>
                  <a:pt x="121" y="1666"/>
                </a:lnTo>
                <a:lnTo>
                  <a:pt x="103" y="1667"/>
                </a:lnTo>
                <a:lnTo>
                  <a:pt x="81" y="1666"/>
                </a:lnTo>
                <a:lnTo>
                  <a:pt x="75" y="1667"/>
                </a:lnTo>
                <a:lnTo>
                  <a:pt x="56" y="1673"/>
                </a:lnTo>
                <a:lnTo>
                  <a:pt x="33" y="1670"/>
                </a:lnTo>
                <a:lnTo>
                  <a:pt x="20" y="1672"/>
                </a:lnTo>
                <a:lnTo>
                  <a:pt x="15" y="1672"/>
                </a:lnTo>
                <a:lnTo>
                  <a:pt x="9" y="1676"/>
                </a:lnTo>
                <a:lnTo>
                  <a:pt x="4" y="1673"/>
                </a:lnTo>
                <a:lnTo>
                  <a:pt x="7" y="1664"/>
                </a:lnTo>
                <a:lnTo>
                  <a:pt x="17" y="1651"/>
                </a:lnTo>
                <a:lnTo>
                  <a:pt x="27" y="1645"/>
                </a:lnTo>
                <a:lnTo>
                  <a:pt x="30" y="1642"/>
                </a:lnTo>
                <a:lnTo>
                  <a:pt x="33" y="1642"/>
                </a:lnTo>
                <a:lnTo>
                  <a:pt x="35" y="1642"/>
                </a:lnTo>
                <a:lnTo>
                  <a:pt x="41" y="1642"/>
                </a:lnTo>
                <a:lnTo>
                  <a:pt x="45" y="1642"/>
                </a:lnTo>
                <a:lnTo>
                  <a:pt x="47" y="1642"/>
                </a:lnTo>
                <a:lnTo>
                  <a:pt x="51" y="1637"/>
                </a:lnTo>
                <a:lnTo>
                  <a:pt x="56" y="1637"/>
                </a:lnTo>
                <a:lnTo>
                  <a:pt x="59" y="1636"/>
                </a:lnTo>
                <a:lnTo>
                  <a:pt x="62" y="1633"/>
                </a:lnTo>
                <a:lnTo>
                  <a:pt x="63" y="1631"/>
                </a:lnTo>
                <a:lnTo>
                  <a:pt x="65" y="1628"/>
                </a:lnTo>
                <a:lnTo>
                  <a:pt x="75" y="1620"/>
                </a:lnTo>
                <a:lnTo>
                  <a:pt x="78" y="1617"/>
                </a:lnTo>
                <a:lnTo>
                  <a:pt x="81" y="1610"/>
                </a:lnTo>
                <a:lnTo>
                  <a:pt x="86" y="1608"/>
                </a:lnTo>
                <a:lnTo>
                  <a:pt x="87" y="1608"/>
                </a:lnTo>
                <a:lnTo>
                  <a:pt x="90" y="1604"/>
                </a:lnTo>
                <a:lnTo>
                  <a:pt x="90" y="1602"/>
                </a:lnTo>
                <a:lnTo>
                  <a:pt x="92" y="1598"/>
                </a:lnTo>
                <a:lnTo>
                  <a:pt x="93" y="1595"/>
                </a:lnTo>
                <a:lnTo>
                  <a:pt x="95" y="1590"/>
                </a:lnTo>
                <a:lnTo>
                  <a:pt x="99" y="1584"/>
                </a:lnTo>
                <a:lnTo>
                  <a:pt x="107" y="1580"/>
                </a:lnTo>
                <a:lnTo>
                  <a:pt x="113" y="1575"/>
                </a:lnTo>
                <a:lnTo>
                  <a:pt x="118" y="1572"/>
                </a:lnTo>
                <a:lnTo>
                  <a:pt x="121" y="1567"/>
                </a:lnTo>
                <a:lnTo>
                  <a:pt x="124" y="1563"/>
                </a:lnTo>
                <a:lnTo>
                  <a:pt x="134" y="1564"/>
                </a:lnTo>
                <a:lnTo>
                  <a:pt x="140" y="1575"/>
                </a:lnTo>
                <a:lnTo>
                  <a:pt x="149" y="1583"/>
                </a:lnTo>
                <a:lnTo>
                  <a:pt x="146" y="1563"/>
                </a:lnTo>
                <a:lnTo>
                  <a:pt x="139" y="1554"/>
                </a:lnTo>
                <a:lnTo>
                  <a:pt x="146" y="1548"/>
                </a:lnTo>
                <a:lnTo>
                  <a:pt x="149" y="1548"/>
                </a:lnTo>
                <a:lnTo>
                  <a:pt x="152" y="1548"/>
                </a:lnTo>
                <a:lnTo>
                  <a:pt x="152" y="1546"/>
                </a:lnTo>
                <a:lnTo>
                  <a:pt x="125" y="1530"/>
                </a:lnTo>
                <a:lnTo>
                  <a:pt x="87" y="1508"/>
                </a:lnTo>
                <a:lnTo>
                  <a:pt x="86" y="1495"/>
                </a:lnTo>
                <a:lnTo>
                  <a:pt x="89" y="1492"/>
                </a:lnTo>
                <a:lnTo>
                  <a:pt x="86" y="1493"/>
                </a:lnTo>
                <a:lnTo>
                  <a:pt x="83" y="1487"/>
                </a:lnTo>
                <a:lnTo>
                  <a:pt x="81" y="1487"/>
                </a:lnTo>
                <a:lnTo>
                  <a:pt x="83" y="1480"/>
                </a:lnTo>
                <a:lnTo>
                  <a:pt x="87" y="1466"/>
                </a:lnTo>
                <a:lnTo>
                  <a:pt x="78" y="1463"/>
                </a:lnTo>
                <a:lnTo>
                  <a:pt x="78" y="1458"/>
                </a:lnTo>
                <a:lnTo>
                  <a:pt x="80" y="1457"/>
                </a:lnTo>
                <a:lnTo>
                  <a:pt x="77" y="1457"/>
                </a:lnTo>
                <a:lnTo>
                  <a:pt x="75" y="1457"/>
                </a:lnTo>
                <a:lnTo>
                  <a:pt x="75" y="1455"/>
                </a:lnTo>
                <a:lnTo>
                  <a:pt x="84" y="1454"/>
                </a:lnTo>
                <a:lnTo>
                  <a:pt x="84" y="1451"/>
                </a:lnTo>
                <a:lnTo>
                  <a:pt x="90" y="1440"/>
                </a:lnTo>
                <a:lnTo>
                  <a:pt x="92" y="1436"/>
                </a:lnTo>
                <a:lnTo>
                  <a:pt x="90" y="1434"/>
                </a:lnTo>
                <a:lnTo>
                  <a:pt x="90" y="1433"/>
                </a:lnTo>
                <a:lnTo>
                  <a:pt x="92" y="1430"/>
                </a:lnTo>
                <a:lnTo>
                  <a:pt x="92" y="1428"/>
                </a:lnTo>
                <a:lnTo>
                  <a:pt x="92" y="1427"/>
                </a:lnTo>
                <a:lnTo>
                  <a:pt x="89" y="1421"/>
                </a:lnTo>
                <a:lnTo>
                  <a:pt x="90" y="1411"/>
                </a:lnTo>
                <a:lnTo>
                  <a:pt x="92" y="1399"/>
                </a:lnTo>
                <a:lnTo>
                  <a:pt x="93" y="1395"/>
                </a:lnTo>
                <a:lnTo>
                  <a:pt x="93" y="1392"/>
                </a:lnTo>
                <a:lnTo>
                  <a:pt x="92" y="1392"/>
                </a:lnTo>
                <a:lnTo>
                  <a:pt x="90" y="1392"/>
                </a:lnTo>
                <a:lnTo>
                  <a:pt x="87" y="1393"/>
                </a:lnTo>
                <a:lnTo>
                  <a:pt x="86" y="1390"/>
                </a:lnTo>
                <a:lnTo>
                  <a:pt x="87" y="1386"/>
                </a:lnTo>
                <a:lnTo>
                  <a:pt x="89" y="1386"/>
                </a:lnTo>
                <a:lnTo>
                  <a:pt x="86" y="1381"/>
                </a:lnTo>
                <a:lnTo>
                  <a:pt x="89" y="1378"/>
                </a:lnTo>
                <a:lnTo>
                  <a:pt x="92" y="1374"/>
                </a:lnTo>
                <a:lnTo>
                  <a:pt x="87" y="1371"/>
                </a:lnTo>
                <a:lnTo>
                  <a:pt x="86" y="1371"/>
                </a:lnTo>
                <a:lnTo>
                  <a:pt x="84" y="1364"/>
                </a:lnTo>
                <a:lnTo>
                  <a:pt x="84" y="1360"/>
                </a:lnTo>
                <a:lnTo>
                  <a:pt x="84" y="1355"/>
                </a:lnTo>
                <a:lnTo>
                  <a:pt x="83" y="1354"/>
                </a:lnTo>
                <a:lnTo>
                  <a:pt x="81" y="1349"/>
                </a:lnTo>
                <a:lnTo>
                  <a:pt x="86" y="1333"/>
                </a:lnTo>
                <a:lnTo>
                  <a:pt x="89" y="1330"/>
                </a:lnTo>
                <a:lnTo>
                  <a:pt x="92" y="1327"/>
                </a:lnTo>
                <a:lnTo>
                  <a:pt x="96" y="1316"/>
                </a:lnTo>
                <a:lnTo>
                  <a:pt x="99" y="1308"/>
                </a:lnTo>
                <a:lnTo>
                  <a:pt x="109" y="1280"/>
                </a:lnTo>
                <a:lnTo>
                  <a:pt x="104" y="1275"/>
                </a:lnTo>
                <a:lnTo>
                  <a:pt x="106" y="1272"/>
                </a:lnTo>
                <a:lnTo>
                  <a:pt x="104" y="1266"/>
                </a:lnTo>
                <a:lnTo>
                  <a:pt x="104" y="1254"/>
                </a:lnTo>
                <a:lnTo>
                  <a:pt x="107" y="1245"/>
                </a:lnTo>
                <a:lnTo>
                  <a:pt x="109" y="1242"/>
                </a:lnTo>
                <a:lnTo>
                  <a:pt x="122" y="1227"/>
                </a:lnTo>
                <a:lnTo>
                  <a:pt x="124" y="1222"/>
                </a:lnTo>
                <a:lnTo>
                  <a:pt x="125" y="1219"/>
                </a:lnTo>
                <a:lnTo>
                  <a:pt x="128" y="1215"/>
                </a:lnTo>
                <a:lnTo>
                  <a:pt x="131" y="1212"/>
                </a:lnTo>
                <a:lnTo>
                  <a:pt x="134" y="1209"/>
                </a:lnTo>
                <a:lnTo>
                  <a:pt x="134" y="1202"/>
                </a:lnTo>
                <a:lnTo>
                  <a:pt x="134" y="1201"/>
                </a:lnTo>
                <a:lnTo>
                  <a:pt x="139" y="1196"/>
                </a:lnTo>
                <a:lnTo>
                  <a:pt x="142" y="1193"/>
                </a:lnTo>
                <a:lnTo>
                  <a:pt x="142" y="1190"/>
                </a:lnTo>
                <a:lnTo>
                  <a:pt x="143" y="1187"/>
                </a:lnTo>
                <a:lnTo>
                  <a:pt x="145" y="1186"/>
                </a:lnTo>
                <a:lnTo>
                  <a:pt x="146" y="1186"/>
                </a:lnTo>
                <a:lnTo>
                  <a:pt x="149" y="1180"/>
                </a:lnTo>
                <a:lnTo>
                  <a:pt x="154" y="1178"/>
                </a:lnTo>
                <a:lnTo>
                  <a:pt x="157" y="1175"/>
                </a:lnTo>
                <a:lnTo>
                  <a:pt x="158" y="1174"/>
                </a:lnTo>
                <a:lnTo>
                  <a:pt x="163" y="1174"/>
                </a:lnTo>
                <a:lnTo>
                  <a:pt x="164" y="1171"/>
                </a:lnTo>
                <a:lnTo>
                  <a:pt x="166" y="1168"/>
                </a:lnTo>
                <a:lnTo>
                  <a:pt x="166" y="1166"/>
                </a:lnTo>
                <a:lnTo>
                  <a:pt x="167" y="1166"/>
                </a:lnTo>
                <a:lnTo>
                  <a:pt x="173" y="1166"/>
                </a:lnTo>
                <a:lnTo>
                  <a:pt x="173" y="1162"/>
                </a:lnTo>
                <a:lnTo>
                  <a:pt x="175" y="1160"/>
                </a:lnTo>
                <a:lnTo>
                  <a:pt x="178" y="1157"/>
                </a:lnTo>
                <a:lnTo>
                  <a:pt x="179" y="1154"/>
                </a:lnTo>
                <a:lnTo>
                  <a:pt x="184" y="1154"/>
                </a:lnTo>
                <a:lnTo>
                  <a:pt x="185" y="1151"/>
                </a:lnTo>
                <a:lnTo>
                  <a:pt x="190" y="1149"/>
                </a:lnTo>
                <a:lnTo>
                  <a:pt x="193" y="1148"/>
                </a:lnTo>
                <a:lnTo>
                  <a:pt x="193" y="1146"/>
                </a:lnTo>
                <a:lnTo>
                  <a:pt x="193" y="1143"/>
                </a:lnTo>
                <a:lnTo>
                  <a:pt x="193" y="1142"/>
                </a:lnTo>
                <a:lnTo>
                  <a:pt x="196" y="1140"/>
                </a:lnTo>
                <a:lnTo>
                  <a:pt x="202" y="1140"/>
                </a:lnTo>
                <a:lnTo>
                  <a:pt x="202" y="1134"/>
                </a:lnTo>
                <a:lnTo>
                  <a:pt x="198" y="1122"/>
                </a:lnTo>
                <a:lnTo>
                  <a:pt x="196" y="1121"/>
                </a:lnTo>
                <a:lnTo>
                  <a:pt x="193" y="1119"/>
                </a:lnTo>
                <a:lnTo>
                  <a:pt x="193" y="1110"/>
                </a:lnTo>
                <a:lnTo>
                  <a:pt x="193" y="1109"/>
                </a:lnTo>
                <a:lnTo>
                  <a:pt x="190" y="1101"/>
                </a:lnTo>
                <a:lnTo>
                  <a:pt x="193" y="1098"/>
                </a:lnTo>
                <a:lnTo>
                  <a:pt x="193" y="1096"/>
                </a:lnTo>
                <a:lnTo>
                  <a:pt x="191" y="1096"/>
                </a:lnTo>
                <a:lnTo>
                  <a:pt x="191" y="1093"/>
                </a:lnTo>
                <a:lnTo>
                  <a:pt x="196" y="1089"/>
                </a:lnTo>
                <a:lnTo>
                  <a:pt x="198" y="1081"/>
                </a:lnTo>
                <a:lnTo>
                  <a:pt x="201" y="1078"/>
                </a:lnTo>
                <a:lnTo>
                  <a:pt x="198" y="1074"/>
                </a:lnTo>
                <a:lnTo>
                  <a:pt x="199" y="1072"/>
                </a:lnTo>
                <a:lnTo>
                  <a:pt x="201" y="1071"/>
                </a:lnTo>
                <a:lnTo>
                  <a:pt x="199" y="1059"/>
                </a:lnTo>
                <a:lnTo>
                  <a:pt x="193" y="1048"/>
                </a:lnTo>
                <a:lnTo>
                  <a:pt x="196" y="1042"/>
                </a:lnTo>
                <a:lnTo>
                  <a:pt x="201" y="1034"/>
                </a:lnTo>
                <a:lnTo>
                  <a:pt x="202" y="1031"/>
                </a:lnTo>
                <a:lnTo>
                  <a:pt x="210" y="1024"/>
                </a:lnTo>
                <a:lnTo>
                  <a:pt x="223" y="1015"/>
                </a:lnTo>
                <a:lnTo>
                  <a:pt x="232" y="1013"/>
                </a:lnTo>
                <a:lnTo>
                  <a:pt x="243" y="1019"/>
                </a:lnTo>
                <a:lnTo>
                  <a:pt x="255" y="1031"/>
                </a:lnTo>
                <a:lnTo>
                  <a:pt x="276" y="1053"/>
                </a:lnTo>
                <a:lnTo>
                  <a:pt x="291" y="1062"/>
                </a:lnTo>
                <a:lnTo>
                  <a:pt x="296" y="1069"/>
                </a:lnTo>
                <a:lnTo>
                  <a:pt x="294" y="1075"/>
                </a:lnTo>
                <a:lnTo>
                  <a:pt x="293" y="1077"/>
                </a:lnTo>
                <a:lnTo>
                  <a:pt x="294" y="1080"/>
                </a:lnTo>
                <a:lnTo>
                  <a:pt x="306" y="1078"/>
                </a:lnTo>
                <a:lnTo>
                  <a:pt x="315" y="1081"/>
                </a:lnTo>
                <a:lnTo>
                  <a:pt x="320" y="1086"/>
                </a:lnTo>
                <a:lnTo>
                  <a:pt x="330" y="1087"/>
                </a:lnTo>
                <a:lnTo>
                  <a:pt x="350" y="1096"/>
                </a:lnTo>
                <a:lnTo>
                  <a:pt x="359" y="1098"/>
                </a:lnTo>
                <a:lnTo>
                  <a:pt x="366" y="1103"/>
                </a:lnTo>
                <a:lnTo>
                  <a:pt x="392" y="1133"/>
                </a:lnTo>
                <a:lnTo>
                  <a:pt x="419" y="1148"/>
                </a:lnTo>
                <a:lnTo>
                  <a:pt x="424" y="1151"/>
                </a:lnTo>
                <a:lnTo>
                  <a:pt x="422" y="1152"/>
                </a:lnTo>
                <a:lnTo>
                  <a:pt x="421" y="1159"/>
                </a:lnTo>
                <a:lnTo>
                  <a:pt x="428" y="1160"/>
                </a:lnTo>
                <a:lnTo>
                  <a:pt x="439" y="1166"/>
                </a:lnTo>
                <a:lnTo>
                  <a:pt x="461" y="1181"/>
                </a:lnTo>
                <a:lnTo>
                  <a:pt x="472" y="1195"/>
                </a:lnTo>
                <a:lnTo>
                  <a:pt x="478" y="1204"/>
                </a:lnTo>
                <a:lnTo>
                  <a:pt x="484" y="1205"/>
                </a:lnTo>
                <a:lnTo>
                  <a:pt x="492" y="1210"/>
                </a:lnTo>
                <a:lnTo>
                  <a:pt x="501" y="1218"/>
                </a:lnTo>
                <a:lnTo>
                  <a:pt x="504" y="1224"/>
                </a:lnTo>
                <a:lnTo>
                  <a:pt x="529" y="1228"/>
                </a:lnTo>
                <a:lnTo>
                  <a:pt x="534" y="1230"/>
                </a:lnTo>
                <a:lnTo>
                  <a:pt x="535" y="1230"/>
                </a:lnTo>
                <a:lnTo>
                  <a:pt x="563" y="1239"/>
                </a:lnTo>
                <a:lnTo>
                  <a:pt x="563" y="1240"/>
                </a:lnTo>
                <a:lnTo>
                  <a:pt x="570" y="1245"/>
                </a:lnTo>
                <a:lnTo>
                  <a:pt x="581" y="1251"/>
                </a:lnTo>
                <a:lnTo>
                  <a:pt x="581" y="1255"/>
                </a:lnTo>
                <a:lnTo>
                  <a:pt x="576" y="1266"/>
                </a:lnTo>
                <a:lnTo>
                  <a:pt x="569" y="1283"/>
                </a:lnTo>
                <a:lnTo>
                  <a:pt x="569" y="1292"/>
                </a:lnTo>
                <a:lnTo>
                  <a:pt x="563" y="1298"/>
                </a:lnTo>
                <a:lnTo>
                  <a:pt x="563" y="1299"/>
                </a:lnTo>
                <a:lnTo>
                  <a:pt x="558" y="1322"/>
                </a:lnTo>
                <a:lnTo>
                  <a:pt x="550" y="1330"/>
                </a:lnTo>
                <a:lnTo>
                  <a:pt x="547" y="1333"/>
                </a:lnTo>
                <a:lnTo>
                  <a:pt x="544" y="1342"/>
                </a:lnTo>
                <a:lnTo>
                  <a:pt x="547" y="1361"/>
                </a:lnTo>
                <a:lnTo>
                  <a:pt x="553" y="1378"/>
                </a:lnTo>
                <a:lnTo>
                  <a:pt x="556" y="1380"/>
                </a:lnTo>
                <a:lnTo>
                  <a:pt x="561" y="1386"/>
                </a:lnTo>
                <a:lnTo>
                  <a:pt x="563" y="1386"/>
                </a:lnTo>
                <a:lnTo>
                  <a:pt x="575" y="1389"/>
                </a:lnTo>
                <a:lnTo>
                  <a:pt x="575" y="1395"/>
                </a:lnTo>
                <a:lnTo>
                  <a:pt x="575" y="1396"/>
                </a:lnTo>
                <a:lnTo>
                  <a:pt x="578" y="1396"/>
                </a:lnTo>
                <a:lnTo>
                  <a:pt x="582" y="1402"/>
                </a:lnTo>
                <a:lnTo>
                  <a:pt x="584" y="1404"/>
                </a:lnTo>
                <a:lnTo>
                  <a:pt x="588" y="1404"/>
                </a:lnTo>
                <a:lnTo>
                  <a:pt x="593" y="1411"/>
                </a:lnTo>
                <a:lnTo>
                  <a:pt x="600" y="1404"/>
                </a:lnTo>
                <a:lnTo>
                  <a:pt x="614" y="1402"/>
                </a:lnTo>
                <a:lnTo>
                  <a:pt x="623" y="1398"/>
                </a:lnTo>
                <a:lnTo>
                  <a:pt x="624" y="1398"/>
                </a:lnTo>
                <a:lnTo>
                  <a:pt x="638" y="1399"/>
                </a:lnTo>
                <a:lnTo>
                  <a:pt x="645" y="1396"/>
                </a:lnTo>
                <a:lnTo>
                  <a:pt x="682" y="1377"/>
                </a:lnTo>
                <a:lnTo>
                  <a:pt x="689" y="1377"/>
                </a:lnTo>
                <a:lnTo>
                  <a:pt x="728" y="1375"/>
                </a:lnTo>
                <a:lnTo>
                  <a:pt x="739" y="1378"/>
                </a:lnTo>
                <a:lnTo>
                  <a:pt x="741" y="1380"/>
                </a:lnTo>
                <a:lnTo>
                  <a:pt x="744" y="1380"/>
                </a:lnTo>
                <a:lnTo>
                  <a:pt x="751" y="1380"/>
                </a:lnTo>
                <a:lnTo>
                  <a:pt x="751" y="1331"/>
                </a:lnTo>
                <a:lnTo>
                  <a:pt x="765" y="1315"/>
                </a:lnTo>
                <a:lnTo>
                  <a:pt x="769" y="1281"/>
                </a:lnTo>
                <a:lnTo>
                  <a:pt x="793" y="1289"/>
                </a:lnTo>
                <a:lnTo>
                  <a:pt x="814" y="1263"/>
                </a:lnTo>
                <a:lnTo>
                  <a:pt x="823" y="1266"/>
                </a:lnTo>
                <a:lnTo>
                  <a:pt x="839" y="1243"/>
                </a:lnTo>
                <a:lnTo>
                  <a:pt x="831" y="1227"/>
                </a:lnTo>
                <a:lnTo>
                  <a:pt x="890" y="1183"/>
                </a:lnTo>
                <a:lnTo>
                  <a:pt x="879" y="1151"/>
                </a:lnTo>
                <a:lnTo>
                  <a:pt x="820" y="1137"/>
                </a:lnTo>
                <a:lnTo>
                  <a:pt x="870" y="1137"/>
                </a:lnTo>
                <a:lnTo>
                  <a:pt x="941" y="1099"/>
                </a:lnTo>
                <a:lnTo>
                  <a:pt x="982" y="1104"/>
                </a:lnTo>
                <a:lnTo>
                  <a:pt x="1045" y="1075"/>
                </a:lnTo>
                <a:lnTo>
                  <a:pt x="1048" y="1074"/>
                </a:lnTo>
                <a:lnTo>
                  <a:pt x="1062" y="1043"/>
                </a:lnTo>
                <a:lnTo>
                  <a:pt x="1086" y="1019"/>
                </a:lnTo>
                <a:lnTo>
                  <a:pt x="1113" y="1010"/>
                </a:lnTo>
                <a:lnTo>
                  <a:pt x="1131" y="983"/>
                </a:lnTo>
                <a:lnTo>
                  <a:pt x="1101" y="940"/>
                </a:lnTo>
                <a:lnTo>
                  <a:pt x="1047" y="942"/>
                </a:lnTo>
                <a:lnTo>
                  <a:pt x="1045" y="927"/>
                </a:lnTo>
                <a:lnTo>
                  <a:pt x="1075" y="880"/>
                </a:lnTo>
                <a:lnTo>
                  <a:pt x="1131" y="851"/>
                </a:lnTo>
                <a:lnTo>
                  <a:pt x="1178" y="847"/>
                </a:lnTo>
                <a:lnTo>
                  <a:pt x="1193" y="831"/>
                </a:lnTo>
                <a:lnTo>
                  <a:pt x="1252" y="854"/>
                </a:lnTo>
                <a:lnTo>
                  <a:pt x="1312" y="816"/>
                </a:lnTo>
                <a:lnTo>
                  <a:pt x="1344" y="815"/>
                </a:lnTo>
                <a:lnTo>
                  <a:pt x="1375" y="765"/>
                </a:lnTo>
                <a:lnTo>
                  <a:pt x="1406" y="745"/>
                </a:lnTo>
                <a:lnTo>
                  <a:pt x="1474" y="757"/>
                </a:lnTo>
                <a:lnTo>
                  <a:pt x="1502" y="751"/>
                </a:lnTo>
                <a:lnTo>
                  <a:pt x="1523" y="700"/>
                </a:lnTo>
                <a:lnTo>
                  <a:pt x="1549" y="692"/>
                </a:lnTo>
                <a:lnTo>
                  <a:pt x="1552" y="691"/>
                </a:lnTo>
                <a:lnTo>
                  <a:pt x="1659" y="618"/>
                </a:lnTo>
                <a:lnTo>
                  <a:pt x="1615" y="565"/>
                </a:lnTo>
                <a:lnTo>
                  <a:pt x="1688" y="539"/>
                </a:lnTo>
                <a:lnTo>
                  <a:pt x="1748" y="644"/>
                </a:lnTo>
                <a:lnTo>
                  <a:pt x="1852" y="662"/>
                </a:lnTo>
                <a:lnTo>
                  <a:pt x="1891" y="682"/>
                </a:lnTo>
                <a:lnTo>
                  <a:pt x="1931" y="669"/>
                </a:lnTo>
                <a:lnTo>
                  <a:pt x="1900" y="647"/>
                </a:lnTo>
                <a:lnTo>
                  <a:pt x="1891" y="589"/>
                </a:lnTo>
                <a:lnTo>
                  <a:pt x="1920" y="574"/>
                </a:lnTo>
                <a:lnTo>
                  <a:pt x="2003" y="560"/>
                </a:lnTo>
                <a:lnTo>
                  <a:pt x="2012" y="501"/>
                </a:lnTo>
                <a:lnTo>
                  <a:pt x="1974" y="441"/>
                </a:lnTo>
                <a:lnTo>
                  <a:pt x="2015" y="342"/>
                </a:lnTo>
                <a:lnTo>
                  <a:pt x="2072" y="351"/>
                </a:lnTo>
                <a:lnTo>
                  <a:pt x="2083" y="344"/>
                </a:lnTo>
                <a:lnTo>
                  <a:pt x="2057" y="329"/>
                </a:lnTo>
                <a:lnTo>
                  <a:pt x="2068" y="311"/>
                </a:lnTo>
                <a:lnTo>
                  <a:pt x="2048" y="288"/>
                </a:lnTo>
                <a:lnTo>
                  <a:pt x="2050" y="236"/>
                </a:lnTo>
                <a:lnTo>
                  <a:pt x="2039" y="191"/>
                </a:lnTo>
                <a:lnTo>
                  <a:pt x="2026" y="189"/>
                </a:lnTo>
                <a:lnTo>
                  <a:pt x="2017" y="170"/>
                </a:lnTo>
                <a:lnTo>
                  <a:pt x="2013" y="135"/>
                </a:lnTo>
                <a:lnTo>
                  <a:pt x="2026" y="102"/>
                </a:lnTo>
                <a:lnTo>
                  <a:pt x="2062" y="62"/>
                </a:lnTo>
                <a:lnTo>
                  <a:pt x="2105" y="68"/>
                </a:lnTo>
                <a:lnTo>
                  <a:pt x="2113" y="47"/>
                </a:lnTo>
                <a:lnTo>
                  <a:pt x="2099" y="47"/>
                </a:lnTo>
                <a:lnTo>
                  <a:pt x="2098" y="36"/>
                </a:lnTo>
                <a:lnTo>
                  <a:pt x="2125" y="36"/>
                </a:lnTo>
                <a:lnTo>
                  <a:pt x="2121" y="14"/>
                </a:lnTo>
                <a:lnTo>
                  <a:pt x="2164" y="9"/>
                </a:lnTo>
                <a:lnTo>
                  <a:pt x="2167" y="46"/>
                </a:lnTo>
                <a:lnTo>
                  <a:pt x="2155" y="62"/>
                </a:lnTo>
                <a:lnTo>
                  <a:pt x="2250" y="99"/>
                </a:lnTo>
                <a:lnTo>
                  <a:pt x="2262" y="58"/>
                </a:lnTo>
                <a:lnTo>
                  <a:pt x="2394" y="0"/>
                </a:lnTo>
                <a:lnTo>
                  <a:pt x="2446" y="0"/>
                </a:lnTo>
                <a:lnTo>
                  <a:pt x="2513" y="30"/>
                </a:lnTo>
                <a:lnTo>
                  <a:pt x="2621" y="9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Graz – Styria (Steiermark)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F0B9561-8CF4-AE27-A144-6B751F0C7BA1}"/>
              </a:ext>
            </a:extLst>
          </p:cNvPr>
          <p:cNvSpPr>
            <a:spLocks/>
          </p:cNvSpPr>
          <p:nvPr/>
        </p:nvSpPr>
        <p:spPr bwMode="auto">
          <a:xfrm>
            <a:off x="971600" y="1419622"/>
            <a:ext cx="3031340" cy="2934182"/>
          </a:xfrm>
          <a:custGeom>
            <a:avLst/>
            <a:gdLst>
              <a:gd name="T0" fmla="*/ 776 w 2496"/>
              <a:gd name="T1" fmla="*/ 17 h 2416"/>
              <a:gd name="T2" fmla="*/ 808 w 2496"/>
              <a:gd name="T3" fmla="*/ 40 h 2416"/>
              <a:gd name="T4" fmla="*/ 844 w 2496"/>
              <a:gd name="T5" fmla="*/ 49 h 2416"/>
              <a:gd name="T6" fmla="*/ 840 w 2496"/>
              <a:gd name="T7" fmla="*/ 97 h 2416"/>
              <a:gd name="T8" fmla="*/ 939 w 2496"/>
              <a:gd name="T9" fmla="*/ 130 h 2416"/>
              <a:gd name="T10" fmla="*/ 1034 w 2496"/>
              <a:gd name="T11" fmla="*/ 167 h 2416"/>
              <a:gd name="T12" fmla="*/ 1137 w 2496"/>
              <a:gd name="T13" fmla="*/ 149 h 2416"/>
              <a:gd name="T14" fmla="*/ 1178 w 2496"/>
              <a:gd name="T15" fmla="*/ 114 h 2416"/>
              <a:gd name="T16" fmla="*/ 1428 w 2496"/>
              <a:gd name="T17" fmla="*/ 64 h 2416"/>
              <a:gd name="T18" fmla="*/ 1660 w 2496"/>
              <a:gd name="T19" fmla="*/ 111 h 2416"/>
              <a:gd name="T20" fmla="*/ 1785 w 2496"/>
              <a:gd name="T21" fmla="*/ 71 h 2416"/>
              <a:gd name="T22" fmla="*/ 2116 w 2496"/>
              <a:gd name="T23" fmla="*/ 103 h 2416"/>
              <a:gd name="T24" fmla="*/ 2221 w 2496"/>
              <a:gd name="T25" fmla="*/ 80 h 2416"/>
              <a:gd name="T26" fmla="*/ 2309 w 2496"/>
              <a:gd name="T27" fmla="*/ 241 h 2416"/>
              <a:gd name="T28" fmla="*/ 2250 w 2496"/>
              <a:gd name="T29" fmla="*/ 518 h 2416"/>
              <a:gd name="T30" fmla="*/ 2413 w 2496"/>
              <a:gd name="T31" fmla="*/ 426 h 2416"/>
              <a:gd name="T32" fmla="*/ 2398 w 2496"/>
              <a:gd name="T33" fmla="*/ 556 h 2416"/>
              <a:gd name="T34" fmla="*/ 2429 w 2496"/>
              <a:gd name="T35" fmla="*/ 676 h 2416"/>
              <a:gd name="T36" fmla="*/ 2226 w 2496"/>
              <a:gd name="T37" fmla="*/ 835 h 2416"/>
              <a:gd name="T38" fmla="*/ 2190 w 2496"/>
              <a:gd name="T39" fmla="*/ 1036 h 2416"/>
              <a:gd name="T40" fmla="*/ 2150 w 2496"/>
              <a:gd name="T41" fmla="*/ 1177 h 2416"/>
              <a:gd name="T42" fmla="*/ 2167 w 2496"/>
              <a:gd name="T43" fmla="*/ 1289 h 2416"/>
              <a:gd name="T44" fmla="*/ 2070 w 2496"/>
              <a:gd name="T45" fmla="*/ 1505 h 2416"/>
              <a:gd name="T46" fmla="*/ 2057 w 2496"/>
              <a:gd name="T47" fmla="*/ 1733 h 2416"/>
              <a:gd name="T48" fmla="*/ 1873 w 2496"/>
              <a:gd name="T49" fmla="*/ 2035 h 2416"/>
              <a:gd name="T50" fmla="*/ 1880 w 2496"/>
              <a:gd name="T51" fmla="*/ 2216 h 2416"/>
              <a:gd name="T52" fmla="*/ 1724 w 2496"/>
              <a:gd name="T53" fmla="*/ 2344 h 2416"/>
              <a:gd name="T54" fmla="*/ 1638 w 2496"/>
              <a:gd name="T55" fmla="*/ 2393 h 2416"/>
              <a:gd name="T56" fmla="*/ 1408 w 2496"/>
              <a:gd name="T57" fmla="*/ 2311 h 2416"/>
              <a:gd name="T58" fmla="*/ 1304 w 2496"/>
              <a:gd name="T59" fmla="*/ 2353 h 2416"/>
              <a:gd name="T60" fmla="*/ 1230 w 2496"/>
              <a:gd name="T61" fmla="*/ 2243 h 2416"/>
              <a:gd name="T62" fmla="*/ 583 w 2496"/>
              <a:gd name="T63" fmla="*/ 2275 h 2416"/>
              <a:gd name="T64" fmla="*/ 359 w 2496"/>
              <a:gd name="T65" fmla="*/ 2226 h 2416"/>
              <a:gd name="T66" fmla="*/ 295 w 2496"/>
              <a:gd name="T67" fmla="*/ 2034 h 2416"/>
              <a:gd name="T68" fmla="*/ 188 w 2496"/>
              <a:gd name="T69" fmla="*/ 1742 h 2416"/>
              <a:gd name="T70" fmla="*/ 280 w 2496"/>
              <a:gd name="T71" fmla="*/ 1666 h 2416"/>
              <a:gd name="T72" fmla="*/ 353 w 2496"/>
              <a:gd name="T73" fmla="*/ 1324 h 2416"/>
              <a:gd name="T74" fmla="*/ 390 w 2496"/>
              <a:gd name="T75" fmla="*/ 1156 h 2416"/>
              <a:gd name="T76" fmla="*/ 271 w 2496"/>
              <a:gd name="T77" fmla="*/ 1018 h 2416"/>
              <a:gd name="T78" fmla="*/ 227 w 2496"/>
              <a:gd name="T79" fmla="*/ 804 h 2416"/>
              <a:gd name="T80" fmla="*/ 114 w 2496"/>
              <a:gd name="T81" fmla="*/ 653 h 2416"/>
              <a:gd name="T82" fmla="*/ 0 w 2496"/>
              <a:gd name="T83" fmla="*/ 617 h 2416"/>
              <a:gd name="T84" fmla="*/ 128 w 2496"/>
              <a:gd name="T85" fmla="*/ 386 h 2416"/>
              <a:gd name="T86" fmla="*/ 307 w 2496"/>
              <a:gd name="T87" fmla="*/ 312 h 2416"/>
              <a:gd name="T88" fmla="*/ 315 w 2496"/>
              <a:gd name="T89" fmla="*/ 289 h 2416"/>
              <a:gd name="T90" fmla="*/ 390 w 2496"/>
              <a:gd name="T91" fmla="*/ 451 h 2416"/>
              <a:gd name="T92" fmla="*/ 429 w 2496"/>
              <a:gd name="T93" fmla="*/ 439 h 2416"/>
              <a:gd name="T94" fmla="*/ 490 w 2496"/>
              <a:gd name="T95" fmla="*/ 424 h 2416"/>
              <a:gd name="T96" fmla="*/ 562 w 2496"/>
              <a:gd name="T97" fmla="*/ 433 h 2416"/>
              <a:gd name="T98" fmla="*/ 613 w 2496"/>
              <a:gd name="T99" fmla="*/ 312 h 2416"/>
              <a:gd name="T100" fmla="*/ 629 w 2496"/>
              <a:gd name="T101" fmla="*/ 252 h 2416"/>
              <a:gd name="T102" fmla="*/ 644 w 2496"/>
              <a:gd name="T103" fmla="*/ 186 h 2416"/>
              <a:gd name="T104" fmla="*/ 659 w 2496"/>
              <a:gd name="T105" fmla="*/ 149 h 2416"/>
              <a:gd name="T106" fmla="*/ 638 w 2496"/>
              <a:gd name="T107" fmla="*/ 43 h 2416"/>
              <a:gd name="T108" fmla="*/ 663 w 2496"/>
              <a:gd name="T109" fmla="*/ 12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96" h="2416">
                <a:moveTo>
                  <a:pt x="702" y="3"/>
                </a:moveTo>
                <a:lnTo>
                  <a:pt x="734" y="18"/>
                </a:lnTo>
                <a:lnTo>
                  <a:pt x="758" y="15"/>
                </a:lnTo>
                <a:lnTo>
                  <a:pt x="776" y="17"/>
                </a:lnTo>
                <a:lnTo>
                  <a:pt x="782" y="21"/>
                </a:lnTo>
                <a:lnTo>
                  <a:pt x="791" y="40"/>
                </a:lnTo>
                <a:lnTo>
                  <a:pt x="799" y="32"/>
                </a:lnTo>
                <a:lnTo>
                  <a:pt x="808" y="40"/>
                </a:lnTo>
                <a:lnTo>
                  <a:pt x="816" y="30"/>
                </a:lnTo>
                <a:lnTo>
                  <a:pt x="831" y="47"/>
                </a:lnTo>
                <a:lnTo>
                  <a:pt x="843" y="43"/>
                </a:lnTo>
                <a:lnTo>
                  <a:pt x="844" y="49"/>
                </a:lnTo>
                <a:lnTo>
                  <a:pt x="846" y="64"/>
                </a:lnTo>
                <a:lnTo>
                  <a:pt x="838" y="85"/>
                </a:lnTo>
                <a:lnTo>
                  <a:pt x="834" y="90"/>
                </a:lnTo>
                <a:lnTo>
                  <a:pt x="840" y="97"/>
                </a:lnTo>
                <a:lnTo>
                  <a:pt x="892" y="150"/>
                </a:lnTo>
                <a:lnTo>
                  <a:pt x="908" y="144"/>
                </a:lnTo>
                <a:lnTo>
                  <a:pt x="936" y="132"/>
                </a:lnTo>
                <a:lnTo>
                  <a:pt x="939" y="130"/>
                </a:lnTo>
                <a:lnTo>
                  <a:pt x="972" y="114"/>
                </a:lnTo>
                <a:lnTo>
                  <a:pt x="1004" y="126"/>
                </a:lnTo>
                <a:lnTo>
                  <a:pt x="1004" y="158"/>
                </a:lnTo>
                <a:lnTo>
                  <a:pt x="1034" y="167"/>
                </a:lnTo>
                <a:lnTo>
                  <a:pt x="1039" y="164"/>
                </a:lnTo>
                <a:lnTo>
                  <a:pt x="1048" y="158"/>
                </a:lnTo>
                <a:lnTo>
                  <a:pt x="1073" y="143"/>
                </a:lnTo>
                <a:lnTo>
                  <a:pt x="1137" y="149"/>
                </a:lnTo>
                <a:lnTo>
                  <a:pt x="1144" y="132"/>
                </a:lnTo>
                <a:lnTo>
                  <a:pt x="1172" y="123"/>
                </a:lnTo>
                <a:lnTo>
                  <a:pt x="1173" y="120"/>
                </a:lnTo>
                <a:lnTo>
                  <a:pt x="1178" y="114"/>
                </a:lnTo>
                <a:lnTo>
                  <a:pt x="1251" y="141"/>
                </a:lnTo>
                <a:lnTo>
                  <a:pt x="1306" y="141"/>
                </a:lnTo>
                <a:lnTo>
                  <a:pt x="1374" y="108"/>
                </a:lnTo>
                <a:lnTo>
                  <a:pt x="1428" y="64"/>
                </a:lnTo>
                <a:lnTo>
                  <a:pt x="1550" y="41"/>
                </a:lnTo>
                <a:lnTo>
                  <a:pt x="1546" y="77"/>
                </a:lnTo>
                <a:lnTo>
                  <a:pt x="1603" y="115"/>
                </a:lnTo>
                <a:lnTo>
                  <a:pt x="1660" y="111"/>
                </a:lnTo>
                <a:lnTo>
                  <a:pt x="1727" y="133"/>
                </a:lnTo>
                <a:lnTo>
                  <a:pt x="1754" y="132"/>
                </a:lnTo>
                <a:lnTo>
                  <a:pt x="1739" y="106"/>
                </a:lnTo>
                <a:lnTo>
                  <a:pt x="1785" y="71"/>
                </a:lnTo>
                <a:lnTo>
                  <a:pt x="1933" y="117"/>
                </a:lnTo>
                <a:lnTo>
                  <a:pt x="1950" y="176"/>
                </a:lnTo>
                <a:lnTo>
                  <a:pt x="2010" y="108"/>
                </a:lnTo>
                <a:lnTo>
                  <a:pt x="2116" y="103"/>
                </a:lnTo>
                <a:lnTo>
                  <a:pt x="2153" y="87"/>
                </a:lnTo>
                <a:lnTo>
                  <a:pt x="2165" y="64"/>
                </a:lnTo>
                <a:lnTo>
                  <a:pt x="2215" y="88"/>
                </a:lnTo>
                <a:lnTo>
                  <a:pt x="2221" y="80"/>
                </a:lnTo>
                <a:lnTo>
                  <a:pt x="2242" y="100"/>
                </a:lnTo>
                <a:lnTo>
                  <a:pt x="2251" y="132"/>
                </a:lnTo>
                <a:lnTo>
                  <a:pt x="2283" y="164"/>
                </a:lnTo>
                <a:lnTo>
                  <a:pt x="2309" y="241"/>
                </a:lnTo>
                <a:lnTo>
                  <a:pt x="2236" y="308"/>
                </a:lnTo>
                <a:lnTo>
                  <a:pt x="2206" y="420"/>
                </a:lnTo>
                <a:lnTo>
                  <a:pt x="2165" y="486"/>
                </a:lnTo>
                <a:lnTo>
                  <a:pt x="2250" y="518"/>
                </a:lnTo>
                <a:lnTo>
                  <a:pt x="2267" y="497"/>
                </a:lnTo>
                <a:lnTo>
                  <a:pt x="2316" y="503"/>
                </a:lnTo>
                <a:lnTo>
                  <a:pt x="2339" y="491"/>
                </a:lnTo>
                <a:lnTo>
                  <a:pt x="2413" y="426"/>
                </a:lnTo>
                <a:lnTo>
                  <a:pt x="2443" y="432"/>
                </a:lnTo>
                <a:lnTo>
                  <a:pt x="2443" y="491"/>
                </a:lnTo>
                <a:lnTo>
                  <a:pt x="2398" y="527"/>
                </a:lnTo>
                <a:lnTo>
                  <a:pt x="2398" y="556"/>
                </a:lnTo>
                <a:lnTo>
                  <a:pt x="2378" y="580"/>
                </a:lnTo>
                <a:lnTo>
                  <a:pt x="2437" y="573"/>
                </a:lnTo>
                <a:lnTo>
                  <a:pt x="2496" y="645"/>
                </a:lnTo>
                <a:lnTo>
                  <a:pt x="2429" y="676"/>
                </a:lnTo>
                <a:lnTo>
                  <a:pt x="2393" y="668"/>
                </a:lnTo>
                <a:lnTo>
                  <a:pt x="2292" y="772"/>
                </a:lnTo>
                <a:lnTo>
                  <a:pt x="2197" y="821"/>
                </a:lnTo>
                <a:lnTo>
                  <a:pt x="2226" y="835"/>
                </a:lnTo>
                <a:lnTo>
                  <a:pt x="2235" y="863"/>
                </a:lnTo>
                <a:lnTo>
                  <a:pt x="2211" y="936"/>
                </a:lnTo>
                <a:lnTo>
                  <a:pt x="2217" y="988"/>
                </a:lnTo>
                <a:lnTo>
                  <a:pt x="2190" y="1036"/>
                </a:lnTo>
                <a:lnTo>
                  <a:pt x="2150" y="1059"/>
                </a:lnTo>
                <a:lnTo>
                  <a:pt x="2135" y="1160"/>
                </a:lnTo>
                <a:lnTo>
                  <a:pt x="2150" y="1162"/>
                </a:lnTo>
                <a:lnTo>
                  <a:pt x="2150" y="1177"/>
                </a:lnTo>
                <a:lnTo>
                  <a:pt x="2173" y="1175"/>
                </a:lnTo>
                <a:lnTo>
                  <a:pt x="2175" y="1221"/>
                </a:lnTo>
                <a:lnTo>
                  <a:pt x="2159" y="1245"/>
                </a:lnTo>
                <a:lnTo>
                  <a:pt x="2167" y="1289"/>
                </a:lnTo>
                <a:lnTo>
                  <a:pt x="2122" y="1315"/>
                </a:lnTo>
                <a:lnTo>
                  <a:pt x="2117" y="1372"/>
                </a:lnTo>
                <a:lnTo>
                  <a:pt x="2081" y="1471"/>
                </a:lnTo>
                <a:lnTo>
                  <a:pt x="2070" y="1505"/>
                </a:lnTo>
                <a:lnTo>
                  <a:pt x="2021" y="1555"/>
                </a:lnTo>
                <a:lnTo>
                  <a:pt x="2057" y="1599"/>
                </a:lnTo>
                <a:lnTo>
                  <a:pt x="2043" y="1686"/>
                </a:lnTo>
                <a:lnTo>
                  <a:pt x="2057" y="1733"/>
                </a:lnTo>
                <a:lnTo>
                  <a:pt x="2149" y="1828"/>
                </a:lnTo>
                <a:lnTo>
                  <a:pt x="2123" y="1837"/>
                </a:lnTo>
                <a:lnTo>
                  <a:pt x="1858" y="2022"/>
                </a:lnTo>
                <a:lnTo>
                  <a:pt x="1873" y="2035"/>
                </a:lnTo>
                <a:lnTo>
                  <a:pt x="1867" y="2060"/>
                </a:lnTo>
                <a:lnTo>
                  <a:pt x="1891" y="2123"/>
                </a:lnTo>
                <a:lnTo>
                  <a:pt x="1837" y="2157"/>
                </a:lnTo>
                <a:lnTo>
                  <a:pt x="1880" y="2216"/>
                </a:lnTo>
                <a:lnTo>
                  <a:pt x="1915" y="2194"/>
                </a:lnTo>
                <a:lnTo>
                  <a:pt x="1923" y="2231"/>
                </a:lnTo>
                <a:lnTo>
                  <a:pt x="1730" y="2353"/>
                </a:lnTo>
                <a:lnTo>
                  <a:pt x="1724" y="2344"/>
                </a:lnTo>
                <a:lnTo>
                  <a:pt x="1665" y="2366"/>
                </a:lnTo>
                <a:lnTo>
                  <a:pt x="1657" y="2387"/>
                </a:lnTo>
                <a:lnTo>
                  <a:pt x="1645" y="2376"/>
                </a:lnTo>
                <a:lnTo>
                  <a:pt x="1638" y="2393"/>
                </a:lnTo>
                <a:lnTo>
                  <a:pt x="1550" y="2416"/>
                </a:lnTo>
                <a:lnTo>
                  <a:pt x="1537" y="2370"/>
                </a:lnTo>
                <a:lnTo>
                  <a:pt x="1478" y="2226"/>
                </a:lnTo>
                <a:lnTo>
                  <a:pt x="1408" y="2311"/>
                </a:lnTo>
                <a:lnTo>
                  <a:pt x="1383" y="2287"/>
                </a:lnTo>
                <a:lnTo>
                  <a:pt x="1356" y="2300"/>
                </a:lnTo>
                <a:lnTo>
                  <a:pt x="1369" y="2329"/>
                </a:lnTo>
                <a:lnTo>
                  <a:pt x="1304" y="2353"/>
                </a:lnTo>
                <a:lnTo>
                  <a:pt x="1297" y="2334"/>
                </a:lnTo>
                <a:lnTo>
                  <a:pt x="1277" y="2344"/>
                </a:lnTo>
                <a:lnTo>
                  <a:pt x="1254" y="2317"/>
                </a:lnTo>
                <a:lnTo>
                  <a:pt x="1230" y="2243"/>
                </a:lnTo>
                <a:lnTo>
                  <a:pt x="997" y="2314"/>
                </a:lnTo>
                <a:lnTo>
                  <a:pt x="708" y="2352"/>
                </a:lnTo>
                <a:lnTo>
                  <a:pt x="624" y="2329"/>
                </a:lnTo>
                <a:lnTo>
                  <a:pt x="583" y="2275"/>
                </a:lnTo>
                <a:lnTo>
                  <a:pt x="564" y="2285"/>
                </a:lnTo>
                <a:lnTo>
                  <a:pt x="517" y="2281"/>
                </a:lnTo>
                <a:lnTo>
                  <a:pt x="432" y="2235"/>
                </a:lnTo>
                <a:lnTo>
                  <a:pt x="359" y="2226"/>
                </a:lnTo>
                <a:lnTo>
                  <a:pt x="356" y="2188"/>
                </a:lnTo>
                <a:lnTo>
                  <a:pt x="333" y="2182"/>
                </a:lnTo>
                <a:lnTo>
                  <a:pt x="307" y="2138"/>
                </a:lnTo>
                <a:lnTo>
                  <a:pt x="295" y="2034"/>
                </a:lnTo>
                <a:lnTo>
                  <a:pt x="271" y="1973"/>
                </a:lnTo>
                <a:lnTo>
                  <a:pt x="279" y="1884"/>
                </a:lnTo>
                <a:lnTo>
                  <a:pt x="235" y="1843"/>
                </a:lnTo>
                <a:lnTo>
                  <a:pt x="188" y="1742"/>
                </a:lnTo>
                <a:lnTo>
                  <a:pt x="190" y="1690"/>
                </a:lnTo>
                <a:lnTo>
                  <a:pt x="167" y="1666"/>
                </a:lnTo>
                <a:lnTo>
                  <a:pt x="247" y="1693"/>
                </a:lnTo>
                <a:lnTo>
                  <a:pt x="280" y="1666"/>
                </a:lnTo>
                <a:lnTo>
                  <a:pt x="304" y="1516"/>
                </a:lnTo>
                <a:lnTo>
                  <a:pt x="291" y="1477"/>
                </a:lnTo>
                <a:lnTo>
                  <a:pt x="381" y="1377"/>
                </a:lnTo>
                <a:lnTo>
                  <a:pt x="353" y="1324"/>
                </a:lnTo>
                <a:lnTo>
                  <a:pt x="357" y="1278"/>
                </a:lnTo>
                <a:lnTo>
                  <a:pt x="426" y="1292"/>
                </a:lnTo>
                <a:lnTo>
                  <a:pt x="422" y="1193"/>
                </a:lnTo>
                <a:lnTo>
                  <a:pt x="390" y="1156"/>
                </a:lnTo>
                <a:lnTo>
                  <a:pt x="381" y="1118"/>
                </a:lnTo>
                <a:lnTo>
                  <a:pt x="306" y="1131"/>
                </a:lnTo>
                <a:lnTo>
                  <a:pt x="244" y="1086"/>
                </a:lnTo>
                <a:lnTo>
                  <a:pt x="271" y="1018"/>
                </a:lnTo>
                <a:lnTo>
                  <a:pt x="321" y="948"/>
                </a:lnTo>
                <a:lnTo>
                  <a:pt x="232" y="931"/>
                </a:lnTo>
                <a:lnTo>
                  <a:pt x="206" y="856"/>
                </a:lnTo>
                <a:lnTo>
                  <a:pt x="227" y="804"/>
                </a:lnTo>
                <a:lnTo>
                  <a:pt x="193" y="713"/>
                </a:lnTo>
                <a:lnTo>
                  <a:pt x="150" y="695"/>
                </a:lnTo>
                <a:lnTo>
                  <a:pt x="143" y="673"/>
                </a:lnTo>
                <a:lnTo>
                  <a:pt x="114" y="653"/>
                </a:lnTo>
                <a:lnTo>
                  <a:pt x="48" y="688"/>
                </a:lnTo>
                <a:lnTo>
                  <a:pt x="18" y="679"/>
                </a:lnTo>
                <a:lnTo>
                  <a:pt x="37" y="659"/>
                </a:lnTo>
                <a:lnTo>
                  <a:pt x="0" y="617"/>
                </a:lnTo>
                <a:lnTo>
                  <a:pt x="1" y="574"/>
                </a:lnTo>
                <a:lnTo>
                  <a:pt x="181" y="506"/>
                </a:lnTo>
                <a:lnTo>
                  <a:pt x="169" y="421"/>
                </a:lnTo>
                <a:lnTo>
                  <a:pt x="128" y="386"/>
                </a:lnTo>
                <a:lnTo>
                  <a:pt x="120" y="314"/>
                </a:lnTo>
                <a:lnTo>
                  <a:pt x="303" y="326"/>
                </a:lnTo>
                <a:lnTo>
                  <a:pt x="307" y="312"/>
                </a:lnTo>
                <a:lnTo>
                  <a:pt x="307" y="312"/>
                </a:lnTo>
                <a:lnTo>
                  <a:pt x="307" y="302"/>
                </a:lnTo>
                <a:lnTo>
                  <a:pt x="313" y="292"/>
                </a:lnTo>
                <a:lnTo>
                  <a:pt x="315" y="289"/>
                </a:lnTo>
                <a:lnTo>
                  <a:pt x="315" y="289"/>
                </a:lnTo>
                <a:lnTo>
                  <a:pt x="322" y="297"/>
                </a:lnTo>
                <a:lnTo>
                  <a:pt x="328" y="312"/>
                </a:lnTo>
                <a:lnTo>
                  <a:pt x="340" y="359"/>
                </a:lnTo>
                <a:lnTo>
                  <a:pt x="390" y="451"/>
                </a:lnTo>
                <a:lnTo>
                  <a:pt x="395" y="442"/>
                </a:lnTo>
                <a:lnTo>
                  <a:pt x="413" y="447"/>
                </a:lnTo>
                <a:lnTo>
                  <a:pt x="420" y="438"/>
                </a:lnTo>
                <a:lnTo>
                  <a:pt x="429" y="439"/>
                </a:lnTo>
                <a:lnTo>
                  <a:pt x="438" y="433"/>
                </a:lnTo>
                <a:lnTo>
                  <a:pt x="466" y="429"/>
                </a:lnTo>
                <a:lnTo>
                  <a:pt x="472" y="430"/>
                </a:lnTo>
                <a:lnTo>
                  <a:pt x="490" y="424"/>
                </a:lnTo>
                <a:lnTo>
                  <a:pt x="491" y="430"/>
                </a:lnTo>
                <a:lnTo>
                  <a:pt x="523" y="430"/>
                </a:lnTo>
                <a:lnTo>
                  <a:pt x="543" y="435"/>
                </a:lnTo>
                <a:lnTo>
                  <a:pt x="562" y="433"/>
                </a:lnTo>
                <a:lnTo>
                  <a:pt x="586" y="388"/>
                </a:lnTo>
                <a:lnTo>
                  <a:pt x="600" y="344"/>
                </a:lnTo>
                <a:lnTo>
                  <a:pt x="603" y="315"/>
                </a:lnTo>
                <a:lnTo>
                  <a:pt x="613" y="312"/>
                </a:lnTo>
                <a:lnTo>
                  <a:pt x="626" y="292"/>
                </a:lnTo>
                <a:lnTo>
                  <a:pt x="627" y="274"/>
                </a:lnTo>
                <a:lnTo>
                  <a:pt x="632" y="265"/>
                </a:lnTo>
                <a:lnTo>
                  <a:pt x="629" y="252"/>
                </a:lnTo>
                <a:lnTo>
                  <a:pt x="619" y="236"/>
                </a:lnTo>
                <a:lnTo>
                  <a:pt x="636" y="215"/>
                </a:lnTo>
                <a:lnTo>
                  <a:pt x="636" y="193"/>
                </a:lnTo>
                <a:lnTo>
                  <a:pt x="644" y="186"/>
                </a:lnTo>
                <a:lnTo>
                  <a:pt x="660" y="186"/>
                </a:lnTo>
                <a:lnTo>
                  <a:pt x="665" y="182"/>
                </a:lnTo>
                <a:lnTo>
                  <a:pt x="666" y="170"/>
                </a:lnTo>
                <a:lnTo>
                  <a:pt x="659" y="149"/>
                </a:lnTo>
                <a:lnTo>
                  <a:pt x="657" y="124"/>
                </a:lnTo>
                <a:lnTo>
                  <a:pt x="642" y="85"/>
                </a:lnTo>
                <a:lnTo>
                  <a:pt x="632" y="44"/>
                </a:lnTo>
                <a:lnTo>
                  <a:pt x="638" y="43"/>
                </a:lnTo>
                <a:lnTo>
                  <a:pt x="642" y="24"/>
                </a:lnTo>
                <a:lnTo>
                  <a:pt x="648" y="17"/>
                </a:lnTo>
                <a:lnTo>
                  <a:pt x="656" y="17"/>
                </a:lnTo>
                <a:lnTo>
                  <a:pt x="663" y="12"/>
                </a:lnTo>
                <a:lnTo>
                  <a:pt x="674" y="0"/>
                </a:lnTo>
                <a:lnTo>
                  <a:pt x="702" y="3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98D6FC8-6CC2-6A99-DA35-F351B600F4E0}"/>
              </a:ext>
            </a:extLst>
          </p:cNvPr>
          <p:cNvSpPr>
            <a:spLocks/>
          </p:cNvSpPr>
          <p:nvPr/>
        </p:nvSpPr>
        <p:spPr bwMode="auto">
          <a:xfrm>
            <a:off x="5220072" y="1419622"/>
            <a:ext cx="3031340" cy="2934182"/>
          </a:xfrm>
          <a:custGeom>
            <a:avLst/>
            <a:gdLst>
              <a:gd name="T0" fmla="*/ 776 w 2496"/>
              <a:gd name="T1" fmla="*/ 17 h 2416"/>
              <a:gd name="T2" fmla="*/ 808 w 2496"/>
              <a:gd name="T3" fmla="*/ 40 h 2416"/>
              <a:gd name="T4" fmla="*/ 844 w 2496"/>
              <a:gd name="T5" fmla="*/ 49 h 2416"/>
              <a:gd name="T6" fmla="*/ 840 w 2496"/>
              <a:gd name="T7" fmla="*/ 97 h 2416"/>
              <a:gd name="T8" fmla="*/ 939 w 2496"/>
              <a:gd name="T9" fmla="*/ 130 h 2416"/>
              <a:gd name="T10" fmla="*/ 1034 w 2496"/>
              <a:gd name="T11" fmla="*/ 167 h 2416"/>
              <a:gd name="T12" fmla="*/ 1137 w 2496"/>
              <a:gd name="T13" fmla="*/ 149 h 2416"/>
              <a:gd name="T14" fmla="*/ 1178 w 2496"/>
              <a:gd name="T15" fmla="*/ 114 h 2416"/>
              <a:gd name="T16" fmla="*/ 1428 w 2496"/>
              <a:gd name="T17" fmla="*/ 64 h 2416"/>
              <a:gd name="T18" fmla="*/ 1660 w 2496"/>
              <a:gd name="T19" fmla="*/ 111 h 2416"/>
              <a:gd name="T20" fmla="*/ 1785 w 2496"/>
              <a:gd name="T21" fmla="*/ 71 h 2416"/>
              <a:gd name="T22" fmla="*/ 2116 w 2496"/>
              <a:gd name="T23" fmla="*/ 103 h 2416"/>
              <a:gd name="T24" fmla="*/ 2221 w 2496"/>
              <a:gd name="T25" fmla="*/ 80 h 2416"/>
              <a:gd name="T26" fmla="*/ 2309 w 2496"/>
              <a:gd name="T27" fmla="*/ 241 h 2416"/>
              <a:gd name="T28" fmla="*/ 2250 w 2496"/>
              <a:gd name="T29" fmla="*/ 518 h 2416"/>
              <a:gd name="T30" fmla="*/ 2413 w 2496"/>
              <a:gd name="T31" fmla="*/ 426 h 2416"/>
              <a:gd name="T32" fmla="*/ 2398 w 2496"/>
              <a:gd name="T33" fmla="*/ 556 h 2416"/>
              <a:gd name="T34" fmla="*/ 2429 w 2496"/>
              <a:gd name="T35" fmla="*/ 676 h 2416"/>
              <a:gd name="T36" fmla="*/ 2226 w 2496"/>
              <a:gd name="T37" fmla="*/ 835 h 2416"/>
              <a:gd name="T38" fmla="*/ 2190 w 2496"/>
              <a:gd name="T39" fmla="*/ 1036 h 2416"/>
              <a:gd name="T40" fmla="*/ 2150 w 2496"/>
              <a:gd name="T41" fmla="*/ 1177 h 2416"/>
              <a:gd name="T42" fmla="*/ 2167 w 2496"/>
              <a:gd name="T43" fmla="*/ 1289 h 2416"/>
              <a:gd name="T44" fmla="*/ 2070 w 2496"/>
              <a:gd name="T45" fmla="*/ 1505 h 2416"/>
              <a:gd name="T46" fmla="*/ 2057 w 2496"/>
              <a:gd name="T47" fmla="*/ 1733 h 2416"/>
              <a:gd name="T48" fmla="*/ 1873 w 2496"/>
              <a:gd name="T49" fmla="*/ 2035 h 2416"/>
              <a:gd name="T50" fmla="*/ 1880 w 2496"/>
              <a:gd name="T51" fmla="*/ 2216 h 2416"/>
              <a:gd name="T52" fmla="*/ 1724 w 2496"/>
              <a:gd name="T53" fmla="*/ 2344 h 2416"/>
              <a:gd name="T54" fmla="*/ 1638 w 2496"/>
              <a:gd name="T55" fmla="*/ 2393 h 2416"/>
              <a:gd name="T56" fmla="*/ 1408 w 2496"/>
              <a:gd name="T57" fmla="*/ 2311 h 2416"/>
              <a:gd name="T58" fmla="*/ 1304 w 2496"/>
              <a:gd name="T59" fmla="*/ 2353 h 2416"/>
              <a:gd name="T60" fmla="*/ 1230 w 2496"/>
              <a:gd name="T61" fmla="*/ 2243 h 2416"/>
              <a:gd name="T62" fmla="*/ 583 w 2496"/>
              <a:gd name="T63" fmla="*/ 2275 h 2416"/>
              <a:gd name="T64" fmla="*/ 359 w 2496"/>
              <a:gd name="T65" fmla="*/ 2226 h 2416"/>
              <a:gd name="T66" fmla="*/ 295 w 2496"/>
              <a:gd name="T67" fmla="*/ 2034 h 2416"/>
              <a:gd name="T68" fmla="*/ 188 w 2496"/>
              <a:gd name="T69" fmla="*/ 1742 h 2416"/>
              <a:gd name="T70" fmla="*/ 280 w 2496"/>
              <a:gd name="T71" fmla="*/ 1666 h 2416"/>
              <a:gd name="T72" fmla="*/ 353 w 2496"/>
              <a:gd name="T73" fmla="*/ 1324 h 2416"/>
              <a:gd name="T74" fmla="*/ 390 w 2496"/>
              <a:gd name="T75" fmla="*/ 1156 h 2416"/>
              <a:gd name="T76" fmla="*/ 271 w 2496"/>
              <a:gd name="T77" fmla="*/ 1018 h 2416"/>
              <a:gd name="T78" fmla="*/ 227 w 2496"/>
              <a:gd name="T79" fmla="*/ 804 h 2416"/>
              <a:gd name="T80" fmla="*/ 114 w 2496"/>
              <a:gd name="T81" fmla="*/ 653 h 2416"/>
              <a:gd name="T82" fmla="*/ 0 w 2496"/>
              <a:gd name="T83" fmla="*/ 617 h 2416"/>
              <a:gd name="T84" fmla="*/ 128 w 2496"/>
              <a:gd name="T85" fmla="*/ 386 h 2416"/>
              <a:gd name="T86" fmla="*/ 307 w 2496"/>
              <a:gd name="T87" fmla="*/ 312 h 2416"/>
              <a:gd name="T88" fmla="*/ 315 w 2496"/>
              <a:gd name="T89" fmla="*/ 289 h 2416"/>
              <a:gd name="T90" fmla="*/ 390 w 2496"/>
              <a:gd name="T91" fmla="*/ 451 h 2416"/>
              <a:gd name="T92" fmla="*/ 429 w 2496"/>
              <a:gd name="T93" fmla="*/ 439 h 2416"/>
              <a:gd name="T94" fmla="*/ 490 w 2496"/>
              <a:gd name="T95" fmla="*/ 424 h 2416"/>
              <a:gd name="T96" fmla="*/ 562 w 2496"/>
              <a:gd name="T97" fmla="*/ 433 h 2416"/>
              <a:gd name="T98" fmla="*/ 613 w 2496"/>
              <a:gd name="T99" fmla="*/ 312 h 2416"/>
              <a:gd name="T100" fmla="*/ 629 w 2496"/>
              <a:gd name="T101" fmla="*/ 252 h 2416"/>
              <a:gd name="T102" fmla="*/ 644 w 2496"/>
              <a:gd name="T103" fmla="*/ 186 h 2416"/>
              <a:gd name="T104" fmla="*/ 659 w 2496"/>
              <a:gd name="T105" fmla="*/ 149 h 2416"/>
              <a:gd name="T106" fmla="*/ 638 w 2496"/>
              <a:gd name="T107" fmla="*/ 43 h 2416"/>
              <a:gd name="T108" fmla="*/ 663 w 2496"/>
              <a:gd name="T109" fmla="*/ 12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96" h="2416">
                <a:moveTo>
                  <a:pt x="702" y="3"/>
                </a:moveTo>
                <a:lnTo>
                  <a:pt x="734" y="18"/>
                </a:lnTo>
                <a:lnTo>
                  <a:pt x="758" y="15"/>
                </a:lnTo>
                <a:lnTo>
                  <a:pt x="776" y="17"/>
                </a:lnTo>
                <a:lnTo>
                  <a:pt x="782" y="21"/>
                </a:lnTo>
                <a:lnTo>
                  <a:pt x="791" y="40"/>
                </a:lnTo>
                <a:lnTo>
                  <a:pt x="799" y="32"/>
                </a:lnTo>
                <a:lnTo>
                  <a:pt x="808" y="40"/>
                </a:lnTo>
                <a:lnTo>
                  <a:pt x="816" y="30"/>
                </a:lnTo>
                <a:lnTo>
                  <a:pt x="831" y="47"/>
                </a:lnTo>
                <a:lnTo>
                  <a:pt x="843" y="43"/>
                </a:lnTo>
                <a:lnTo>
                  <a:pt x="844" y="49"/>
                </a:lnTo>
                <a:lnTo>
                  <a:pt x="846" y="64"/>
                </a:lnTo>
                <a:lnTo>
                  <a:pt x="838" y="85"/>
                </a:lnTo>
                <a:lnTo>
                  <a:pt x="834" y="90"/>
                </a:lnTo>
                <a:lnTo>
                  <a:pt x="840" y="97"/>
                </a:lnTo>
                <a:lnTo>
                  <a:pt x="892" y="150"/>
                </a:lnTo>
                <a:lnTo>
                  <a:pt x="908" y="144"/>
                </a:lnTo>
                <a:lnTo>
                  <a:pt x="936" y="132"/>
                </a:lnTo>
                <a:lnTo>
                  <a:pt x="939" y="130"/>
                </a:lnTo>
                <a:lnTo>
                  <a:pt x="972" y="114"/>
                </a:lnTo>
                <a:lnTo>
                  <a:pt x="1004" y="126"/>
                </a:lnTo>
                <a:lnTo>
                  <a:pt x="1004" y="158"/>
                </a:lnTo>
                <a:lnTo>
                  <a:pt x="1034" y="167"/>
                </a:lnTo>
                <a:lnTo>
                  <a:pt x="1039" y="164"/>
                </a:lnTo>
                <a:lnTo>
                  <a:pt x="1048" y="158"/>
                </a:lnTo>
                <a:lnTo>
                  <a:pt x="1073" y="143"/>
                </a:lnTo>
                <a:lnTo>
                  <a:pt x="1137" y="149"/>
                </a:lnTo>
                <a:lnTo>
                  <a:pt x="1144" y="132"/>
                </a:lnTo>
                <a:lnTo>
                  <a:pt x="1172" y="123"/>
                </a:lnTo>
                <a:lnTo>
                  <a:pt x="1173" y="120"/>
                </a:lnTo>
                <a:lnTo>
                  <a:pt x="1178" y="114"/>
                </a:lnTo>
                <a:lnTo>
                  <a:pt x="1251" y="141"/>
                </a:lnTo>
                <a:lnTo>
                  <a:pt x="1306" y="141"/>
                </a:lnTo>
                <a:lnTo>
                  <a:pt x="1374" y="108"/>
                </a:lnTo>
                <a:lnTo>
                  <a:pt x="1428" y="64"/>
                </a:lnTo>
                <a:lnTo>
                  <a:pt x="1550" y="41"/>
                </a:lnTo>
                <a:lnTo>
                  <a:pt x="1546" y="77"/>
                </a:lnTo>
                <a:lnTo>
                  <a:pt x="1603" y="115"/>
                </a:lnTo>
                <a:lnTo>
                  <a:pt x="1660" y="111"/>
                </a:lnTo>
                <a:lnTo>
                  <a:pt x="1727" y="133"/>
                </a:lnTo>
                <a:lnTo>
                  <a:pt x="1754" y="132"/>
                </a:lnTo>
                <a:lnTo>
                  <a:pt x="1739" y="106"/>
                </a:lnTo>
                <a:lnTo>
                  <a:pt x="1785" y="71"/>
                </a:lnTo>
                <a:lnTo>
                  <a:pt x="1933" y="117"/>
                </a:lnTo>
                <a:lnTo>
                  <a:pt x="1950" y="176"/>
                </a:lnTo>
                <a:lnTo>
                  <a:pt x="2010" y="108"/>
                </a:lnTo>
                <a:lnTo>
                  <a:pt x="2116" y="103"/>
                </a:lnTo>
                <a:lnTo>
                  <a:pt x="2153" y="87"/>
                </a:lnTo>
                <a:lnTo>
                  <a:pt x="2165" y="64"/>
                </a:lnTo>
                <a:lnTo>
                  <a:pt x="2215" y="88"/>
                </a:lnTo>
                <a:lnTo>
                  <a:pt x="2221" y="80"/>
                </a:lnTo>
                <a:lnTo>
                  <a:pt x="2242" y="100"/>
                </a:lnTo>
                <a:lnTo>
                  <a:pt x="2251" y="132"/>
                </a:lnTo>
                <a:lnTo>
                  <a:pt x="2283" y="164"/>
                </a:lnTo>
                <a:lnTo>
                  <a:pt x="2309" y="241"/>
                </a:lnTo>
                <a:lnTo>
                  <a:pt x="2236" y="308"/>
                </a:lnTo>
                <a:lnTo>
                  <a:pt x="2206" y="420"/>
                </a:lnTo>
                <a:lnTo>
                  <a:pt x="2165" y="486"/>
                </a:lnTo>
                <a:lnTo>
                  <a:pt x="2250" y="518"/>
                </a:lnTo>
                <a:lnTo>
                  <a:pt x="2267" y="497"/>
                </a:lnTo>
                <a:lnTo>
                  <a:pt x="2316" y="503"/>
                </a:lnTo>
                <a:lnTo>
                  <a:pt x="2339" y="491"/>
                </a:lnTo>
                <a:lnTo>
                  <a:pt x="2413" y="426"/>
                </a:lnTo>
                <a:lnTo>
                  <a:pt x="2443" y="432"/>
                </a:lnTo>
                <a:lnTo>
                  <a:pt x="2443" y="491"/>
                </a:lnTo>
                <a:lnTo>
                  <a:pt x="2398" y="527"/>
                </a:lnTo>
                <a:lnTo>
                  <a:pt x="2398" y="556"/>
                </a:lnTo>
                <a:lnTo>
                  <a:pt x="2378" y="580"/>
                </a:lnTo>
                <a:lnTo>
                  <a:pt x="2437" y="573"/>
                </a:lnTo>
                <a:lnTo>
                  <a:pt x="2496" y="645"/>
                </a:lnTo>
                <a:lnTo>
                  <a:pt x="2429" y="676"/>
                </a:lnTo>
                <a:lnTo>
                  <a:pt x="2393" y="668"/>
                </a:lnTo>
                <a:lnTo>
                  <a:pt x="2292" y="772"/>
                </a:lnTo>
                <a:lnTo>
                  <a:pt x="2197" y="821"/>
                </a:lnTo>
                <a:lnTo>
                  <a:pt x="2226" y="835"/>
                </a:lnTo>
                <a:lnTo>
                  <a:pt x="2235" y="863"/>
                </a:lnTo>
                <a:lnTo>
                  <a:pt x="2211" y="936"/>
                </a:lnTo>
                <a:lnTo>
                  <a:pt x="2217" y="988"/>
                </a:lnTo>
                <a:lnTo>
                  <a:pt x="2190" y="1036"/>
                </a:lnTo>
                <a:lnTo>
                  <a:pt x="2150" y="1059"/>
                </a:lnTo>
                <a:lnTo>
                  <a:pt x="2135" y="1160"/>
                </a:lnTo>
                <a:lnTo>
                  <a:pt x="2150" y="1162"/>
                </a:lnTo>
                <a:lnTo>
                  <a:pt x="2150" y="1177"/>
                </a:lnTo>
                <a:lnTo>
                  <a:pt x="2173" y="1175"/>
                </a:lnTo>
                <a:lnTo>
                  <a:pt x="2175" y="1221"/>
                </a:lnTo>
                <a:lnTo>
                  <a:pt x="2159" y="1245"/>
                </a:lnTo>
                <a:lnTo>
                  <a:pt x="2167" y="1289"/>
                </a:lnTo>
                <a:lnTo>
                  <a:pt x="2122" y="1315"/>
                </a:lnTo>
                <a:lnTo>
                  <a:pt x="2117" y="1372"/>
                </a:lnTo>
                <a:lnTo>
                  <a:pt x="2081" y="1471"/>
                </a:lnTo>
                <a:lnTo>
                  <a:pt x="2070" y="1505"/>
                </a:lnTo>
                <a:lnTo>
                  <a:pt x="2021" y="1555"/>
                </a:lnTo>
                <a:lnTo>
                  <a:pt x="2057" y="1599"/>
                </a:lnTo>
                <a:lnTo>
                  <a:pt x="2043" y="1686"/>
                </a:lnTo>
                <a:lnTo>
                  <a:pt x="2057" y="1733"/>
                </a:lnTo>
                <a:lnTo>
                  <a:pt x="2149" y="1828"/>
                </a:lnTo>
                <a:lnTo>
                  <a:pt x="2123" y="1837"/>
                </a:lnTo>
                <a:lnTo>
                  <a:pt x="1858" y="2022"/>
                </a:lnTo>
                <a:lnTo>
                  <a:pt x="1873" y="2035"/>
                </a:lnTo>
                <a:lnTo>
                  <a:pt x="1867" y="2060"/>
                </a:lnTo>
                <a:lnTo>
                  <a:pt x="1891" y="2123"/>
                </a:lnTo>
                <a:lnTo>
                  <a:pt x="1837" y="2157"/>
                </a:lnTo>
                <a:lnTo>
                  <a:pt x="1880" y="2216"/>
                </a:lnTo>
                <a:lnTo>
                  <a:pt x="1915" y="2194"/>
                </a:lnTo>
                <a:lnTo>
                  <a:pt x="1923" y="2231"/>
                </a:lnTo>
                <a:lnTo>
                  <a:pt x="1730" y="2353"/>
                </a:lnTo>
                <a:lnTo>
                  <a:pt x="1724" y="2344"/>
                </a:lnTo>
                <a:lnTo>
                  <a:pt x="1665" y="2366"/>
                </a:lnTo>
                <a:lnTo>
                  <a:pt x="1657" y="2387"/>
                </a:lnTo>
                <a:lnTo>
                  <a:pt x="1645" y="2376"/>
                </a:lnTo>
                <a:lnTo>
                  <a:pt x="1638" y="2393"/>
                </a:lnTo>
                <a:lnTo>
                  <a:pt x="1550" y="2416"/>
                </a:lnTo>
                <a:lnTo>
                  <a:pt x="1537" y="2370"/>
                </a:lnTo>
                <a:lnTo>
                  <a:pt x="1478" y="2226"/>
                </a:lnTo>
                <a:lnTo>
                  <a:pt x="1408" y="2311"/>
                </a:lnTo>
                <a:lnTo>
                  <a:pt x="1383" y="2287"/>
                </a:lnTo>
                <a:lnTo>
                  <a:pt x="1356" y="2300"/>
                </a:lnTo>
                <a:lnTo>
                  <a:pt x="1369" y="2329"/>
                </a:lnTo>
                <a:lnTo>
                  <a:pt x="1304" y="2353"/>
                </a:lnTo>
                <a:lnTo>
                  <a:pt x="1297" y="2334"/>
                </a:lnTo>
                <a:lnTo>
                  <a:pt x="1277" y="2344"/>
                </a:lnTo>
                <a:lnTo>
                  <a:pt x="1254" y="2317"/>
                </a:lnTo>
                <a:lnTo>
                  <a:pt x="1230" y="2243"/>
                </a:lnTo>
                <a:lnTo>
                  <a:pt x="997" y="2314"/>
                </a:lnTo>
                <a:lnTo>
                  <a:pt x="708" y="2352"/>
                </a:lnTo>
                <a:lnTo>
                  <a:pt x="624" y="2329"/>
                </a:lnTo>
                <a:lnTo>
                  <a:pt x="583" y="2275"/>
                </a:lnTo>
                <a:lnTo>
                  <a:pt x="564" y="2285"/>
                </a:lnTo>
                <a:lnTo>
                  <a:pt x="517" y="2281"/>
                </a:lnTo>
                <a:lnTo>
                  <a:pt x="432" y="2235"/>
                </a:lnTo>
                <a:lnTo>
                  <a:pt x="359" y="2226"/>
                </a:lnTo>
                <a:lnTo>
                  <a:pt x="356" y="2188"/>
                </a:lnTo>
                <a:lnTo>
                  <a:pt x="333" y="2182"/>
                </a:lnTo>
                <a:lnTo>
                  <a:pt x="307" y="2138"/>
                </a:lnTo>
                <a:lnTo>
                  <a:pt x="295" y="2034"/>
                </a:lnTo>
                <a:lnTo>
                  <a:pt x="271" y="1973"/>
                </a:lnTo>
                <a:lnTo>
                  <a:pt x="279" y="1884"/>
                </a:lnTo>
                <a:lnTo>
                  <a:pt x="235" y="1843"/>
                </a:lnTo>
                <a:lnTo>
                  <a:pt x="188" y="1742"/>
                </a:lnTo>
                <a:lnTo>
                  <a:pt x="190" y="1690"/>
                </a:lnTo>
                <a:lnTo>
                  <a:pt x="167" y="1666"/>
                </a:lnTo>
                <a:lnTo>
                  <a:pt x="247" y="1693"/>
                </a:lnTo>
                <a:lnTo>
                  <a:pt x="280" y="1666"/>
                </a:lnTo>
                <a:lnTo>
                  <a:pt x="304" y="1516"/>
                </a:lnTo>
                <a:lnTo>
                  <a:pt x="291" y="1477"/>
                </a:lnTo>
                <a:lnTo>
                  <a:pt x="381" y="1377"/>
                </a:lnTo>
                <a:lnTo>
                  <a:pt x="353" y="1324"/>
                </a:lnTo>
                <a:lnTo>
                  <a:pt x="357" y="1278"/>
                </a:lnTo>
                <a:lnTo>
                  <a:pt x="426" y="1292"/>
                </a:lnTo>
                <a:lnTo>
                  <a:pt x="422" y="1193"/>
                </a:lnTo>
                <a:lnTo>
                  <a:pt x="390" y="1156"/>
                </a:lnTo>
                <a:lnTo>
                  <a:pt x="381" y="1118"/>
                </a:lnTo>
                <a:lnTo>
                  <a:pt x="306" y="1131"/>
                </a:lnTo>
                <a:lnTo>
                  <a:pt x="244" y="1086"/>
                </a:lnTo>
                <a:lnTo>
                  <a:pt x="271" y="1018"/>
                </a:lnTo>
                <a:lnTo>
                  <a:pt x="321" y="948"/>
                </a:lnTo>
                <a:lnTo>
                  <a:pt x="232" y="931"/>
                </a:lnTo>
                <a:lnTo>
                  <a:pt x="206" y="856"/>
                </a:lnTo>
                <a:lnTo>
                  <a:pt x="227" y="804"/>
                </a:lnTo>
                <a:lnTo>
                  <a:pt x="193" y="713"/>
                </a:lnTo>
                <a:lnTo>
                  <a:pt x="150" y="695"/>
                </a:lnTo>
                <a:lnTo>
                  <a:pt x="143" y="673"/>
                </a:lnTo>
                <a:lnTo>
                  <a:pt x="114" y="653"/>
                </a:lnTo>
                <a:lnTo>
                  <a:pt x="48" y="688"/>
                </a:lnTo>
                <a:lnTo>
                  <a:pt x="18" y="679"/>
                </a:lnTo>
                <a:lnTo>
                  <a:pt x="37" y="659"/>
                </a:lnTo>
                <a:lnTo>
                  <a:pt x="0" y="617"/>
                </a:lnTo>
                <a:lnTo>
                  <a:pt x="1" y="574"/>
                </a:lnTo>
                <a:lnTo>
                  <a:pt x="181" y="506"/>
                </a:lnTo>
                <a:lnTo>
                  <a:pt x="169" y="421"/>
                </a:lnTo>
                <a:lnTo>
                  <a:pt x="128" y="386"/>
                </a:lnTo>
                <a:lnTo>
                  <a:pt x="120" y="314"/>
                </a:lnTo>
                <a:lnTo>
                  <a:pt x="303" y="326"/>
                </a:lnTo>
                <a:lnTo>
                  <a:pt x="307" y="312"/>
                </a:lnTo>
                <a:lnTo>
                  <a:pt x="307" y="312"/>
                </a:lnTo>
                <a:lnTo>
                  <a:pt x="307" y="302"/>
                </a:lnTo>
                <a:lnTo>
                  <a:pt x="313" y="292"/>
                </a:lnTo>
                <a:lnTo>
                  <a:pt x="315" y="289"/>
                </a:lnTo>
                <a:lnTo>
                  <a:pt x="315" y="289"/>
                </a:lnTo>
                <a:lnTo>
                  <a:pt x="322" y="297"/>
                </a:lnTo>
                <a:lnTo>
                  <a:pt x="328" y="312"/>
                </a:lnTo>
                <a:lnTo>
                  <a:pt x="340" y="359"/>
                </a:lnTo>
                <a:lnTo>
                  <a:pt x="390" y="451"/>
                </a:lnTo>
                <a:lnTo>
                  <a:pt x="395" y="442"/>
                </a:lnTo>
                <a:lnTo>
                  <a:pt x="413" y="447"/>
                </a:lnTo>
                <a:lnTo>
                  <a:pt x="420" y="438"/>
                </a:lnTo>
                <a:lnTo>
                  <a:pt x="429" y="439"/>
                </a:lnTo>
                <a:lnTo>
                  <a:pt x="438" y="433"/>
                </a:lnTo>
                <a:lnTo>
                  <a:pt x="466" y="429"/>
                </a:lnTo>
                <a:lnTo>
                  <a:pt x="472" y="430"/>
                </a:lnTo>
                <a:lnTo>
                  <a:pt x="490" y="424"/>
                </a:lnTo>
                <a:lnTo>
                  <a:pt x="491" y="430"/>
                </a:lnTo>
                <a:lnTo>
                  <a:pt x="523" y="430"/>
                </a:lnTo>
                <a:lnTo>
                  <a:pt x="543" y="435"/>
                </a:lnTo>
                <a:lnTo>
                  <a:pt x="562" y="433"/>
                </a:lnTo>
                <a:lnTo>
                  <a:pt x="586" y="388"/>
                </a:lnTo>
                <a:lnTo>
                  <a:pt x="600" y="344"/>
                </a:lnTo>
                <a:lnTo>
                  <a:pt x="603" y="315"/>
                </a:lnTo>
                <a:lnTo>
                  <a:pt x="613" y="312"/>
                </a:lnTo>
                <a:lnTo>
                  <a:pt x="626" y="292"/>
                </a:lnTo>
                <a:lnTo>
                  <a:pt x="627" y="274"/>
                </a:lnTo>
                <a:lnTo>
                  <a:pt x="632" y="265"/>
                </a:lnTo>
                <a:lnTo>
                  <a:pt x="629" y="252"/>
                </a:lnTo>
                <a:lnTo>
                  <a:pt x="619" y="236"/>
                </a:lnTo>
                <a:lnTo>
                  <a:pt x="636" y="215"/>
                </a:lnTo>
                <a:lnTo>
                  <a:pt x="636" y="193"/>
                </a:lnTo>
                <a:lnTo>
                  <a:pt x="644" y="186"/>
                </a:lnTo>
                <a:lnTo>
                  <a:pt x="660" y="186"/>
                </a:lnTo>
                <a:lnTo>
                  <a:pt x="665" y="182"/>
                </a:lnTo>
                <a:lnTo>
                  <a:pt x="666" y="170"/>
                </a:lnTo>
                <a:lnTo>
                  <a:pt x="659" y="149"/>
                </a:lnTo>
                <a:lnTo>
                  <a:pt x="657" y="124"/>
                </a:lnTo>
                <a:lnTo>
                  <a:pt x="642" y="85"/>
                </a:lnTo>
                <a:lnTo>
                  <a:pt x="632" y="44"/>
                </a:lnTo>
                <a:lnTo>
                  <a:pt x="638" y="43"/>
                </a:lnTo>
                <a:lnTo>
                  <a:pt x="642" y="24"/>
                </a:lnTo>
                <a:lnTo>
                  <a:pt x="648" y="17"/>
                </a:lnTo>
                <a:lnTo>
                  <a:pt x="656" y="17"/>
                </a:lnTo>
                <a:lnTo>
                  <a:pt x="663" y="12"/>
                </a:lnTo>
                <a:lnTo>
                  <a:pt x="674" y="0"/>
                </a:lnTo>
                <a:lnTo>
                  <a:pt x="702" y="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Linz – Upper Austria (Oberösterreich)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2552174-9BB8-1D99-2250-77BE65EAAD5B}"/>
              </a:ext>
            </a:extLst>
          </p:cNvPr>
          <p:cNvSpPr>
            <a:spLocks/>
          </p:cNvSpPr>
          <p:nvPr/>
        </p:nvSpPr>
        <p:spPr bwMode="auto">
          <a:xfrm>
            <a:off x="1547664" y="1131590"/>
            <a:ext cx="2359583" cy="3595762"/>
          </a:xfrm>
          <a:custGeom>
            <a:avLst/>
            <a:gdLst>
              <a:gd name="T0" fmla="*/ 612 w 2176"/>
              <a:gd name="T1" fmla="*/ 319 h 3316"/>
              <a:gd name="T2" fmla="*/ 755 w 2176"/>
              <a:gd name="T3" fmla="*/ 401 h 3316"/>
              <a:gd name="T4" fmla="*/ 863 w 2176"/>
              <a:gd name="T5" fmla="*/ 427 h 3316"/>
              <a:gd name="T6" fmla="*/ 933 w 2176"/>
              <a:gd name="T7" fmla="*/ 503 h 3316"/>
              <a:gd name="T8" fmla="*/ 1083 w 2176"/>
              <a:gd name="T9" fmla="*/ 503 h 3316"/>
              <a:gd name="T10" fmla="*/ 1166 w 2176"/>
              <a:gd name="T11" fmla="*/ 628 h 3316"/>
              <a:gd name="T12" fmla="*/ 1308 w 2176"/>
              <a:gd name="T13" fmla="*/ 659 h 3316"/>
              <a:gd name="T14" fmla="*/ 1282 w 2176"/>
              <a:gd name="T15" fmla="*/ 775 h 3316"/>
              <a:gd name="T16" fmla="*/ 1247 w 2176"/>
              <a:gd name="T17" fmla="*/ 890 h 3316"/>
              <a:gd name="T18" fmla="*/ 1306 w 2176"/>
              <a:gd name="T19" fmla="*/ 977 h 3316"/>
              <a:gd name="T20" fmla="*/ 1498 w 2176"/>
              <a:gd name="T21" fmla="*/ 1060 h 3316"/>
              <a:gd name="T22" fmla="*/ 1336 w 2176"/>
              <a:gd name="T23" fmla="*/ 1086 h 3316"/>
              <a:gd name="T24" fmla="*/ 1101 w 2176"/>
              <a:gd name="T25" fmla="*/ 1083 h 3316"/>
              <a:gd name="T26" fmla="*/ 908 w 2176"/>
              <a:gd name="T27" fmla="*/ 1125 h 3316"/>
              <a:gd name="T28" fmla="*/ 1291 w 2176"/>
              <a:gd name="T29" fmla="*/ 1823 h 3316"/>
              <a:gd name="T30" fmla="*/ 1700 w 2176"/>
              <a:gd name="T31" fmla="*/ 2132 h 3316"/>
              <a:gd name="T32" fmla="*/ 2033 w 2176"/>
              <a:gd name="T33" fmla="*/ 2477 h 3316"/>
              <a:gd name="T34" fmla="*/ 2072 w 2176"/>
              <a:gd name="T35" fmla="*/ 2612 h 3316"/>
              <a:gd name="T36" fmla="*/ 1994 w 2176"/>
              <a:gd name="T37" fmla="*/ 2703 h 3316"/>
              <a:gd name="T38" fmla="*/ 1870 w 2176"/>
              <a:gd name="T39" fmla="*/ 2922 h 3316"/>
              <a:gd name="T40" fmla="*/ 1593 w 2176"/>
              <a:gd name="T41" fmla="*/ 2889 h 3316"/>
              <a:gd name="T42" fmla="*/ 1534 w 2176"/>
              <a:gd name="T43" fmla="*/ 2948 h 3316"/>
              <a:gd name="T44" fmla="*/ 1342 w 2176"/>
              <a:gd name="T45" fmla="*/ 2972 h 3316"/>
              <a:gd name="T46" fmla="*/ 1279 w 2176"/>
              <a:gd name="T47" fmla="*/ 3122 h 3316"/>
              <a:gd name="T48" fmla="*/ 1229 w 2176"/>
              <a:gd name="T49" fmla="*/ 3197 h 3316"/>
              <a:gd name="T50" fmla="*/ 1081 w 2176"/>
              <a:gd name="T51" fmla="*/ 3271 h 3316"/>
              <a:gd name="T52" fmla="*/ 897 w 2176"/>
              <a:gd name="T53" fmla="*/ 3171 h 3316"/>
              <a:gd name="T54" fmla="*/ 736 w 2176"/>
              <a:gd name="T55" fmla="*/ 2938 h 3316"/>
              <a:gd name="T56" fmla="*/ 543 w 2176"/>
              <a:gd name="T57" fmla="*/ 2871 h 3316"/>
              <a:gd name="T58" fmla="*/ 342 w 2176"/>
              <a:gd name="T59" fmla="*/ 2685 h 3316"/>
              <a:gd name="T60" fmla="*/ 458 w 2176"/>
              <a:gd name="T61" fmla="*/ 2497 h 3316"/>
              <a:gd name="T62" fmla="*/ 378 w 2176"/>
              <a:gd name="T63" fmla="*/ 2358 h 3316"/>
              <a:gd name="T64" fmla="*/ 478 w 2176"/>
              <a:gd name="T65" fmla="*/ 1952 h 3316"/>
              <a:gd name="T66" fmla="*/ 282 w 2176"/>
              <a:gd name="T67" fmla="*/ 1841 h 3316"/>
              <a:gd name="T68" fmla="*/ 302 w 2176"/>
              <a:gd name="T69" fmla="*/ 1747 h 3316"/>
              <a:gd name="T70" fmla="*/ 0 w 2176"/>
              <a:gd name="T71" fmla="*/ 1423 h 3316"/>
              <a:gd name="T72" fmla="*/ 108 w 2176"/>
              <a:gd name="T73" fmla="*/ 1334 h 3316"/>
              <a:gd name="T74" fmla="*/ 173 w 2176"/>
              <a:gd name="T75" fmla="*/ 1287 h 3316"/>
              <a:gd name="T76" fmla="*/ 134 w 2176"/>
              <a:gd name="T77" fmla="*/ 1211 h 3316"/>
              <a:gd name="T78" fmla="*/ 143 w 2176"/>
              <a:gd name="T79" fmla="*/ 1042 h 3316"/>
              <a:gd name="T80" fmla="*/ 143 w 2176"/>
              <a:gd name="T81" fmla="*/ 904 h 3316"/>
              <a:gd name="T82" fmla="*/ 148 w 2176"/>
              <a:gd name="T83" fmla="*/ 810 h 3316"/>
              <a:gd name="T84" fmla="*/ 137 w 2176"/>
              <a:gd name="T85" fmla="*/ 757 h 3316"/>
              <a:gd name="T86" fmla="*/ 338 w 2176"/>
              <a:gd name="T87" fmla="*/ 699 h 3316"/>
              <a:gd name="T88" fmla="*/ 401 w 2176"/>
              <a:gd name="T89" fmla="*/ 622 h 3316"/>
              <a:gd name="T90" fmla="*/ 464 w 2176"/>
              <a:gd name="T91" fmla="*/ 366 h 3316"/>
              <a:gd name="T92" fmla="*/ 591 w 2176"/>
              <a:gd name="T93" fmla="*/ 242 h 3316"/>
              <a:gd name="T94" fmla="*/ 581 w 2176"/>
              <a:gd name="T95" fmla="*/ 33 h 3316"/>
              <a:gd name="T96" fmla="*/ 651 w 2176"/>
              <a:gd name="T97" fmla="*/ 138 h 3316"/>
              <a:gd name="T98" fmla="*/ 596 w 2176"/>
              <a:gd name="T99" fmla="*/ 248 h 3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76" h="3316">
                <a:moveTo>
                  <a:pt x="596" y="248"/>
                </a:moveTo>
                <a:lnTo>
                  <a:pt x="603" y="259"/>
                </a:lnTo>
                <a:lnTo>
                  <a:pt x="653" y="239"/>
                </a:lnTo>
                <a:lnTo>
                  <a:pt x="612" y="319"/>
                </a:lnTo>
                <a:lnTo>
                  <a:pt x="630" y="448"/>
                </a:lnTo>
                <a:lnTo>
                  <a:pt x="645" y="474"/>
                </a:lnTo>
                <a:lnTo>
                  <a:pt x="673" y="431"/>
                </a:lnTo>
                <a:lnTo>
                  <a:pt x="755" y="401"/>
                </a:lnTo>
                <a:lnTo>
                  <a:pt x="759" y="460"/>
                </a:lnTo>
                <a:lnTo>
                  <a:pt x="804" y="471"/>
                </a:lnTo>
                <a:lnTo>
                  <a:pt x="841" y="456"/>
                </a:lnTo>
                <a:lnTo>
                  <a:pt x="863" y="427"/>
                </a:lnTo>
                <a:lnTo>
                  <a:pt x="909" y="439"/>
                </a:lnTo>
                <a:lnTo>
                  <a:pt x="935" y="462"/>
                </a:lnTo>
                <a:lnTo>
                  <a:pt x="926" y="486"/>
                </a:lnTo>
                <a:lnTo>
                  <a:pt x="933" y="503"/>
                </a:lnTo>
                <a:lnTo>
                  <a:pt x="970" y="518"/>
                </a:lnTo>
                <a:lnTo>
                  <a:pt x="1004" y="519"/>
                </a:lnTo>
                <a:lnTo>
                  <a:pt x="1039" y="487"/>
                </a:lnTo>
                <a:lnTo>
                  <a:pt x="1083" y="503"/>
                </a:lnTo>
                <a:lnTo>
                  <a:pt x="1099" y="527"/>
                </a:lnTo>
                <a:lnTo>
                  <a:pt x="1120" y="533"/>
                </a:lnTo>
                <a:lnTo>
                  <a:pt x="1146" y="624"/>
                </a:lnTo>
                <a:lnTo>
                  <a:pt x="1166" y="628"/>
                </a:lnTo>
                <a:lnTo>
                  <a:pt x="1166" y="666"/>
                </a:lnTo>
                <a:lnTo>
                  <a:pt x="1261" y="659"/>
                </a:lnTo>
                <a:lnTo>
                  <a:pt x="1291" y="675"/>
                </a:lnTo>
                <a:lnTo>
                  <a:pt x="1308" y="659"/>
                </a:lnTo>
                <a:lnTo>
                  <a:pt x="1351" y="695"/>
                </a:lnTo>
                <a:lnTo>
                  <a:pt x="1351" y="722"/>
                </a:lnTo>
                <a:lnTo>
                  <a:pt x="1351" y="749"/>
                </a:lnTo>
                <a:lnTo>
                  <a:pt x="1282" y="775"/>
                </a:lnTo>
                <a:lnTo>
                  <a:pt x="1261" y="810"/>
                </a:lnTo>
                <a:lnTo>
                  <a:pt x="1203" y="816"/>
                </a:lnTo>
                <a:lnTo>
                  <a:pt x="1182" y="839"/>
                </a:lnTo>
                <a:lnTo>
                  <a:pt x="1247" y="890"/>
                </a:lnTo>
                <a:lnTo>
                  <a:pt x="1234" y="934"/>
                </a:lnTo>
                <a:lnTo>
                  <a:pt x="1289" y="940"/>
                </a:lnTo>
                <a:lnTo>
                  <a:pt x="1289" y="984"/>
                </a:lnTo>
                <a:lnTo>
                  <a:pt x="1306" y="977"/>
                </a:lnTo>
                <a:lnTo>
                  <a:pt x="1374" y="1001"/>
                </a:lnTo>
                <a:lnTo>
                  <a:pt x="1466" y="980"/>
                </a:lnTo>
                <a:lnTo>
                  <a:pt x="1514" y="1057"/>
                </a:lnTo>
                <a:lnTo>
                  <a:pt x="1498" y="1060"/>
                </a:lnTo>
                <a:lnTo>
                  <a:pt x="1439" y="1073"/>
                </a:lnTo>
                <a:lnTo>
                  <a:pt x="1356" y="1054"/>
                </a:lnTo>
                <a:lnTo>
                  <a:pt x="1330" y="1060"/>
                </a:lnTo>
                <a:lnTo>
                  <a:pt x="1336" y="1086"/>
                </a:lnTo>
                <a:lnTo>
                  <a:pt x="1258" y="1046"/>
                </a:lnTo>
                <a:lnTo>
                  <a:pt x="1184" y="1087"/>
                </a:lnTo>
                <a:lnTo>
                  <a:pt x="1196" y="1114"/>
                </a:lnTo>
                <a:lnTo>
                  <a:pt x="1101" y="1083"/>
                </a:lnTo>
                <a:lnTo>
                  <a:pt x="1087" y="1093"/>
                </a:lnTo>
                <a:lnTo>
                  <a:pt x="995" y="1093"/>
                </a:lnTo>
                <a:lnTo>
                  <a:pt x="924" y="1067"/>
                </a:lnTo>
                <a:lnTo>
                  <a:pt x="908" y="1125"/>
                </a:lnTo>
                <a:lnTo>
                  <a:pt x="1164" y="1378"/>
                </a:lnTo>
                <a:lnTo>
                  <a:pt x="1214" y="1544"/>
                </a:lnTo>
                <a:lnTo>
                  <a:pt x="1247" y="1622"/>
                </a:lnTo>
                <a:lnTo>
                  <a:pt x="1291" y="1823"/>
                </a:lnTo>
                <a:lnTo>
                  <a:pt x="1332" y="1909"/>
                </a:lnTo>
                <a:lnTo>
                  <a:pt x="1407" y="1997"/>
                </a:lnTo>
                <a:lnTo>
                  <a:pt x="1578" y="2100"/>
                </a:lnTo>
                <a:lnTo>
                  <a:pt x="1700" y="2132"/>
                </a:lnTo>
                <a:lnTo>
                  <a:pt x="1826" y="2177"/>
                </a:lnTo>
                <a:lnTo>
                  <a:pt x="1989" y="2335"/>
                </a:lnTo>
                <a:lnTo>
                  <a:pt x="2101" y="2394"/>
                </a:lnTo>
                <a:lnTo>
                  <a:pt x="2033" y="2477"/>
                </a:lnTo>
                <a:lnTo>
                  <a:pt x="2104" y="2489"/>
                </a:lnTo>
                <a:lnTo>
                  <a:pt x="2176" y="2556"/>
                </a:lnTo>
                <a:lnTo>
                  <a:pt x="2172" y="2565"/>
                </a:lnTo>
                <a:lnTo>
                  <a:pt x="2072" y="2612"/>
                </a:lnTo>
                <a:lnTo>
                  <a:pt x="2035" y="2665"/>
                </a:lnTo>
                <a:lnTo>
                  <a:pt x="1964" y="2676"/>
                </a:lnTo>
                <a:lnTo>
                  <a:pt x="1967" y="2688"/>
                </a:lnTo>
                <a:lnTo>
                  <a:pt x="1994" y="2703"/>
                </a:lnTo>
                <a:lnTo>
                  <a:pt x="1936" y="2744"/>
                </a:lnTo>
                <a:lnTo>
                  <a:pt x="1955" y="2782"/>
                </a:lnTo>
                <a:lnTo>
                  <a:pt x="1896" y="2909"/>
                </a:lnTo>
                <a:lnTo>
                  <a:pt x="1870" y="2922"/>
                </a:lnTo>
                <a:lnTo>
                  <a:pt x="1807" y="2872"/>
                </a:lnTo>
                <a:lnTo>
                  <a:pt x="1689" y="2819"/>
                </a:lnTo>
                <a:lnTo>
                  <a:pt x="1630" y="2826"/>
                </a:lnTo>
                <a:lnTo>
                  <a:pt x="1593" y="2889"/>
                </a:lnTo>
                <a:lnTo>
                  <a:pt x="1556" y="2900"/>
                </a:lnTo>
                <a:lnTo>
                  <a:pt x="1558" y="2922"/>
                </a:lnTo>
                <a:lnTo>
                  <a:pt x="1529" y="2929"/>
                </a:lnTo>
                <a:lnTo>
                  <a:pt x="1534" y="2948"/>
                </a:lnTo>
                <a:lnTo>
                  <a:pt x="1472" y="2972"/>
                </a:lnTo>
                <a:lnTo>
                  <a:pt x="1476" y="2986"/>
                </a:lnTo>
                <a:lnTo>
                  <a:pt x="1344" y="3001"/>
                </a:lnTo>
                <a:lnTo>
                  <a:pt x="1342" y="2972"/>
                </a:lnTo>
                <a:lnTo>
                  <a:pt x="1297" y="2974"/>
                </a:lnTo>
                <a:lnTo>
                  <a:pt x="1261" y="3044"/>
                </a:lnTo>
                <a:lnTo>
                  <a:pt x="1234" y="3057"/>
                </a:lnTo>
                <a:lnTo>
                  <a:pt x="1279" y="3122"/>
                </a:lnTo>
                <a:lnTo>
                  <a:pt x="1258" y="3145"/>
                </a:lnTo>
                <a:lnTo>
                  <a:pt x="1273" y="3166"/>
                </a:lnTo>
                <a:lnTo>
                  <a:pt x="1247" y="3165"/>
                </a:lnTo>
                <a:lnTo>
                  <a:pt x="1229" y="3197"/>
                </a:lnTo>
                <a:lnTo>
                  <a:pt x="1213" y="3192"/>
                </a:lnTo>
                <a:lnTo>
                  <a:pt x="1158" y="3257"/>
                </a:lnTo>
                <a:lnTo>
                  <a:pt x="1113" y="3284"/>
                </a:lnTo>
                <a:lnTo>
                  <a:pt x="1081" y="3271"/>
                </a:lnTo>
                <a:lnTo>
                  <a:pt x="1068" y="3316"/>
                </a:lnTo>
                <a:lnTo>
                  <a:pt x="985" y="3265"/>
                </a:lnTo>
                <a:lnTo>
                  <a:pt x="1000" y="3236"/>
                </a:lnTo>
                <a:lnTo>
                  <a:pt x="897" y="3171"/>
                </a:lnTo>
                <a:lnTo>
                  <a:pt x="935" y="3125"/>
                </a:lnTo>
                <a:lnTo>
                  <a:pt x="929" y="3110"/>
                </a:lnTo>
                <a:lnTo>
                  <a:pt x="793" y="2913"/>
                </a:lnTo>
                <a:lnTo>
                  <a:pt x="736" y="2938"/>
                </a:lnTo>
                <a:lnTo>
                  <a:pt x="713" y="2912"/>
                </a:lnTo>
                <a:lnTo>
                  <a:pt x="630" y="2933"/>
                </a:lnTo>
                <a:lnTo>
                  <a:pt x="597" y="2865"/>
                </a:lnTo>
                <a:lnTo>
                  <a:pt x="543" y="2871"/>
                </a:lnTo>
                <a:lnTo>
                  <a:pt x="532" y="2851"/>
                </a:lnTo>
                <a:lnTo>
                  <a:pt x="493" y="2869"/>
                </a:lnTo>
                <a:lnTo>
                  <a:pt x="457" y="2785"/>
                </a:lnTo>
                <a:lnTo>
                  <a:pt x="342" y="2685"/>
                </a:lnTo>
                <a:lnTo>
                  <a:pt x="314" y="2641"/>
                </a:lnTo>
                <a:lnTo>
                  <a:pt x="295" y="2627"/>
                </a:lnTo>
                <a:lnTo>
                  <a:pt x="240" y="2624"/>
                </a:lnTo>
                <a:lnTo>
                  <a:pt x="458" y="2497"/>
                </a:lnTo>
                <a:lnTo>
                  <a:pt x="446" y="2470"/>
                </a:lnTo>
                <a:lnTo>
                  <a:pt x="347" y="2376"/>
                </a:lnTo>
                <a:lnTo>
                  <a:pt x="392" y="2370"/>
                </a:lnTo>
                <a:lnTo>
                  <a:pt x="378" y="2358"/>
                </a:lnTo>
                <a:lnTo>
                  <a:pt x="424" y="2336"/>
                </a:lnTo>
                <a:lnTo>
                  <a:pt x="424" y="2247"/>
                </a:lnTo>
                <a:lnTo>
                  <a:pt x="397" y="2040"/>
                </a:lnTo>
                <a:lnTo>
                  <a:pt x="478" y="1952"/>
                </a:lnTo>
                <a:lnTo>
                  <a:pt x="431" y="1932"/>
                </a:lnTo>
                <a:lnTo>
                  <a:pt x="380" y="1881"/>
                </a:lnTo>
                <a:lnTo>
                  <a:pt x="327" y="1878"/>
                </a:lnTo>
                <a:lnTo>
                  <a:pt x="282" y="1841"/>
                </a:lnTo>
                <a:lnTo>
                  <a:pt x="265" y="1856"/>
                </a:lnTo>
                <a:lnTo>
                  <a:pt x="216" y="1803"/>
                </a:lnTo>
                <a:lnTo>
                  <a:pt x="225" y="1781"/>
                </a:lnTo>
                <a:lnTo>
                  <a:pt x="302" y="1747"/>
                </a:lnTo>
                <a:lnTo>
                  <a:pt x="226" y="1656"/>
                </a:lnTo>
                <a:lnTo>
                  <a:pt x="226" y="1614"/>
                </a:lnTo>
                <a:lnTo>
                  <a:pt x="172" y="1470"/>
                </a:lnTo>
                <a:lnTo>
                  <a:pt x="0" y="1423"/>
                </a:lnTo>
                <a:lnTo>
                  <a:pt x="33" y="1372"/>
                </a:lnTo>
                <a:lnTo>
                  <a:pt x="116" y="1381"/>
                </a:lnTo>
                <a:lnTo>
                  <a:pt x="121" y="1348"/>
                </a:lnTo>
                <a:lnTo>
                  <a:pt x="108" y="1334"/>
                </a:lnTo>
                <a:lnTo>
                  <a:pt x="173" y="1364"/>
                </a:lnTo>
                <a:lnTo>
                  <a:pt x="184" y="1332"/>
                </a:lnTo>
                <a:lnTo>
                  <a:pt x="164" y="1311"/>
                </a:lnTo>
                <a:lnTo>
                  <a:pt x="173" y="1287"/>
                </a:lnTo>
                <a:lnTo>
                  <a:pt x="137" y="1263"/>
                </a:lnTo>
                <a:lnTo>
                  <a:pt x="146" y="1242"/>
                </a:lnTo>
                <a:lnTo>
                  <a:pt x="128" y="1229"/>
                </a:lnTo>
                <a:lnTo>
                  <a:pt x="134" y="1211"/>
                </a:lnTo>
                <a:lnTo>
                  <a:pt x="107" y="1193"/>
                </a:lnTo>
                <a:lnTo>
                  <a:pt x="133" y="1130"/>
                </a:lnTo>
                <a:lnTo>
                  <a:pt x="117" y="1081"/>
                </a:lnTo>
                <a:lnTo>
                  <a:pt x="143" y="1042"/>
                </a:lnTo>
                <a:lnTo>
                  <a:pt x="151" y="1007"/>
                </a:lnTo>
                <a:lnTo>
                  <a:pt x="117" y="943"/>
                </a:lnTo>
                <a:lnTo>
                  <a:pt x="114" y="905"/>
                </a:lnTo>
                <a:lnTo>
                  <a:pt x="143" y="904"/>
                </a:lnTo>
                <a:lnTo>
                  <a:pt x="178" y="940"/>
                </a:lnTo>
                <a:lnTo>
                  <a:pt x="194" y="933"/>
                </a:lnTo>
                <a:lnTo>
                  <a:pt x="136" y="834"/>
                </a:lnTo>
                <a:lnTo>
                  <a:pt x="148" y="810"/>
                </a:lnTo>
                <a:lnTo>
                  <a:pt x="128" y="790"/>
                </a:lnTo>
                <a:lnTo>
                  <a:pt x="134" y="760"/>
                </a:lnTo>
                <a:lnTo>
                  <a:pt x="122" y="739"/>
                </a:lnTo>
                <a:lnTo>
                  <a:pt x="137" y="757"/>
                </a:lnTo>
                <a:lnTo>
                  <a:pt x="243" y="748"/>
                </a:lnTo>
                <a:lnTo>
                  <a:pt x="262" y="684"/>
                </a:lnTo>
                <a:lnTo>
                  <a:pt x="286" y="704"/>
                </a:lnTo>
                <a:lnTo>
                  <a:pt x="338" y="699"/>
                </a:lnTo>
                <a:lnTo>
                  <a:pt x="324" y="672"/>
                </a:lnTo>
                <a:lnTo>
                  <a:pt x="335" y="639"/>
                </a:lnTo>
                <a:lnTo>
                  <a:pt x="369" y="606"/>
                </a:lnTo>
                <a:lnTo>
                  <a:pt x="401" y="622"/>
                </a:lnTo>
                <a:lnTo>
                  <a:pt x="466" y="501"/>
                </a:lnTo>
                <a:lnTo>
                  <a:pt x="475" y="431"/>
                </a:lnTo>
                <a:lnTo>
                  <a:pt x="499" y="406"/>
                </a:lnTo>
                <a:lnTo>
                  <a:pt x="464" y="366"/>
                </a:lnTo>
                <a:lnTo>
                  <a:pt x="499" y="360"/>
                </a:lnTo>
                <a:lnTo>
                  <a:pt x="540" y="327"/>
                </a:lnTo>
                <a:lnTo>
                  <a:pt x="573" y="330"/>
                </a:lnTo>
                <a:lnTo>
                  <a:pt x="591" y="242"/>
                </a:lnTo>
                <a:lnTo>
                  <a:pt x="568" y="156"/>
                </a:lnTo>
                <a:lnTo>
                  <a:pt x="585" y="130"/>
                </a:lnTo>
                <a:lnTo>
                  <a:pt x="571" y="100"/>
                </a:lnTo>
                <a:lnTo>
                  <a:pt x="581" y="33"/>
                </a:lnTo>
                <a:lnTo>
                  <a:pt x="594" y="9"/>
                </a:lnTo>
                <a:lnTo>
                  <a:pt x="642" y="0"/>
                </a:lnTo>
                <a:lnTo>
                  <a:pt x="624" y="101"/>
                </a:lnTo>
                <a:lnTo>
                  <a:pt x="651" y="138"/>
                </a:lnTo>
                <a:lnTo>
                  <a:pt x="629" y="148"/>
                </a:lnTo>
                <a:lnTo>
                  <a:pt x="638" y="183"/>
                </a:lnTo>
                <a:lnTo>
                  <a:pt x="596" y="186"/>
                </a:lnTo>
                <a:lnTo>
                  <a:pt x="596" y="248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4716CBE-81FB-F27C-1015-00F10971DB98}"/>
              </a:ext>
            </a:extLst>
          </p:cNvPr>
          <p:cNvSpPr>
            <a:spLocks/>
          </p:cNvSpPr>
          <p:nvPr/>
        </p:nvSpPr>
        <p:spPr bwMode="auto">
          <a:xfrm>
            <a:off x="5724128" y="1131590"/>
            <a:ext cx="2359583" cy="3595762"/>
          </a:xfrm>
          <a:custGeom>
            <a:avLst/>
            <a:gdLst>
              <a:gd name="T0" fmla="*/ 612 w 2176"/>
              <a:gd name="T1" fmla="*/ 319 h 3316"/>
              <a:gd name="T2" fmla="*/ 755 w 2176"/>
              <a:gd name="T3" fmla="*/ 401 h 3316"/>
              <a:gd name="T4" fmla="*/ 863 w 2176"/>
              <a:gd name="T5" fmla="*/ 427 h 3316"/>
              <a:gd name="T6" fmla="*/ 933 w 2176"/>
              <a:gd name="T7" fmla="*/ 503 h 3316"/>
              <a:gd name="T8" fmla="*/ 1083 w 2176"/>
              <a:gd name="T9" fmla="*/ 503 h 3316"/>
              <a:gd name="T10" fmla="*/ 1166 w 2176"/>
              <a:gd name="T11" fmla="*/ 628 h 3316"/>
              <a:gd name="T12" fmla="*/ 1308 w 2176"/>
              <a:gd name="T13" fmla="*/ 659 h 3316"/>
              <a:gd name="T14" fmla="*/ 1282 w 2176"/>
              <a:gd name="T15" fmla="*/ 775 h 3316"/>
              <a:gd name="T16" fmla="*/ 1247 w 2176"/>
              <a:gd name="T17" fmla="*/ 890 h 3316"/>
              <a:gd name="T18" fmla="*/ 1306 w 2176"/>
              <a:gd name="T19" fmla="*/ 977 h 3316"/>
              <a:gd name="T20" fmla="*/ 1498 w 2176"/>
              <a:gd name="T21" fmla="*/ 1060 h 3316"/>
              <a:gd name="T22" fmla="*/ 1336 w 2176"/>
              <a:gd name="T23" fmla="*/ 1086 h 3316"/>
              <a:gd name="T24" fmla="*/ 1101 w 2176"/>
              <a:gd name="T25" fmla="*/ 1083 h 3316"/>
              <a:gd name="T26" fmla="*/ 908 w 2176"/>
              <a:gd name="T27" fmla="*/ 1125 h 3316"/>
              <a:gd name="T28" fmla="*/ 1291 w 2176"/>
              <a:gd name="T29" fmla="*/ 1823 h 3316"/>
              <a:gd name="T30" fmla="*/ 1700 w 2176"/>
              <a:gd name="T31" fmla="*/ 2132 h 3316"/>
              <a:gd name="T32" fmla="*/ 2033 w 2176"/>
              <a:gd name="T33" fmla="*/ 2477 h 3316"/>
              <a:gd name="T34" fmla="*/ 2072 w 2176"/>
              <a:gd name="T35" fmla="*/ 2612 h 3316"/>
              <a:gd name="T36" fmla="*/ 1994 w 2176"/>
              <a:gd name="T37" fmla="*/ 2703 h 3316"/>
              <a:gd name="T38" fmla="*/ 1870 w 2176"/>
              <a:gd name="T39" fmla="*/ 2922 h 3316"/>
              <a:gd name="T40" fmla="*/ 1593 w 2176"/>
              <a:gd name="T41" fmla="*/ 2889 h 3316"/>
              <a:gd name="T42" fmla="*/ 1534 w 2176"/>
              <a:gd name="T43" fmla="*/ 2948 h 3316"/>
              <a:gd name="T44" fmla="*/ 1342 w 2176"/>
              <a:gd name="T45" fmla="*/ 2972 h 3316"/>
              <a:gd name="T46" fmla="*/ 1279 w 2176"/>
              <a:gd name="T47" fmla="*/ 3122 h 3316"/>
              <a:gd name="T48" fmla="*/ 1229 w 2176"/>
              <a:gd name="T49" fmla="*/ 3197 h 3316"/>
              <a:gd name="T50" fmla="*/ 1081 w 2176"/>
              <a:gd name="T51" fmla="*/ 3271 h 3316"/>
              <a:gd name="T52" fmla="*/ 897 w 2176"/>
              <a:gd name="T53" fmla="*/ 3171 h 3316"/>
              <a:gd name="T54" fmla="*/ 736 w 2176"/>
              <a:gd name="T55" fmla="*/ 2938 h 3316"/>
              <a:gd name="T56" fmla="*/ 543 w 2176"/>
              <a:gd name="T57" fmla="*/ 2871 h 3316"/>
              <a:gd name="T58" fmla="*/ 342 w 2176"/>
              <a:gd name="T59" fmla="*/ 2685 h 3316"/>
              <a:gd name="T60" fmla="*/ 458 w 2176"/>
              <a:gd name="T61" fmla="*/ 2497 h 3316"/>
              <a:gd name="T62" fmla="*/ 378 w 2176"/>
              <a:gd name="T63" fmla="*/ 2358 h 3316"/>
              <a:gd name="T64" fmla="*/ 478 w 2176"/>
              <a:gd name="T65" fmla="*/ 1952 h 3316"/>
              <a:gd name="T66" fmla="*/ 282 w 2176"/>
              <a:gd name="T67" fmla="*/ 1841 h 3316"/>
              <a:gd name="T68" fmla="*/ 302 w 2176"/>
              <a:gd name="T69" fmla="*/ 1747 h 3316"/>
              <a:gd name="T70" fmla="*/ 0 w 2176"/>
              <a:gd name="T71" fmla="*/ 1423 h 3316"/>
              <a:gd name="T72" fmla="*/ 108 w 2176"/>
              <a:gd name="T73" fmla="*/ 1334 h 3316"/>
              <a:gd name="T74" fmla="*/ 173 w 2176"/>
              <a:gd name="T75" fmla="*/ 1287 h 3316"/>
              <a:gd name="T76" fmla="*/ 134 w 2176"/>
              <a:gd name="T77" fmla="*/ 1211 h 3316"/>
              <a:gd name="T78" fmla="*/ 143 w 2176"/>
              <a:gd name="T79" fmla="*/ 1042 h 3316"/>
              <a:gd name="T80" fmla="*/ 143 w 2176"/>
              <a:gd name="T81" fmla="*/ 904 h 3316"/>
              <a:gd name="T82" fmla="*/ 148 w 2176"/>
              <a:gd name="T83" fmla="*/ 810 h 3316"/>
              <a:gd name="T84" fmla="*/ 137 w 2176"/>
              <a:gd name="T85" fmla="*/ 757 h 3316"/>
              <a:gd name="T86" fmla="*/ 338 w 2176"/>
              <a:gd name="T87" fmla="*/ 699 h 3316"/>
              <a:gd name="T88" fmla="*/ 401 w 2176"/>
              <a:gd name="T89" fmla="*/ 622 h 3316"/>
              <a:gd name="T90" fmla="*/ 464 w 2176"/>
              <a:gd name="T91" fmla="*/ 366 h 3316"/>
              <a:gd name="T92" fmla="*/ 591 w 2176"/>
              <a:gd name="T93" fmla="*/ 242 h 3316"/>
              <a:gd name="T94" fmla="*/ 581 w 2176"/>
              <a:gd name="T95" fmla="*/ 33 h 3316"/>
              <a:gd name="T96" fmla="*/ 651 w 2176"/>
              <a:gd name="T97" fmla="*/ 138 h 3316"/>
              <a:gd name="T98" fmla="*/ 596 w 2176"/>
              <a:gd name="T99" fmla="*/ 248 h 3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76" h="3316">
                <a:moveTo>
                  <a:pt x="596" y="248"/>
                </a:moveTo>
                <a:lnTo>
                  <a:pt x="603" y="259"/>
                </a:lnTo>
                <a:lnTo>
                  <a:pt x="653" y="239"/>
                </a:lnTo>
                <a:lnTo>
                  <a:pt x="612" y="319"/>
                </a:lnTo>
                <a:lnTo>
                  <a:pt x="630" y="448"/>
                </a:lnTo>
                <a:lnTo>
                  <a:pt x="645" y="474"/>
                </a:lnTo>
                <a:lnTo>
                  <a:pt x="673" y="431"/>
                </a:lnTo>
                <a:lnTo>
                  <a:pt x="755" y="401"/>
                </a:lnTo>
                <a:lnTo>
                  <a:pt x="759" y="460"/>
                </a:lnTo>
                <a:lnTo>
                  <a:pt x="804" y="471"/>
                </a:lnTo>
                <a:lnTo>
                  <a:pt x="841" y="456"/>
                </a:lnTo>
                <a:lnTo>
                  <a:pt x="863" y="427"/>
                </a:lnTo>
                <a:lnTo>
                  <a:pt x="909" y="439"/>
                </a:lnTo>
                <a:lnTo>
                  <a:pt x="935" y="462"/>
                </a:lnTo>
                <a:lnTo>
                  <a:pt x="926" y="486"/>
                </a:lnTo>
                <a:lnTo>
                  <a:pt x="933" y="503"/>
                </a:lnTo>
                <a:lnTo>
                  <a:pt x="970" y="518"/>
                </a:lnTo>
                <a:lnTo>
                  <a:pt x="1004" y="519"/>
                </a:lnTo>
                <a:lnTo>
                  <a:pt x="1039" y="487"/>
                </a:lnTo>
                <a:lnTo>
                  <a:pt x="1083" y="503"/>
                </a:lnTo>
                <a:lnTo>
                  <a:pt x="1099" y="527"/>
                </a:lnTo>
                <a:lnTo>
                  <a:pt x="1120" y="533"/>
                </a:lnTo>
                <a:lnTo>
                  <a:pt x="1146" y="624"/>
                </a:lnTo>
                <a:lnTo>
                  <a:pt x="1166" y="628"/>
                </a:lnTo>
                <a:lnTo>
                  <a:pt x="1166" y="666"/>
                </a:lnTo>
                <a:lnTo>
                  <a:pt x="1261" y="659"/>
                </a:lnTo>
                <a:lnTo>
                  <a:pt x="1291" y="675"/>
                </a:lnTo>
                <a:lnTo>
                  <a:pt x="1308" y="659"/>
                </a:lnTo>
                <a:lnTo>
                  <a:pt x="1351" y="695"/>
                </a:lnTo>
                <a:lnTo>
                  <a:pt x="1351" y="722"/>
                </a:lnTo>
                <a:lnTo>
                  <a:pt x="1351" y="749"/>
                </a:lnTo>
                <a:lnTo>
                  <a:pt x="1282" y="775"/>
                </a:lnTo>
                <a:lnTo>
                  <a:pt x="1261" y="810"/>
                </a:lnTo>
                <a:lnTo>
                  <a:pt x="1203" y="816"/>
                </a:lnTo>
                <a:lnTo>
                  <a:pt x="1182" y="839"/>
                </a:lnTo>
                <a:lnTo>
                  <a:pt x="1247" y="890"/>
                </a:lnTo>
                <a:lnTo>
                  <a:pt x="1234" y="934"/>
                </a:lnTo>
                <a:lnTo>
                  <a:pt x="1289" y="940"/>
                </a:lnTo>
                <a:lnTo>
                  <a:pt x="1289" y="984"/>
                </a:lnTo>
                <a:lnTo>
                  <a:pt x="1306" y="977"/>
                </a:lnTo>
                <a:lnTo>
                  <a:pt x="1374" y="1001"/>
                </a:lnTo>
                <a:lnTo>
                  <a:pt x="1466" y="980"/>
                </a:lnTo>
                <a:lnTo>
                  <a:pt x="1514" y="1057"/>
                </a:lnTo>
                <a:lnTo>
                  <a:pt x="1498" y="1060"/>
                </a:lnTo>
                <a:lnTo>
                  <a:pt x="1439" y="1073"/>
                </a:lnTo>
                <a:lnTo>
                  <a:pt x="1356" y="1054"/>
                </a:lnTo>
                <a:lnTo>
                  <a:pt x="1330" y="1060"/>
                </a:lnTo>
                <a:lnTo>
                  <a:pt x="1336" y="1086"/>
                </a:lnTo>
                <a:lnTo>
                  <a:pt x="1258" y="1046"/>
                </a:lnTo>
                <a:lnTo>
                  <a:pt x="1184" y="1087"/>
                </a:lnTo>
                <a:lnTo>
                  <a:pt x="1196" y="1114"/>
                </a:lnTo>
                <a:lnTo>
                  <a:pt x="1101" y="1083"/>
                </a:lnTo>
                <a:lnTo>
                  <a:pt x="1087" y="1093"/>
                </a:lnTo>
                <a:lnTo>
                  <a:pt x="995" y="1093"/>
                </a:lnTo>
                <a:lnTo>
                  <a:pt x="924" y="1067"/>
                </a:lnTo>
                <a:lnTo>
                  <a:pt x="908" y="1125"/>
                </a:lnTo>
                <a:lnTo>
                  <a:pt x="1164" y="1378"/>
                </a:lnTo>
                <a:lnTo>
                  <a:pt x="1214" y="1544"/>
                </a:lnTo>
                <a:lnTo>
                  <a:pt x="1247" y="1622"/>
                </a:lnTo>
                <a:lnTo>
                  <a:pt x="1291" y="1823"/>
                </a:lnTo>
                <a:lnTo>
                  <a:pt x="1332" y="1909"/>
                </a:lnTo>
                <a:lnTo>
                  <a:pt x="1407" y="1997"/>
                </a:lnTo>
                <a:lnTo>
                  <a:pt x="1578" y="2100"/>
                </a:lnTo>
                <a:lnTo>
                  <a:pt x="1700" y="2132"/>
                </a:lnTo>
                <a:lnTo>
                  <a:pt x="1826" y="2177"/>
                </a:lnTo>
                <a:lnTo>
                  <a:pt x="1989" y="2335"/>
                </a:lnTo>
                <a:lnTo>
                  <a:pt x="2101" y="2394"/>
                </a:lnTo>
                <a:lnTo>
                  <a:pt x="2033" y="2477"/>
                </a:lnTo>
                <a:lnTo>
                  <a:pt x="2104" y="2489"/>
                </a:lnTo>
                <a:lnTo>
                  <a:pt x="2176" y="2556"/>
                </a:lnTo>
                <a:lnTo>
                  <a:pt x="2172" y="2565"/>
                </a:lnTo>
                <a:lnTo>
                  <a:pt x="2072" y="2612"/>
                </a:lnTo>
                <a:lnTo>
                  <a:pt x="2035" y="2665"/>
                </a:lnTo>
                <a:lnTo>
                  <a:pt x="1964" y="2676"/>
                </a:lnTo>
                <a:lnTo>
                  <a:pt x="1967" y="2688"/>
                </a:lnTo>
                <a:lnTo>
                  <a:pt x="1994" y="2703"/>
                </a:lnTo>
                <a:lnTo>
                  <a:pt x="1936" y="2744"/>
                </a:lnTo>
                <a:lnTo>
                  <a:pt x="1955" y="2782"/>
                </a:lnTo>
                <a:lnTo>
                  <a:pt x="1896" y="2909"/>
                </a:lnTo>
                <a:lnTo>
                  <a:pt x="1870" y="2922"/>
                </a:lnTo>
                <a:lnTo>
                  <a:pt x="1807" y="2872"/>
                </a:lnTo>
                <a:lnTo>
                  <a:pt x="1689" y="2819"/>
                </a:lnTo>
                <a:lnTo>
                  <a:pt x="1630" y="2826"/>
                </a:lnTo>
                <a:lnTo>
                  <a:pt x="1593" y="2889"/>
                </a:lnTo>
                <a:lnTo>
                  <a:pt x="1556" y="2900"/>
                </a:lnTo>
                <a:lnTo>
                  <a:pt x="1558" y="2922"/>
                </a:lnTo>
                <a:lnTo>
                  <a:pt x="1529" y="2929"/>
                </a:lnTo>
                <a:lnTo>
                  <a:pt x="1534" y="2948"/>
                </a:lnTo>
                <a:lnTo>
                  <a:pt x="1472" y="2972"/>
                </a:lnTo>
                <a:lnTo>
                  <a:pt x="1476" y="2986"/>
                </a:lnTo>
                <a:lnTo>
                  <a:pt x="1344" y="3001"/>
                </a:lnTo>
                <a:lnTo>
                  <a:pt x="1342" y="2972"/>
                </a:lnTo>
                <a:lnTo>
                  <a:pt x="1297" y="2974"/>
                </a:lnTo>
                <a:lnTo>
                  <a:pt x="1261" y="3044"/>
                </a:lnTo>
                <a:lnTo>
                  <a:pt x="1234" y="3057"/>
                </a:lnTo>
                <a:lnTo>
                  <a:pt x="1279" y="3122"/>
                </a:lnTo>
                <a:lnTo>
                  <a:pt x="1258" y="3145"/>
                </a:lnTo>
                <a:lnTo>
                  <a:pt x="1273" y="3166"/>
                </a:lnTo>
                <a:lnTo>
                  <a:pt x="1247" y="3165"/>
                </a:lnTo>
                <a:lnTo>
                  <a:pt x="1229" y="3197"/>
                </a:lnTo>
                <a:lnTo>
                  <a:pt x="1213" y="3192"/>
                </a:lnTo>
                <a:lnTo>
                  <a:pt x="1158" y="3257"/>
                </a:lnTo>
                <a:lnTo>
                  <a:pt x="1113" y="3284"/>
                </a:lnTo>
                <a:lnTo>
                  <a:pt x="1081" y="3271"/>
                </a:lnTo>
                <a:lnTo>
                  <a:pt x="1068" y="3316"/>
                </a:lnTo>
                <a:lnTo>
                  <a:pt x="985" y="3265"/>
                </a:lnTo>
                <a:lnTo>
                  <a:pt x="1000" y="3236"/>
                </a:lnTo>
                <a:lnTo>
                  <a:pt x="897" y="3171"/>
                </a:lnTo>
                <a:lnTo>
                  <a:pt x="935" y="3125"/>
                </a:lnTo>
                <a:lnTo>
                  <a:pt x="929" y="3110"/>
                </a:lnTo>
                <a:lnTo>
                  <a:pt x="793" y="2913"/>
                </a:lnTo>
                <a:lnTo>
                  <a:pt x="736" y="2938"/>
                </a:lnTo>
                <a:lnTo>
                  <a:pt x="713" y="2912"/>
                </a:lnTo>
                <a:lnTo>
                  <a:pt x="630" y="2933"/>
                </a:lnTo>
                <a:lnTo>
                  <a:pt x="597" y="2865"/>
                </a:lnTo>
                <a:lnTo>
                  <a:pt x="543" y="2871"/>
                </a:lnTo>
                <a:lnTo>
                  <a:pt x="532" y="2851"/>
                </a:lnTo>
                <a:lnTo>
                  <a:pt x="493" y="2869"/>
                </a:lnTo>
                <a:lnTo>
                  <a:pt x="457" y="2785"/>
                </a:lnTo>
                <a:lnTo>
                  <a:pt x="342" y="2685"/>
                </a:lnTo>
                <a:lnTo>
                  <a:pt x="314" y="2641"/>
                </a:lnTo>
                <a:lnTo>
                  <a:pt x="295" y="2627"/>
                </a:lnTo>
                <a:lnTo>
                  <a:pt x="240" y="2624"/>
                </a:lnTo>
                <a:lnTo>
                  <a:pt x="458" y="2497"/>
                </a:lnTo>
                <a:lnTo>
                  <a:pt x="446" y="2470"/>
                </a:lnTo>
                <a:lnTo>
                  <a:pt x="347" y="2376"/>
                </a:lnTo>
                <a:lnTo>
                  <a:pt x="392" y="2370"/>
                </a:lnTo>
                <a:lnTo>
                  <a:pt x="378" y="2358"/>
                </a:lnTo>
                <a:lnTo>
                  <a:pt x="424" y="2336"/>
                </a:lnTo>
                <a:lnTo>
                  <a:pt x="424" y="2247"/>
                </a:lnTo>
                <a:lnTo>
                  <a:pt x="397" y="2040"/>
                </a:lnTo>
                <a:lnTo>
                  <a:pt x="478" y="1952"/>
                </a:lnTo>
                <a:lnTo>
                  <a:pt x="431" y="1932"/>
                </a:lnTo>
                <a:lnTo>
                  <a:pt x="380" y="1881"/>
                </a:lnTo>
                <a:lnTo>
                  <a:pt x="327" y="1878"/>
                </a:lnTo>
                <a:lnTo>
                  <a:pt x="282" y="1841"/>
                </a:lnTo>
                <a:lnTo>
                  <a:pt x="265" y="1856"/>
                </a:lnTo>
                <a:lnTo>
                  <a:pt x="216" y="1803"/>
                </a:lnTo>
                <a:lnTo>
                  <a:pt x="225" y="1781"/>
                </a:lnTo>
                <a:lnTo>
                  <a:pt x="302" y="1747"/>
                </a:lnTo>
                <a:lnTo>
                  <a:pt x="226" y="1656"/>
                </a:lnTo>
                <a:lnTo>
                  <a:pt x="226" y="1614"/>
                </a:lnTo>
                <a:lnTo>
                  <a:pt x="172" y="1470"/>
                </a:lnTo>
                <a:lnTo>
                  <a:pt x="0" y="1423"/>
                </a:lnTo>
                <a:lnTo>
                  <a:pt x="33" y="1372"/>
                </a:lnTo>
                <a:lnTo>
                  <a:pt x="116" y="1381"/>
                </a:lnTo>
                <a:lnTo>
                  <a:pt x="121" y="1348"/>
                </a:lnTo>
                <a:lnTo>
                  <a:pt x="108" y="1334"/>
                </a:lnTo>
                <a:lnTo>
                  <a:pt x="173" y="1364"/>
                </a:lnTo>
                <a:lnTo>
                  <a:pt x="184" y="1332"/>
                </a:lnTo>
                <a:lnTo>
                  <a:pt x="164" y="1311"/>
                </a:lnTo>
                <a:lnTo>
                  <a:pt x="173" y="1287"/>
                </a:lnTo>
                <a:lnTo>
                  <a:pt x="137" y="1263"/>
                </a:lnTo>
                <a:lnTo>
                  <a:pt x="146" y="1242"/>
                </a:lnTo>
                <a:lnTo>
                  <a:pt x="128" y="1229"/>
                </a:lnTo>
                <a:lnTo>
                  <a:pt x="134" y="1211"/>
                </a:lnTo>
                <a:lnTo>
                  <a:pt x="107" y="1193"/>
                </a:lnTo>
                <a:lnTo>
                  <a:pt x="133" y="1130"/>
                </a:lnTo>
                <a:lnTo>
                  <a:pt x="117" y="1081"/>
                </a:lnTo>
                <a:lnTo>
                  <a:pt x="143" y="1042"/>
                </a:lnTo>
                <a:lnTo>
                  <a:pt x="151" y="1007"/>
                </a:lnTo>
                <a:lnTo>
                  <a:pt x="117" y="943"/>
                </a:lnTo>
                <a:lnTo>
                  <a:pt x="114" y="905"/>
                </a:lnTo>
                <a:lnTo>
                  <a:pt x="143" y="904"/>
                </a:lnTo>
                <a:lnTo>
                  <a:pt x="178" y="940"/>
                </a:lnTo>
                <a:lnTo>
                  <a:pt x="194" y="933"/>
                </a:lnTo>
                <a:lnTo>
                  <a:pt x="136" y="834"/>
                </a:lnTo>
                <a:lnTo>
                  <a:pt x="148" y="810"/>
                </a:lnTo>
                <a:lnTo>
                  <a:pt x="128" y="790"/>
                </a:lnTo>
                <a:lnTo>
                  <a:pt x="134" y="760"/>
                </a:lnTo>
                <a:lnTo>
                  <a:pt x="122" y="739"/>
                </a:lnTo>
                <a:lnTo>
                  <a:pt x="137" y="757"/>
                </a:lnTo>
                <a:lnTo>
                  <a:pt x="243" y="748"/>
                </a:lnTo>
                <a:lnTo>
                  <a:pt x="262" y="684"/>
                </a:lnTo>
                <a:lnTo>
                  <a:pt x="286" y="704"/>
                </a:lnTo>
                <a:lnTo>
                  <a:pt x="338" y="699"/>
                </a:lnTo>
                <a:lnTo>
                  <a:pt x="324" y="672"/>
                </a:lnTo>
                <a:lnTo>
                  <a:pt x="335" y="639"/>
                </a:lnTo>
                <a:lnTo>
                  <a:pt x="369" y="606"/>
                </a:lnTo>
                <a:lnTo>
                  <a:pt x="401" y="622"/>
                </a:lnTo>
                <a:lnTo>
                  <a:pt x="466" y="501"/>
                </a:lnTo>
                <a:lnTo>
                  <a:pt x="475" y="431"/>
                </a:lnTo>
                <a:lnTo>
                  <a:pt x="499" y="406"/>
                </a:lnTo>
                <a:lnTo>
                  <a:pt x="464" y="366"/>
                </a:lnTo>
                <a:lnTo>
                  <a:pt x="499" y="360"/>
                </a:lnTo>
                <a:lnTo>
                  <a:pt x="540" y="327"/>
                </a:lnTo>
                <a:lnTo>
                  <a:pt x="573" y="330"/>
                </a:lnTo>
                <a:lnTo>
                  <a:pt x="591" y="242"/>
                </a:lnTo>
                <a:lnTo>
                  <a:pt x="568" y="156"/>
                </a:lnTo>
                <a:lnTo>
                  <a:pt x="585" y="130"/>
                </a:lnTo>
                <a:lnTo>
                  <a:pt x="571" y="100"/>
                </a:lnTo>
                <a:lnTo>
                  <a:pt x="581" y="33"/>
                </a:lnTo>
                <a:lnTo>
                  <a:pt x="594" y="9"/>
                </a:lnTo>
                <a:lnTo>
                  <a:pt x="642" y="0"/>
                </a:lnTo>
                <a:lnTo>
                  <a:pt x="624" y="101"/>
                </a:lnTo>
                <a:lnTo>
                  <a:pt x="651" y="138"/>
                </a:lnTo>
                <a:lnTo>
                  <a:pt x="629" y="148"/>
                </a:lnTo>
                <a:lnTo>
                  <a:pt x="638" y="183"/>
                </a:lnTo>
                <a:lnTo>
                  <a:pt x="596" y="186"/>
                </a:lnTo>
                <a:lnTo>
                  <a:pt x="596" y="24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Salzburg – Salzburg Federal State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BC4184B-2C34-36DE-8B8F-760DAE8EE4CC}"/>
              </a:ext>
            </a:extLst>
          </p:cNvPr>
          <p:cNvSpPr>
            <a:spLocks/>
          </p:cNvSpPr>
          <p:nvPr/>
        </p:nvSpPr>
        <p:spPr bwMode="auto">
          <a:xfrm>
            <a:off x="1115616" y="1203598"/>
            <a:ext cx="3064373" cy="3322266"/>
          </a:xfrm>
          <a:custGeom>
            <a:avLst/>
            <a:gdLst>
              <a:gd name="T0" fmla="*/ 589 w 3030"/>
              <a:gd name="T1" fmla="*/ 267 h 3285"/>
              <a:gd name="T2" fmla="*/ 645 w 3030"/>
              <a:gd name="T3" fmla="*/ 208 h 3285"/>
              <a:gd name="T4" fmla="*/ 746 w 3030"/>
              <a:gd name="T5" fmla="*/ 279 h 3285"/>
              <a:gd name="T6" fmla="*/ 713 w 3030"/>
              <a:gd name="T7" fmla="*/ 406 h 3285"/>
              <a:gd name="T8" fmla="*/ 847 w 3030"/>
              <a:gd name="T9" fmla="*/ 610 h 3285"/>
              <a:gd name="T10" fmla="*/ 891 w 3030"/>
              <a:gd name="T11" fmla="*/ 610 h 3285"/>
              <a:gd name="T12" fmla="*/ 1390 w 3030"/>
              <a:gd name="T13" fmla="*/ 745 h 3285"/>
              <a:gd name="T14" fmla="*/ 1585 w 3030"/>
              <a:gd name="T15" fmla="*/ 585 h 3285"/>
              <a:gd name="T16" fmla="*/ 1553 w 3030"/>
              <a:gd name="T17" fmla="*/ 377 h 3285"/>
              <a:gd name="T18" fmla="*/ 1719 w 3030"/>
              <a:gd name="T19" fmla="*/ 583 h 3285"/>
              <a:gd name="T20" fmla="*/ 1962 w 3030"/>
              <a:gd name="T21" fmla="*/ 565 h 3285"/>
              <a:gd name="T22" fmla="*/ 2021 w 3030"/>
              <a:gd name="T23" fmla="*/ 645 h 3285"/>
              <a:gd name="T24" fmla="*/ 2194 w 3030"/>
              <a:gd name="T25" fmla="*/ 866 h 3285"/>
              <a:gd name="T26" fmla="*/ 2072 w 3030"/>
              <a:gd name="T27" fmla="*/ 1166 h 3285"/>
              <a:gd name="T28" fmla="*/ 2160 w 3030"/>
              <a:gd name="T29" fmla="*/ 1227 h 3285"/>
              <a:gd name="T30" fmla="*/ 2146 w 3030"/>
              <a:gd name="T31" fmla="*/ 1315 h 3285"/>
              <a:gd name="T32" fmla="*/ 2325 w 3030"/>
              <a:gd name="T33" fmla="*/ 1360 h 3285"/>
              <a:gd name="T34" fmla="*/ 2496 w 3030"/>
              <a:gd name="T35" fmla="*/ 1362 h 3285"/>
              <a:gd name="T36" fmla="*/ 2651 w 3030"/>
              <a:gd name="T37" fmla="*/ 1608 h 3285"/>
              <a:gd name="T38" fmla="*/ 2945 w 3030"/>
              <a:gd name="T39" fmla="*/ 1630 h 3285"/>
              <a:gd name="T40" fmla="*/ 2980 w 3030"/>
              <a:gd name="T41" fmla="*/ 1725 h 3285"/>
              <a:gd name="T42" fmla="*/ 2920 w 3030"/>
              <a:gd name="T43" fmla="*/ 1751 h 3285"/>
              <a:gd name="T44" fmla="*/ 2804 w 3030"/>
              <a:gd name="T45" fmla="*/ 1817 h 3285"/>
              <a:gd name="T46" fmla="*/ 2763 w 3030"/>
              <a:gd name="T47" fmla="*/ 1993 h 3285"/>
              <a:gd name="T48" fmla="*/ 2703 w 3030"/>
              <a:gd name="T49" fmla="*/ 2228 h 3285"/>
              <a:gd name="T50" fmla="*/ 2443 w 3030"/>
              <a:gd name="T51" fmla="*/ 2393 h 3285"/>
              <a:gd name="T52" fmla="*/ 2188 w 3030"/>
              <a:gd name="T53" fmla="*/ 2409 h 3285"/>
              <a:gd name="T54" fmla="*/ 2043 w 3030"/>
              <a:gd name="T55" fmla="*/ 2662 h 3285"/>
              <a:gd name="T56" fmla="*/ 1897 w 3030"/>
              <a:gd name="T57" fmla="*/ 2735 h 3285"/>
              <a:gd name="T58" fmla="*/ 1985 w 3030"/>
              <a:gd name="T59" fmla="*/ 3132 h 3285"/>
              <a:gd name="T60" fmla="*/ 1882 w 3030"/>
              <a:gd name="T61" fmla="*/ 3232 h 3285"/>
              <a:gd name="T62" fmla="*/ 1636 w 3030"/>
              <a:gd name="T63" fmla="*/ 2991 h 3285"/>
              <a:gd name="T64" fmla="*/ 1570 w 3030"/>
              <a:gd name="T65" fmla="*/ 2944 h 3285"/>
              <a:gd name="T66" fmla="*/ 1357 w 3030"/>
              <a:gd name="T67" fmla="*/ 3020 h 3285"/>
              <a:gd name="T68" fmla="*/ 1297 w 3030"/>
              <a:gd name="T69" fmla="*/ 3044 h 3285"/>
              <a:gd name="T70" fmla="*/ 1049 w 3030"/>
              <a:gd name="T71" fmla="*/ 3186 h 3285"/>
              <a:gd name="T72" fmla="*/ 911 w 3030"/>
              <a:gd name="T73" fmla="*/ 3154 h 3285"/>
              <a:gd name="T74" fmla="*/ 903 w 3030"/>
              <a:gd name="T75" fmla="*/ 3148 h 3285"/>
              <a:gd name="T76" fmla="*/ 757 w 3030"/>
              <a:gd name="T77" fmla="*/ 3191 h 3285"/>
              <a:gd name="T78" fmla="*/ 715 w 3030"/>
              <a:gd name="T79" fmla="*/ 3277 h 3285"/>
              <a:gd name="T80" fmla="*/ 647 w 3030"/>
              <a:gd name="T81" fmla="*/ 3274 h 3285"/>
              <a:gd name="T82" fmla="*/ 523 w 3030"/>
              <a:gd name="T83" fmla="*/ 3185 h 3285"/>
              <a:gd name="T84" fmla="*/ 322 w 3030"/>
              <a:gd name="T85" fmla="*/ 2938 h 3285"/>
              <a:gd name="T86" fmla="*/ 310 w 3030"/>
              <a:gd name="T87" fmla="*/ 2820 h 3285"/>
              <a:gd name="T88" fmla="*/ 321 w 3030"/>
              <a:gd name="T89" fmla="*/ 2717 h 3285"/>
              <a:gd name="T90" fmla="*/ 386 w 3030"/>
              <a:gd name="T91" fmla="*/ 2543 h 3285"/>
              <a:gd name="T92" fmla="*/ 344 w 3030"/>
              <a:gd name="T93" fmla="*/ 2408 h 3285"/>
              <a:gd name="T94" fmla="*/ 200 w 3030"/>
              <a:gd name="T95" fmla="*/ 2099 h 3285"/>
              <a:gd name="T96" fmla="*/ 0 w 3030"/>
              <a:gd name="T97" fmla="*/ 1869 h 3285"/>
              <a:gd name="T98" fmla="*/ 440 w 3030"/>
              <a:gd name="T99" fmla="*/ 1103 h 3285"/>
              <a:gd name="T100" fmla="*/ 258 w 3030"/>
              <a:gd name="T101" fmla="*/ 545 h 3285"/>
              <a:gd name="T102" fmla="*/ 344 w 3030"/>
              <a:gd name="T103" fmla="*/ 0 h 3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030" h="3285">
                <a:moveTo>
                  <a:pt x="344" y="0"/>
                </a:moveTo>
                <a:lnTo>
                  <a:pt x="567" y="285"/>
                </a:lnTo>
                <a:lnTo>
                  <a:pt x="589" y="267"/>
                </a:lnTo>
                <a:lnTo>
                  <a:pt x="568" y="248"/>
                </a:lnTo>
                <a:lnTo>
                  <a:pt x="620" y="242"/>
                </a:lnTo>
                <a:lnTo>
                  <a:pt x="645" y="208"/>
                </a:lnTo>
                <a:lnTo>
                  <a:pt x="672" y="229"/>
                </a:lnTo>
                <a:lnTo>
                  <a:pt x="701" y="267"/>
                </a:lnTo>
                <a:lnTo>
                  <a:pt x="746" y="279"/>
                </a:lnTo>
                <a:lnTo>
                  <a:pt x="743" y="362"/>
                </a:lnTo>
                <a:lnTo>
                  <a:pt x="709" y="377"/>
                </a:lnTo>
                <a:lnTo>
                  <a:pt x="713" y="406"/>
                </a:lnTo>
                <a:lnTo>
                  <a:pt x="755" y="439"/>
                </a:lnTo>
                <a:lnTo>
                  <a:pt x="799" y="548"/>
                </a:lnTo>
                <a:lnTo>
                  <a:pt x="847" y="610"/>
                </a:lnTo>
                <a:lnTo>
                  <a:pt x="876" y="629"/>
                </a:lnTo>
                <a:lnTo>
                  <a:pt x="879" y="600"/>
                </a:lnTo>
                <a:lnTo>
                  <a:pt x="891" y="610"/>
                </a:lnTo>
                <a:lnTo>
                  <a:pt x="951" y="701"/>
                </a:lnTo>
                <a:lnTo>
                  <a:pt x="1065" y="792"/>
                </a:lnTo>
                <a:lnTo>
                  <a:pt x="1390" y="745"/>
                </a:lnTo>
                <a:lnTo>
                  <a:pt x="1458" y="716"/>
                </a:lnTo>
                <a:lnTo>
                  <a:pt x="1544" y="656"/>
                </a:lnTo>
                <a:lnTo>
                  <a:pt x="1585" y="585"/>
                </a:lnTo>
                <a:lnTo>
                  <a:pt x="1565" y="494"/>
                </a:lnTo>
                <a:lnTo>
                  <a:pt x="1606" y="430"/>
                </a:lnTo>
                <a:lnTo>
                  <a:pt x="1553" y="377"/>
                </a:lnTo>
                <a:lnTo>
                  <a:pt x="1591" y="377"/>
                </a:lnTo>
                <a:lnTo>
                  <a:pt x="1690" y="459"/>
                </a:lnTo>
                <a:lnTo>
                  <a:pt x="1719" y="583"/>
                </a:lnTo>
                <a:lnTo>
                  <a:pt x="1864" y="573"/>
                </a:lnTo>
                <a:lnTo>
                  <a:pt x="1900" y="592"/>
                </a:lnTo>
                <a:lnTo>
                  <a:pt x="1962" y="565"/>
                </a:lnTo>
                <a:lnTo>
                  <a:pt x="2036" y="597"/>
                </a:lnTo>
                <a:lnTo>
                  <a:pt x="2046" y="613"/>
                </a:lnTo>
                <a:lnTo>
                  <a:pt x="2021" y="645"/>
                </a:lnTo>
                <a:lnTo>
                  <a:pt x="2049" y="659"/>
                </a:lnTo>
                <a:lnTo>
                  <a:pt x="2051" y="786"/>
                </a:lnTo>
                <a:lnTo>
                  <a:pt x="2194" y="866"/>
                </a:lnTo>
                <a:lnTo>
                  <a:pt x="2089" y="950"/>
                </a:lnTo>
                <a:lnTo>
                  <a:pt x="2030" y="1081"/>
                </a:lnTo>
                <a:lnTo>
                  <a:pt x="2072" y="1166"/>
                </a:lnTo>
                <a:lnTo>
                  <a:pt x="2120" y="1178"/>
                </a:lnTo>
                <a:lnTo>
                  <a:pt x="2140" y="1233"/>
                </a:lnTo>
                <a:lnTo>
                  <a:pt x="2160" y="1227"/>
                </a:lnTo>
                <a:lnTo>
                  <a:pt x="2169" y="1252"/>
                </a:lnTo>
                <a:lnTo>
                  <a:pt x="2137" y="1272"/>
                </a:lnTo>
                <a:lnTo>
                  <a:pt x="2146" y="1315"/>
                </a:lnTo>
                <a:lnTo>
                  <a:pt x="2194" y="1324"/>
                </a:lnTo>
                <a:lnTo>
                  <a:pt x="2202" y="1427"/>
                </a:lnTo>
                <a:lnTo>
                  <a:pt x="2325" y="1360"/>
                </a:lnTo>
                <a:lnTo>
                  <a:pt x="2354" y="1322"/>
                </a:lnTo>
                <a:lnTo>
                  <a:pt x="2365" y="1345"/>
                </a:lnTo>
                <a:lnTo>
                  <a:pt x="2496" y="1362"/>
                </a:lnTo>
                <a:lnTo>
                  <a:pt x="2525" y="1442"/>
                </a:lnTo>
                <a:lnTo>
                  <a:pt x="2511" y="1490"/>
                </a:lnTo>
                <a:lnTo>
                  <a:pt x="2651" y="1608"/>
                </a:lnTo>
                <a:lnTo>
                  <a:pt x="2697" y="1563"/>
                </a:lnTo>
                <a:lnTo>
                  <a:pt x="2746" y="1586"/>
                </a:lnTo>
                <a:lnTo>
                  <a:pt x="2945" y="1630"/>
                </a:lnTo>
                <a:lnTo>
                  <a:pt x="3012" y="1672"/>
                </a:lnTo>
                <a:lnTo>
                  <a:pt x="3030" y="1717"/>
                </a:lnTo>
                <a:lnTo>
                  <a:pt x="2980" y="1725"/>
                </a:lnTo>
                <a:lnTo>
                  <a:pt x="2974" y="1689"/>
                </a:lnTo>
                <a:lnTo>
                  <a:pt x="2933" y="1713"/>
                </a:lnTo>
                <a:lnTo>
                  <a:pt x="2920" y="1751"/>
                </a:lnTo>
                <a:lnTo>
                  <a:pt x="2838" y="1805"/>
                </a:lnTo>
                <a:lnTo>
                  <a:pt x="2831" y="1782"/>
                </a:lnTo>
                <a:lnTo>
                  <a:pt x="2804" y="1817"/>
                </a:lnTo>
                <a:lnTo>
                  <a:pt x="2826" y="1855"/>
                </a:lnTo>
                <a:lnTo>
                  <a:pt x="2787" y="1902"/>
                </a:lnTo>
                <a:lnTo>
                  <a:pt x="2763" y="1993"/>
                </a:lnTo>
                <a:lnTo>
                  <a:pt x="2779" y="2058"/>
                </a:lnTo>
                <a:lnTo>
                  <a:pt x="2755" y="2237"/>
                </a:lnTo>
                <a:lnTo>
                  <a:pt x="2703" y="2228"/>
                </a:lnTo>
                <a:lnTo>
                  <a:pt x="2716" y="2279"/>
                </a:lnTo>
                <a:lnTo>
                  <a:pt x="2617" y="2375"/>
                </a:lnTo>
                <a:lnTo>
                  <a:pt x="2443" y="2393"/>
                </a:lnTo>
                <a:lnTo>
                  <a:pt x="2321" y="2426"/>
                </a:lnTo>
                <a:lnTo>
                  <a:pt x="2236" y="2382"/>
                </a:lnTo>
                <a:lnTo>
                  <a:pt x="2188" y="2409"/>
                </a:lnTo>
                <a:lnTo>
                  <a:pt x="2193" y="2559"/>
                </a:lnTo>
                <a:lnTo>
                  <a:pt x="2164" y="2608"/>
                </a:lnTo>
                <a:lnTo>
                  <a:pt x="2043" y="2662"/>
                </a:lnTo>
                <a:lnTo>
                  <a:pt x="1905" y="2656"/>
                </a:lnTo>
                <a:lnTo>
                  <a:pt x="1903" y="2668"/>
                </a:lnTo>
                <a:lnTo>
                  <a:pt x="1897" y="2735"/>
                </a:lnTo>
                <a:lnTo>
                  <a:pt x="1902" y="2796"/>
                </a:lnTo>
                <a:lnTo>
                  <a:pt x="1930" y="2944"/>
                </a:lnTo>
                <a:lnTo>
                  <a:pt x="1985" y="3132"/>
                </a:lnTo>
                <a:lnTo>
                  <a:pt x="1991" y="3167"/>
                </a:lnTo>
                <a:lnTo>
                  <a:pt x="1976" y="3170"/>
                </a:lnTo>
                <a:lnTo>
                  <a:pt x="1882" y="3232"/>
                </a:lnTo>
                <a:lnTo>
                  <a:pt x="1817" y="3285"/>
                </a:lnTo>
                <a:lnTo>
                  <a:pt x="1808" y="3223"/>
                </a:lnTo>
                <a:lnTo>
                  <a:pt x="1636" y="2991"/>
                </a:lnTo>
                <a:lnTo>
                  <a:pt x="1592" y="2976"/>
                </a:lnTo>
                <a:lnTo>
                  <a:pt x="1574" y="2961"/>
                </a:lnTo>
                <a:lnTo>
                  <a:pt x="1570" y="2944"/>
                </a:lnTo>
                <a:lnTo>
                  <a:pt x="1564" y="2949"/>
                </a:lnTo>
                <a:lnTo>
                  <a:pt x="1366" y="3018"/>
                </a:lnTo>
                <a:lnTo>
                  <a:pt x="1357" y="3020"/>
                </a:lnTo>
                <a:lnTo>
                  <a:pt x="1344" y="3012"/>
                </a:lnTo>
                <a:lnTo>
                  <a:pt x="1318" y="3026"/>
                </a:lnTo>
                <a:lnTo>
                  <a:pt x="1297" y="3044"/>
                </a:lnTo>
                <a:lnTo>
                  <a:pt x="1086" y="3115"/>
                </a:lnTo>
                <a:lnTo>
                  <a:pt x="1092" y="3145"/>
                </a:lnTo>
                <a:lnTo>
                  <a:pt x="1049" y="3186"/>
                </a:lnTo>
                <a:lnTo>
                  <a:pt x="970" y="3233"/>
                </a:lnTo>
                <a:lnTo>
                  <a:pt x="951" y="3167"/>
                </a:lnTo>
                <a:lnTo>
                  <a:pt x="911" y="3154"/>
                </a:lnTo>
                <a:lnTo>
                  <a:pt x="909" y="3150"/>
                </a:lnTo>
                <a:lnTo>
                  <a:pt x="912" y="3150"/>
                </a:lnTo>
                <a:lnTo>
                  <a:pt x="903" y="3148"/>
                </a:lnTo>
                <a:lnTo>
                  <a:pt x="840" y="3156"/>
                </a:lnTo>
                <a:lnTo>
                  <a:pt x="804" y="3142"/>
                </a:lnTo>
                <a:lnTo>
                  <a:pt x="757" y="3191"/>
                </a:lnTo>
                <a:lnTo>
                  <a:pt x="727" y="3217"/>
                </a:lnTo>
                <a:lnTo>
                  <a:pt x="724" y="3263"/>
                </a:lnTo>
                <a:lnTo>
                  <a:pt x="715" y="3277"/>
                </a:lnTo>
                <a:lnTo>
                  <a:pt x="697" y="3280"/>
                </a:lnTo>
                <a:lnTo>
                  <a:pt x="674" y="3274"/>
                </a:lnTo>
                <a:lnTo>
                  <a:pt x="647" y="3274"/>
                </a:lnTo>
                <a:lnTo>
                  <a:pt x="635" y="3283"/>
                </a:lnTo>
                <a:lnTo>
                  <a:pt x="589" y="3251"/>
                </a:lnTo>
                <a:lnTo>
                  <a:pt x="523" y="3185"/>
                </a:lnTo>
                <a:lnTo>
                  <a:pt x="339" y="2958"/>
                </a:lnTo>
                <a:lnTo>
                  <a:pt x="342" y="2964"/>
                </a:lnTo>
                <a:lnTo>
                  <a:pt x="322" y="2938"/>
                </a:lnTo>
                <a:lnTo>
                  <a:pt x="301" y="2911"/>
                </a:lnTo>
                <a:lnTo>
                  <a:pt x="309" y="2856"/>
                </a:lnTo>
                <a:lnTo>
                  <a:pt x="310" y="2820"/>
                </a:lnTo>
                <a:lnTo>
                  <a:pt x="313" y="2773"/>
                </a:lnTo>
                <a:lnTo>
                  <a:pt x="319" y="2729"/>
                </a:lnTo>
                <a:lnTo>
                  <a:pt x="321" y="2717"/>
                </a:lnTo>
                <a:lnTo>
                  <a:pt x="330" y="2676"/>
                </a:lnTo>
                <a:lnTo>
                  <a:pt x="350" y="2620"/>
                </a:lnTo>
                <a:lnTo>
                  <a:pt x="386" y="2543"/>
                </a:lnTo>
                <a:lnTo>
                  <a:pt x="404" y="2515"/>
                </a:lnTo>
                <a:lnTo>
                  <a:pt x="416" y="2497"/>
                </a:lnTo>
                <a:lnTo>
                  <a:pt x="344" y="2408"/>
                </a:lnTo>
                <a:lnTo>
                  <a:pt x="360" y="2320"/>
                </a:lnTo>
                <a:lnTo>
                  <a:pt x="243" y="2155"/>
                </a:lnTo>
                <a:lnTo>
                  <a:pt x="200" y="2099"/>
                </a:lnTo>
                <a:lnTo>
                  <a:pt x="212" y="2081"/>
                </a:lnTo>
                <a:lnTo>
                  <a:pt x="107" y="1941"/>
                </a:lnTo>
                <a:lnTo>
                  <a:pt x="0" y="1869"/>
                </a:lnTo>
                <a:lnTo>
                  <a:pt x="31" y="1807"/>
                </a:lnTo>
                <a:lnTo>
                  <a:pt x="303" y="1304"/>
                </a:lnTo>
                <a:lnTo>
                  <a:pt x="440" y="1103"/>
                </a:lnTo>
                <a:lnTo>
                  <a:pt x="172" y="791"/>
                </a:lnTo>
                <a:lnTo>
                  <a:pt x="78" y="712"/>
                </a:lnTo>
                <a:lnTo>
                  <a:pt x="258" y="545"/>
                </a:lnTo>
                <a:lnTo>
                  <a:pt x="381" y="377"/>
                </a:lnTo>
                <a:lnTo>
                  <a:pt x="401" y="253"/>
                </a:lnTo>
                <a:lnTo>
                  <a:pt x="344" y="0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EE9DAD3-A672-CF8C-D608-FC416C08B808}"/>
              </a:ext>
            </a:extLst>
          </p:cNvPr>
          <p:cNvSpPr>
            <a:spLocks/>
          </p:cNvSpPr>
          <p:nvPr/>
        </p:nvSpPr>
        <p:spPr bwMode="auto">
          <a:xfrm>
            <a:off x="5593505" y="1203598"/>
            <a:ext cx="3064373" cy="3322266"/>
          </a:xfrm>
          <a:custGeom>
            <a:avLst/>
            <a:gdLst>
              <a:gd name="T0" fmla="*/ 589 w 3030"/>
              <a:gd name="T1" fmla="*/ 267 h 3285"/>
              <a:gd name="T2" fmla="*/ 645 w 3030"/>
              <a:gd name="T3" fmla="*/ 208 h 3285"/>
              <a:gd name="T4" fmla="*/ 746 w 3030"/>
              <a:gd name="T5" fmla="*/ 279 h 3285"/>
              <a:gd name="T6" fmla="*/ 713 w 3030"/>
              <a:gd name="T7" fmla="*/ 406 h 3285"/>
              <a:gd name="T8" fmla="*/ 847 w 3030"/>
              <a:gd name="T9" fmla="*/ 610 h 3285"/>
              <a:gd name="T10" fmla="*/ 891 w 3030"/>
              <a:gd name="T11" fmla="*/ 610 h 3285"/>
              <a:gd name="T12" fmla="*/ 1390 w 3030"/>
              <a:gd name="T13" fmla="*/ 745 h 3285"/>
              <a:gd name="T14" fmla="*/ 1585 w 3030"/>
              <a:gd name="T15" fmla="*/ 585 h 3285"/>
              <a:gd name="T16" fmla="*/ 1553 w 3030"/>
              <a:gd name="T17" fmla="*/ 377 h 3285"/>
              <a:gd name="T18" fmla="*/ 1719 w 3030"/>
              <a:gd name="T19" fmla="*/ 583 h 3285"/>
              <a:gd name="T20" fmla="*/ 1962 w 3030"/>
              <a:gd name="T21" fmla="*/ 565 h 3285"/>
              <a:gd name="T22" fmla="*/ 2021 w 3030"/>
              <a:gd name="T23" fmla="*/ 645 h 3285"/>
              <a:gd name="T24" fmla="*/ 2194 w 3030"/>
              <a:gd name="T25" fmla="*/ 866 h 3285"/>
              <a:gd name="T26" fmla="*/ 2072 w 3030"/>
              <a:gd name="T27" fmla="*/ 1166 h 3285"/>
              <a:gd name="T28" fmla="*/ 2160 w 3030"/>
              <a:gd name="T29" fmla="*/ 1227 h 3285"/>
              <a:gd name="T30" fmla="*/ 2146 w 3030"/>
              <a:gd name="T31" fmla="*/ 1315 h 3285"/>
              <a:gd name="T32" fmla="*/ 2325 w 3030"/>
              <a:gd name="T33" fmla="*/ 1360 h 3285"/>
              <a:gd name="T34" fmla="*/ 2496 w 3030"/>
              <a:gd name="T35" fmla="*/ 1362 h 3285"/>
              <a:gd name="T36" fmla="*/ 2651 w 3030"/>
              <a:gd name="T37" fmla="*/ 1608 h 3285"/>
              <a:gd name="T38" fmla="*/ 2945 w 3030"/>
              <a:gd name="T39" fmla="*/ 1630 h 3285"/>
              <a:gd name="T40" fmla="*/ 2980 w 3030"/>
              <a:gd name="T41" fmla="*/ 1725 h 3285"/>
              <a:gd name="T42" fmla="*/ 2920 w 3030"/>
              <a:gd name="T43" fmla="*/ 1751 h 3285"/>
              <a:gd name="T44" fmla="*/ 2804 w 3030"/>
              <a:gd name="T45" fmla="*/ 1817 h 3285"/>
              <a:gd name="T46" fmla="*/ 2763 w 3030"/>
              <a:gd name="T47" fmla="*/ 1993 h 3285"/>
              <a:gd name="T48" fmla="*/ 2703 w 3030"/>
              <a:gd name="T49" fmla="*/ 2228 h 3285"/>
              <a:gd name="T50" fmla="*/ 2443 w 3030"/>
              <a:gd name="T51" fmla="*/ 2393 h 3285"/>
              <a:gd name="T52" fmla="*/ 2188 w 3030"/>
              <a:gd name="T53" fmla="*/ 2409 h 3285"/>
              <a:gd name="T54" fmla="*/ 2043 w 3030"/>
              <a:gd name="T55" fmla="*/ 2662 h 3285"/>
              <a:gd name="T56" fmla="*/ 1897 w 3030"/>
              <a:gd name="T57" fmla="*/ 2735 h 3285"/>
              <a:gd name="T58" fmla="*/ 1985 w 3030"/>
              <a:gd name="T59" fmla="*/ 3132 h 3285"/>
              <a:gd name="T60" fmla="*/ 1882 w 3030"/>
              <a:gd name="T61" fmla="*/ 3232 h 3285"/>
              <a:gd name="T62" fmla="*/ 1636 w 3030"/>
              <a:gd name="T63" fmla="*/ 2991 h 3285"/>
              <a:gd name="T64" fmla="*/ 1570 w 3030"/>
              <a:gd name="T65" fmla="*/ 2944 h 3285"/>
              <a:gd name="T66" fmla="*/ 1357 w 3030"/>
              <a:gd name="T67" fmla="*/ 3020 h 3285"/>
              <a:gd name="T68" fmla="*/ 1297 w 3030"/>
              <a:gd name="T69" fmla="*/ 3044 h 3285"/>
              <a:gd name="T70" fmla="*/ 1049 w 3030"/>
              <a:gd name="T71" fmla="*/ 3186 h 3285"/>
              <a:gd name="T72" fmla="*/ 911 w 3030"/>
              <a:gd name="T73" fmla="*/ 3154 h 3285"/>
              <a:gd name="T74" fmla="*/ 903 w 3030"/>
              <a:gd name="T75" fmla="*/ 3148 h 3285"/>
              <a:gd name="T76" fmla="*/ 757 w 3030"/>
              <a:gd name="T77" fmla="*/ 3191 h 3285"/>
              <a:gd name="T78" fmla="*/ 715 w 3030"/>
              <a:gd name="T79" fmla="*/ 3277 h 3285"/>
              <a:gd name="T80" fmla="*/ 647 w 3030"/>
              <a:gd name="T81" fmla="*/ 3274 h 3285"/>
              <a:gd name="T82" fmla="*/ 523 w 3030"/>
              <a:gd name="T83" fmla="*/ 3185 h 3285"/>
              <a:gd name="T84" fmla="*/ 322 w 3030"/>
              <a:gd name="T85" fmla="*/ 2938 h 3285"/>
              <a:gd name="T86" fmla="*/ 310 w 3030"/>
              <a:gd name="T87" fmla="*/ 2820 h 3285"/>
              <a:gd name="T88" fmla="*/ 321 w 3030"/>
              <a:gd name="T89" fmla="*/ 2717 h 3285"/>
              <a:gd name="T90" fmla="*/ 386 w 3030"/>
              <a:gd name="T91" fmla="*/ 2543 h 3285"/>
              <a:gd name="T92" fmla="*/ 344 w 3030"/>
              <a:gd name="T93" fmla="*/ 2408 h 3285"/>
              <a:gd name="T94" fmla="*/ 200 w 3030"/>
              <a:gd name="T95" fmla="*/ 2099 h 3285"/>
              <a:gd name="T96" fmla="*/ 0 w 3030"/>
              <a:gd name="T97" fmla="*/ 1869 h 3285"/>
              <a:gd name="T98" fmla="*/ 440 w 3030"/>
              <a:gd name="T99" fmla="*/ 1103 h 3285"/>
              <a:gd name="T100" fmla="*/ 258 w 3030"/>
              <a:gd name="T101" fmla="*/ 545 h 3285"/>
              <a:gd name="T102" fmla="*/ 344 w 3030"/>
              <a:gd name="T103" fmla="*/ 0 h 3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030" h="3285">
                <a:moveTo>
                  <a:pt x="344" y="0"/>
                </a:moveTo>
                <a:lnTo>
                  <a:pt x="567" y="285"/>
                </a:lnTo>
                <a:lnTo>
                  <a:pt x="589" y="267"/>
                </a:lnTo>
                <a:lnTo>
                  <a:pt x="568" y="248"/>
                </a:lnTo>
                <a:lnTo>
                  <a:pt x="620" y="242"/>
                </a:lnTo>
                <a:lnTo>
                  <a:pt x="645" y="208"/>
                </a:lnTo>
                <a:lnTo>
                  <a:pt x="672" y="229"/>
                </a:lnTo>
                <a:lnTo>
                  <a:pt x="701" y="267"/>
                </a:lnTo>
                <a:lnTo>
                  <a:pt x="746" y="279"/>
                </a:lnTo>
                <a:lnTo>
                  <a:pt x="743" y="362"/>
                </a:lnTo>
                <a:lnTo>
                  <a:pt x="709" y="377"/>
                </a:lnTo>
                <a:lnTo>
                  <a:pt x="713" y="406"/>
                </a:lnTo>
                <a:lnTo>
                  <a:pt x="755" y="439"/>
                </a:lnTo>
                <a:lnTo>
                  <a:pt x="799" y="548"/>
                </a:lnTo>
                <a:lnTo>
                  <a:pt x="847" y="610"/>
                </a:lnTo>
                <a:lnTo>
                  <a:pt x="876" y="629"/>
                </a:lnTo>
                <a:lnTo>
                  <a:pt x="879" y="600"/>
                </a:lnTo>
                <a:lnTo>
                  <a:pt x="891" y="610"/>
                </a:lnTo>
                <a:lnTo>
                  <a:pt x="951" y="701"/>
                </a:lnTo>
                <a:lnTo>
                  <a:pt x="1065" y="792"/>
                </a:lnTo>
                <a:lnTo>
                  <a:pt x="1390" y="745"/>
                </a:lnTo>
                <a:lnTo>
                  <a:pt x="1458" y="716"/>
                </a:lnTo>
                <a:lnTo>
                  <a:pt x="1544" y="656"/>
                </a:lnTo>
                <a:lnTo>
                  <a:pt x="1585" y="585"/>
                </a:lnTo>
                <a:lnTo>
                  <a:pt x="1565" y="494"/>
                </a:lnTo>
                <a:lnTo>
                  <a:pt x="1606" y="430"/>
                </a:lnTo>
                <a:lnTo>
                  <a:pt x="1553" y="377"/>
                </a:lnTo>
                <a:lnTo>
                  <a:pt x="1591" y="377"/>
                </a:lnTo>
                <a:lnTo>
                  <a:pt x="1690" y="459"/>
                </a:lnTo>
                <a:lnTo>
                  <a:pt x="1719" y="583"/>
                </a:lnTo>
                <a:lnTo>
                  <a:pt x="1864" y="573"/>
                </a:lnTo>
                <a:lnTo>
                  <a:pt x="1900" y="592"/>
                </a:lnTo>
                <a:lnTo>
                  <a:pt x="1962" y="565"/>
                </a:lnTo>
                <a:lnTo>
                  <a:pt x="2036" y="597"/>
                </a:lnTo>
                <a:lnTo>
                  <a:pt x="2046" y="613"/>
                </a:lnTo>
                <a:lnTo>
                  <a:pt x="2021" y="645"/>
                </a:lnTo>
                <a:lnTo>
                  <a:pt x="2049" y="659"/>
                </a:lnTo>
                <a:lnTo>
                  <a:pt x="2051" y="786"/>
                </a:lnTo>
                <a:lnTo>
                  <a:pt x="2194" y="866"/>
                </a:lnTo>
                <a:lnTo>
                  <a:pt x="2089" y="950"/>
                </a:lnTo>
                <a:lnTo>
                  <a:pt x="2030" y="1081"/>
                </a:lnTo>
                <a:lnTo>
                  <a:pt x="2072" y="1166"/>
                </a:lnTo>
                <a:lnTo>
                  <a:pt x="2120" y="1178"/>
                </a:lnTo>
                <a:lnTo>
                  <a:pt x="2140" y="1233"/>
                </a:lnTo>
                <a:lnTo>
                  <a:pt x="2160" y="1227"/>
                </a:lnTo>
                <a:lnTo>
                  <a:pt x="2169" y="1252"/>
                </a:lnTo>
                <a:lnTo>
                  <a:pt x="2137" y="1272"/>
                </a:lnTo>
                <a:lnTo>
                  <a:pt x="2146" y="1315"/>
                </a:lnTo>
                <a:lnTo>
                  <a:pt x="2194" y="1324"/>
                </a:lnTo>
                <a:lnTo>
                  <a:pt x="2202" y="1427"/>
                </a:lnTo>
                <a:lnTo>
                  <a:pt x="2325" y="1360"/>
                </a:lnTo>
                <a:lnTo>
                  <a:pt x="2354" y="1322"/>
                </a:lnTo>
                <a:lnTo>
                  <a:pt x="2365" y="1345"/>
                </a:lnTo>
                <a:lnTo>
                  <a:pt x="2496" y="1362"/>
                </a:lnTo>
                <a:lnTo>
                  <a:pt x="2525" y="1442"/>
                </a:lnTo>
                <a:lnTo>
                  <a:pt x="2511" y="1490"/>
                </a:lnTo>
                <a:lnTo>
                  <a:pt x="2651" y="1608"/>
                </a:lnTo>
                <a:lnTo>
                  <a:pt x="2697" y="1563"/>
                </a:lnTo>
                <a:lnTo>
                  <a:pt x="2746" y="1586"/>
                </a:lnTo>
                <a:lnTo>
                  <a:pt x="2945" y="1630"/>
                </a:lnTo>
                <a:lnTo>
                  <a:pt x="3012" y="1672"/>
                </a:lnTo>
                <a:lnTo>
                  <a:pt x="3030" y="1717"/>
                </a:lnTo>
                <a:lnTo>
                  <a:pt x="2980" y="1725"/>
                </a:lnTo>
                <a:lnTo>
                  <a:pt x="2974" y="1689"/>
                </a:lnTo>
                <a:lnTo>
                  <a:pt x="2933" y="1713"/>
                </a:lnTo>
                <a:lnTo>
                  <a:pt x="2920" y="1751"/>
                </a:lnTo>
                <a:lnTo>
                  <a:pt x="2838" y="1805"/>
                </a:lnTo>
                <a:lnTo>
                  <a:pt x="2831" y="1782"/>
                </a:lnTo>
                <a:lnTo>
                  <a:pt x="2804" y="1817"/>
                </a:lnTo>
                <a:lnTo>
                  <a:pt x="2826" y="1855"/>
                </a:lnTo>
                <a:lnTo>
                  <a:pt x="2787" y="1902"/>
                </a:lnTo>
                <a:lnTo>
                  <a:pt x="2763" y="1993"/>
                </a:lnTo>
                <a:lnTo>
                  <a:pt x="2779" y="2058"/>
                </a:lnTo>
                <a:lnTo>
                  <a:pt x="2755" y="2237"/>
                </a:lnTo>
                <a:lnTo>
                  <a:pt x="2703" y="2228"/>
                </a:lnTo>
                <a:lnTo>
                  <a:pt x="2716" y="2279"/>
                </a:lnTo>
                <a:lnTo>
                  <a:pt x="2617" y="2375"/>
                </a:lnTo>
                <a:lnTo>
                  <a:pt x="2443" y="2393"/>
                </a:lnTo>
                <a:lnTo>
                  <a:pt x="2321" y="2426"/>
                </a:lnTo>
                <a:lnTo>
                  <a:pt x="2236" y="2382"/>
                </a:lnTo>
                <a:lnTo>
                  <a:pt x="2188" y="2409"/>
                </a:lnTo>
                <a:lnTo>
                  <a:pt x="2193" y="2559"/>
                </a:lnTo>
                <a:lnTo>
                  <a:pt x="2164" y="2608"/>
                </a:lnTo>
                <a:lnTo>
                  <a:pt x="2043" y="2662"/>
                </a:lnTo>
                <a:lnTo>
                  <a:pt x="1905" y="2656"/>
                </a:lnTo>
                <a:lnTo>
                  <a:pt x="1903" y="2668"/>
                </a:lnTo>
                <a:lnTo>
                  <a:pt x="1897" y="2735"/>
                </a:lnTo>
                <a:lnTo>
                  <a:pt x="1902" y="2796"/>
                </a:lnTo>
                <a:lnTo>
                  <a:pt x="1930" y="2944"/>
                </a:lnTo>
                <a:lnTo>
                  <a:pt x="1985" y="3132"/>
                </a:lnTo>
                <a:lnTo>
                  <a:pt x="1991" y="3167"/>
                </a:lnTo>
                <a:lnTo>
                  <a:pt x="1976" y="3170"/>
                </a:lnTo>
                <a:lnTo>
                  <a:pt x="1882" y="3232"/>
                </a:lnTo>
                <a:lnTo>
                  <a:pt x="1817" y="3285"/>
                </a:lnTo>
                <a:lnTo>
                  <a:pt x="1808" y="3223"/>
                </a:lnTo>
                <a:lnTo>
                  <a:pt x="1636" y="2991"/>
                </a:lnTo>
                <a:lnTo>
                  <a:pt x="1592" y="2976"/>
                </a:lnTo>
                <a:lnTo>
                  <a:pt x="1574" y="2961"/>
                </a:lnTo>
                <a:lnTo>
                  <a:pt x="1570" y="2944"/>
                </a:lnTo>
                <a:lnTo>
                  <a:pt x="1564" y="2949"/>
                </a:lnTo>
                <a:lnTo>
                  <a:pt x="1366" y="3018"/>
                </a:lnTo>
                <a:lnTo>
                  <a:pt x="1357" y="3020"/>
                </a:lnTo>
                <a:lnTo>
                  <a:pt x="1344" y="3012"/>
                </a:lnTo>
                <a:lnTo>
                  <a:pt x="1318" y="3026"/>
                </a:lnTo>
                <a:lnTo>
                  <a:pt x="1297" y="3044"/>
                </a:lnTo>
                <a:lnTo>
                  <a:pt x="1086" y="3115"/>
                </a:lnTo>
                <a:lnTo>
                  <a:pt x="1092" y="3145"/>
                </a:lnTo>
                <a:lnTo>
                  <a:pt x="1049" y="3186"/>
                </a:lnTo>
                <a:lnTo>
                  <a:pt x="970" y="3233"/>
                </a:lnTo>
                <a:lnTo>
                  <a:pt x="951" y="3167"/>
                </a:lnTo>
                <a:lnTo>
                  <a:pt x="911" y="3154"/>
                </a:lnTo>
                <a:lnTo>
                  <a:pt x="909" y="3150"/>
                </a:lnTo>
                <a:lnTo>
                  <a:pt x="912" y="3150"/>
                </a:lnTo>
                <a:lnTo>
                  <a:pt x="903" y="3148"/>
                </a:lnTo>
                <a:lnTo>
                  <a:pt x="840" y="3156"/>
                </a:lnTo>
                <a:lnTo>
                  <a:pt x="804" y="3142"/>
                </a:lnTo>
                <a:lnTo>
                  <a:pt x="757" y="3191"/>
                </a:lnTo>
                <a:lnTo>
                  <a:pt x="727" y="3217"/>
                </a:lnTo>
                <a:lnTo>
                  <a:pt x="724" y="3263"/>
                </a:lnTo>
                <a:lnTo>
                  <a:pt x="715" y="3277"/>
                </a:lnTo>
                <a:lnTo>
                  <a:pt x="697" y="3280"/>
                </a:lnTo>
                <a:lnTo>
                  <a:pt x="674" y="3274"/>
                </a:lnTo>
                <a:lnTo>
                  <a:pt x="647" y="3274"/>
                </a:lnTo>
                <a:lnTo>
                  <a:pt x="635" y="3283"/>
                </a:lnTo>
                <a:lnTo>
                  <a:pt x="589" y="3251"/>
                </a:lnTo>
                <a:lnTo>
                  <a:pt x="523" y="3185"/>
                </a:lnTo>
                <a:lnTo>
                  <a:pt x="339" y="2958"/>
                </a:lnTo>
                <a:lnTo>
                  <a:pt x="342" y="2964"/>
                </a:lnTo>
                <a:lnTo>
                  <a:pt x="322" y="2938"/>
                </a:lnTo>
                <a:lnTo>
                  <a:pt x="301" y="2911"/>
                </a:lnTo>
                <a:lnTo>
                  <a:pt x="309" y="2856"/>
                </a:lnTo>
                <a:lnTo>
                  <a:pt x="310" y="2820"/>
                </a:lnTo>
                <a:lnTo>
                  <a:pt x="313" y="2773"/>
                </a:lnTo>
                <a:lnTo>
                  <a:pt x="319" y="2729"/>
                </a:lnTo>
                <a:lnTo>
                  <a:pt x="321" y="2717"/>
                </a:lnTo>
                <a:lnTo>
                  <a:pt x="330" y="2676"/>
                </a:lnTo>
                <a:lnTo>
                  <a:pt x="350" y="2620"/>
                </a:lnTo>
                <a:lnTo>
                  <a:pt x="386" y="2543"/>
                </a:lnTo>
                <a:lnTo>
                  <a:pt x="404" y="2515"/>
                </a:lnTo>
                <a:lnTo>
                  <a:pt x="416" y="2497"/>
                </a:lnTo>
                <a:lnTo>
                  <a:pt x="344" y="2408"/>
                </a:lnTo>
                <a:lnTo>
                  <a:pt x="360" y="2320"/>
                </a:lnTo>
                <a:lnTo>
                  <a:pt x="243" y="2155"/>
                </a:lnTo>
                <a:lnTo>
                  <a:pt x="200" y="2099"/>
                </a:lnTo>
                <a:lnTo>
                  <a:pt x="212" y="2081"/>
                </a:lnTo>
                <a:lnTo>
                  <a:pt x="107" y="1941"/>
                </a:lnTo>
                <a:lnTo>
                  <a:pt x="0" y="1869"/>
                </a:lnTo>
                <a:lnTo>
                  <a:pt x="31" y="1807"/>
                </a:lnTo>
                <a:lnTo>
                  <a:pt x="303" y="1304"/>
                </a:lnTo>
                <a:lnTo>
                  <a:pt x="440" y="1103"/>
                </a:lnTo>
                <a:lnTo>
                  <a:pt x="172" y="791"/>
                </a:lnTo>
                <a:lnTo>
                  <a:pt x="78" y="712"/>
                </a:lnTo>
                <a:lnTo>
                  <a:pt x="258" y="545"/>
                </a:lnTo>
                <a:lnTo>
                  <a:pt x="381" y="377"/>
                </a:lnTo>
                <a:lnTo>
                  <a:pt x="401" y="253"/>
                </a:lnTo>
                <a:lnTo>
                  <a:pt x="344" y="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Innsbruck – Tyrol (Tirol)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E2D5E07-B534-1624-5AB9-D8D9237F070C}"/>
              </a:ext>
            </a:extLst>
          </p:cNvPr>
          <p:cNvSpPr>
            <a:spLocks/>
          </p:cNvSpPr>
          <p:nvPr/>
        </p:nvSpPr>
        <p:spPr bwMode="auto">
          <a:xfrm>
            <a:off x="1259632" y="1059582"/>
            <a:ext cx="2592288" cy="3744528"/>
          </a:xfrm>
          <a:custGeom>
            <a:avLst/>
            <a:gdLst>
              <a:gd name="T0" fmla="*/ 1309 w 2594"/>
              <a:gd name="T1" fmla="*/ 131 h 3747"/>
              <a:gd name="T2" fmla="*/ 1736 w 2594"/>
              <a:gd name="T3" fmla="*/ 248 h 3747"/>
              <a:gd name="T4" fmla="*/ 2012 w 2594"/>
              <a:gd name="T5" fmla="*/ 328 h 3747"/>
              <a:gd name="T6" fmla="*/ 2164 w 2594"/>
              <a:gd name="T7" fmla="*/ 371 h 3747"/>
              <a:gd name="T8" fmla="*/ 1807 w 2594"/>
              <a:gd name="T9" fmla="*/ 1049 h 3747"/>
              <a:gd name="T10" fmla="*/ 1906 w 2594"/>
              <a:gd name="T11" fmla="*/ 1440 h 3747"/>
              <a:gd name="T12" fmla="*/ 1983 w 2594"/>
              <a:gd name="T13" fmla="*/ 1655 h 3747"/>
              <a:gd name="T14" fmla="*/ 2090 w 2594"/>
              <a:gd name="T15" fmla="*/ 1637 h 3747"/>
              <a:gd name="T16" fmla="*/ 2212 w 2594"/>
              <a:gd name="T17" fmla="*/ 1691 h 3747"/>
              <a:gd name="T18" fmla="*/ 2333 w 2594"/>
              <a:gd name="T19" fmla="*/ 1761 h 3747"/>
              <a:gd name="T20" fmla="*/ 2442 w 2594"/>
              <a:gd name="T21" fmla="*/ 1842 h 3747"/>
              <a:gd name="T22" fmla="*/ 2500 w 2594"/>
              <a:gd name="T23" fmla="*/ 1947 h 3747"/>
              <a:gd name="T24" fmla="*/ 2481 w 2594"/>
              <a:gd name="T25" fmla="*/ 2038 h 3747"/>
              <a:gd name="T26" fmla="*/ 2463 w 2594"/>
              <a:gd name="T27" fmla="*/ 2301 h 3747"/>
              <a:gd name="T28" fmla="*/ 2540 w 2594"/>
              <a:gd name="T29" fmla="*/ 2441 h 3747"/>
              <a:gd name="T30" fmla="*/ 2594 w 2594"/>
              <a:gd name="T31" fmla="*/ 2450 h 3747"/>
              <a:gd name="T32" fmla="*/ 2342 w 2594"/>
              <a:gd name="T33" fmla="*/ 2598 h 3747"/>
              <a:gd name="T34" fmla="*/ 2285 w 2594"/>
              <a:gd name="T35" fmla="*/ 2687 h 3747"/>
              <a:gd name="T36" fmla="*/ 2191 w 2594"/>
              <a:gd name="T37" fmla="*/ 2712 h 3747"/>
              <a:gd name="T38" fmla="*/ 2187 w 2594"/>
              <a:gd name="T39" fmla="*/ 2793 h 3747"/>
              <a:gd name="T40" fmla="*/ 1888 w 2594"/>
              <a:gd name="T41" fmla="*/ 2797 h 3747"/>
              <a:gd name="T42" fmla="*/ 1864 w 2594"/>
              <a:gd name="T43" fmla="*/ 3034 h 3747"/>
              <a:gd name="T44" fmla="*/ 1939 w 2594"/>
              <a:gd name="T45" fmla="*/ 3030 h 3747"/>
              <a:gd name="T46" fmla="*/ 1958 w 2594"/>
              <a:gd name="T47" fmla="*/ 3124 h 3747"/>
              <a:gd name="T48" fmla="*/ 2114 w 2594"/>
              <a:gd name="T49" fmla="*/ 3345 h 3747"/>
              <a:gd name="T50" fmla="*/ 2215 w 2594"/>
              <a:gd name="T51" fmla="*/ 3373 h 3747"/>
              <a:gd name="T52" fmla="*/ 2508 w 2594"/>
              <a:gd name="T53" fmla="*/ 3649 h 3747"/>
              <a:gd name="T54" fmla="*/ 2419 w 2594"/>
              <a:gd name="T55" fmla="*/ 3747 h 3747"/>
              <a:gd name="T56" fmla="*/ 2140 w 2594"/>
              <a:gd name="T57" fmla="*/ 3681 h 3747"/>
              <a:gd name="T58" fmla="*/ 1959 w 2594"/>
              <a:gd name="T59" fmla="*/ 3626 h 3747"/>
              <a:gd name="T60" fmla="*/ 1752 w 2594"/>
              <a:gd name="T61" fmla="*/ 3467 h 3747"/>
              <a:gd name="T62" fmla="*/ 1704 w 2594"/>
              <a:gd name="T63" fmla="*/ 3563 h 3747"/>
              <a:gd name="T64" fmla="*/ 1594 w 2594"/>
              <a:gd name="T65" fmla="*/ 3679 h 3747"/>
              <a:gd name="T66" fmla="*/ 1516 w 2594"/>
              <a:gd name="T67" fmla="*/ 3675 h 3747"/>
              <a:gd name="T68" fmla="*/ 1433 w 2594"/>
              <a:gd name="T69" fmla="*/ 3596 h 3747"/>
              <a:gd name="T70" fmla="*/ 1416 w 2594"/>
              <a:gd name="T71" fmla="*/ 3314 h 3747"/>
              <a:gd name="T72" fmla="*/ 1463 w 2594"/>
              <a:gd name="T73" fmla="*/ 3049 h 3747"/>
              <a:gd name="T74" fmla="*/ 1508 w 2594"/>
              <a:gd name="T75" fmla="*/ 2969 h 3747"/>
              <a:gd name="T76" fmla="*/ 1356 w 2594"/>
              <a:gd name="T77" fmla="*/ 2825 h 3747"/>
              <a:gd name="T78" fmla="*/ 1001 w 2594"/>
              <a:gd name="T79" fmla="*/ 2915 h 3747"/>
              <a:gd name="T80" fmla="*/ 926 w 2594"/>
              <a:gd name="T81" fmla="*/ 2874 h 3747"/>
              <a:gd name="T82" fmla="*/ 873 w 2594"/>
              <a:gd name="T83" fmla="*/ 2922 h 3747"/>
              <a:gd name="T84" fmla="*/ 721 w 2594"/>
              <a:gd name="T85" fmla="*/ 2909 h 3747"/>
              <a:gd name="T86" fmla="*/ 837 w 2594"/>
              <a:gd name="T87" fmla="*/ 2733 h 3747"/>
              <a:gd name="T88" fmla="*/ 695 w 2594"/>
              <a:gd name="T89" fmla="*/ 2675 h 3747"/>
              <a:gd name="T90" fmla="*/ 427 w 2594"/>
              <a:gd name="T91" fmla="*/ 2475 h 3747"/>
              <a:gd name="T92" fmla="*/ 56 w 2594"/>
              <a:gd name="T93" fmla="*/ 2354 h 3747"/>
              <a:gd name="T94" fmla="*/ 48 w 2594"/>
              <a:gd name="T95" fmla="*/ 2009 h 3747"/>
              <a:gd name="T96" fmla="*/ 78 w 2594"/>
              <a:gd name="T97" fmla="*/ 1785 h 3747"/>
              <a:gd name="T98" fmla="*/ 393 w 2594"/>
              <a:gd name="T99" fmla="*/ 1414 h 3747"/>
              <a:gd name="T100" fmla="*/ 552 w 2594"/>
              <a:gd name="T101" fmla="*/ 1100 h 3747"/>
              <a:gd name="T102" fmla="*/ 663 w 2594"/>
              <a:gd name="T103" fmla="*/ 938 h 3747"/>
              <a:gd name="T104" fmla="*/ 546 w 2594"/>
              <a:gd name="T105" fmla="*/ 419 h 3747"/>
              <a:gd name="T106" fmla="*/ 669 w 2594"/>
              <a:gd name="T107" fmla="*/ 501 h 3747"/>
              <a:gd name="T108" fmla="*/ 962 w 2594"/>
              <a:gd name="T109" fmla="*/ 78 h 3747"/>
              <a:gd name="T110" fmla="*/ 1145 w 2594"/>
              <a:gd name="T111" fmla="*/ 80 h 3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594" h="3747">
                <a:moveTo>
                  <a:pt x="1217" y="87"/>
                </a:moveTo>
                <a:lnTo>
                  <a:pt x="1300" y="134"/>
                </a:lnTo>
                <a:lnTo>
                  <a:pt x="1309" y="131"/>
                </a:lnTo>
                <a:lnTo>
                  <a:pt x="1421" y="104"/>
                </a:lnTo>
                <a:lnTo>
                  <a:pt x="1564" y="240"/>
                </a:lnTo>
                <a:lnTo>
                  <a:pt x="1736" y="248"/>
                </a:lnTo>
                <a:lnTo>
                  <a:pt x="1840" y="221"/>
                </a:lnTo>
                <a:lnTo>
                  <a:pt x="1939" y="252"/>
                </a:lnTo>
                <a:lnTo>
                  <a:pt x="2012" y="328"/>
                </a:lnTo>
                <a:lnTo>
                  <a:pt x="2050" y="322"/>
                </a:lnTo>
                <a:lnTo>
                  <a:pt x="2137" y="346"/>
                </a:lnTo>
                <a:lnTo>
                  <a:pt x="2164" y="371"/>
                </a:lnTo>
                <a:lnTo>
                  <a:pt x="2126" y="1011"/>
                </a:lnTo>
                <a:lnTo>
                  <a:pt x="1971" y="1052"/>
                </a:lnTo>
                <a:lnTo>
                  <a:pt x="1807" y="1049"/>
                </a:lnTo>
                <a:lnTo>
                  <a:pt x="1742" y="1122"/>
                </a:lnTo>
                <a:lnTo>
                  <a:pt x="1678" y="1132"/>
                </a:lnTo>
                <a:lnTo>
                  <a:pt x="1906" y="1440"/>
                </a:lnTo>
                <a:lnTo>
                  <a:pt x="1921" y="1588"/>
                </a:lnTo>
                <a:lnTo>
                  <a:pt x="1944" y="1653"/>
                </a:lnTo>
                <a:lnTo>
                  <a:pt x="1983" y="1655"/>
                </a:lnTo>
                <a:lnTo>
                  <a:pt x="2003" y="1626"/>
                </a:lnTo>
                <a:lnTo>
                  <a:pt x="2040" y="1620"/>
                </a:lnTo>
                <a:lnTo>
                  <a:pt x="2090" y="1637"/>
                </a:lnTo>
                <a:lnTo>
                  <a:pt x="2243" y="1637"/>
                </a:lnTo>
                <a:lnTo>
                  <a:pt x="2259" y="1673"/>
                </a:lnTo>
                <a:lnTo>
                  <a:pt x="2212" y="1691"/>
                </a:lnTo>
                <a:lnTo>
                  <a:pt x="2268" y="1717"/>
                </a:lnTo>
                <a:lnTo>
                  <a:pt x="2295" y="1758"/>
                </a:lnTo>
                <a:lnTo>
                  <a:pt x="2333" y="1761"/>
                </a:lnTo>
                <a:lnTo>
                  <a:pt x="2353" y="1805"/>
                </a:lnTo>
                <a:lnTo>
                  <a:pt x="2402" y="1855"/>
                </a:lnTo>
                <a:lnTo>
                  <a:pt x="2442" y="1842"/>
                </a:lnTo>
                <a:lnTo>
                  <a:pt x="2454" y="1880"/>
                </a:lnTo>
                <a:lnTo>
                  <a:pt x="2473" y="1871"/>
                </a:lnTo>
                <a:lnTo>
                  <a:pt x="2500" y="1947"/>
                </a:lnTo>
                <a:lnTo>
                  <a:pt x="2497" y="1964"/>
                </a:lnTo>
                <a:lnTo>
                  <a:pt x="2467" y="1971"/>
                </a:lnTo>
                <a:lnTo>
                  <a:pt x="2481" y="2038"/>
                </a:lnTo>
                <a:lnTo>
                  <a:pt x="2405" y="2056"/>
                </a:lnTo>
                <a:lnTo>
                  <a:pt x="2401" y="2076"/>
                </a:lnTo>
                <a:lnTo>
                  <a:pt x="2463" y="2301"/>
                </a:lnTo>
                <a:lnTo>
                  <a:pt x="2454" y="2327"/>
                </a:lnTo>
                <a:lnTo>
                  <a:pt x="2547" y="2344"/>
                </a:lnTo>
                <a:lnTo>
                  <a:pt x="2540" y="2441"/>
                </a:lnTo>
                <a:lnTo>
                  <a:pt x="2562" y="2465"/>
                </a:lnTo>
                <a:lnTo>
                  <a:pt x="2586" y="2439"/>
                </a:lnTo>
                <a:lnTo>
                  <a:pt x="2594" y="2450"/>
                </a:lnTo>
                <a:lnTo>
                  <a:pt x="2565" y="2532"/>
                </a:lnTo>
                <a:lnTo>
                  <a:pt x="2371" y="2578"/>
                </a:lnTo>
                <a:lnTo>
                  <a:pt x="2342" y="2598"/>
                </a:lnTo>
                <a:lnTo>
                  <a:pt x="2345" y="2628"/>
                </a:lnTo>
                <a:lnTo>
                  <a:pt x="2288" y="2660"/>
                </a:lnTo>
                <a:lnTo>
                  <a:pt x="2285" y="2687"/>
                </a:lnTo>
                <a:lnTo>
                  <a:pt x="2261" y="2701"/>
                </a:lnTo>
                <a:lnTo>
                  <a:pt x="2221" y="2683"/>
                </a:lnTo>
                <a:lnTo>
                  <a:pt x="2191" y="2712"/>
                </a:lnTo>
                <a:lnTo>
                  <a:pt x="2184" y="2697"/>
                </a:lnTo>
                <a:lnTo>
                  <a:pt x="2137" y="2707"/>
                </a:lnTo>
                <a:lnTo>
                  <a:pt x="2187" y="2793"/>
                </a:lnTo>
                <a:lnTo>
                  <a:pt x="2181" y="2840"/>
                </a:lnTo>
                <a:lnTo>
                  <a:pt x="1938" y="2809"/>
                </a:lnTo>
                <a:lnTo>
                  <a:pt x="1888" y="2797"/>
                </a:lnTo>
                <a:lnTo>
                  <a:pt x="1804" y="2837"/>
                </a:lnTo>
                <a:lnTo>
                  <a:pt x="1829" y="3039"/>
                </a:lnTo>
                <a:lnTo>
                  <a:pt x="1864" y="3034"/>
                </a:lnTo>
                <a:lnTo>
                  <a:pt x="1890" y="3016"/>
                </a:lnTo>
                <a:lnTo>
                  <a:pt x="1951" y="3025"/>
                </a:lnTo>
                <a:lnTo>
                  <a:pt x="1939" y="3030"/>
                </a:lnTo>
                <a:lnTo>
                  <a:pt x="1958" y="3077"/>
                </a:lnTo>
                <a:lnTo>
                  <a:pt x="1941" y="3083"/>
                </a:lnTo>
                <a:lnTo>
                  <a:pt x="1958" y="3124"/>
                </a:lnTo>
                <a:lnTo>
                  <a:pt x="2043" y="3140"/>
                </a:lnTo>
                <a:lnTo>
                  <a:pt x="2090" y="3311"/>
                </a:lnTo>
                <a:lnTo>
                  <a:pt x="2114" y="3345"/>
                </a:lnTo>
                <a:lnTo>
                  <a:pt x="2149" y="3361"/>
                </a:lnTo>
                <a:lnTo>
                  <a:pt x="2179" y="3351"/>
                </a:lnTo>
                <a:lnTo>
                  <a:pt x="2215" y="3373"/>
                </a:lnTo>
                <a:lnTo>
                  <a:pt x="2226" y="3413"/>
                </a:lnTo>
                <a:lnTo>
                  <a:pt x="2345" y="3476"/>
                </a:lnTo>
                <a:lnTo>
                  <a:pt x="2508" y="3649"/>
                </a:lnTo>
                <a:lnTo>
                  <a:pt x="2531" y="3694"/>
                </a:lnTo>
                <a:lnTo>
                  <a:pt x="2475" y="3701"/>
                </a:lnTo>
                <a:lnTo>
                  <a:pt x="2419" y="3747"/>
                </a:lnTo>
                <a:lnTo>
                  <a:pt x="2232" y="3651"/>
                </a:lnTo>
                <a:lnTo>
                  <a:pt x="2157" y="3663"/>
                </a:lnTo>
                <a:lnTo>
                  <a:pt x="2140" y="3681"/>
                </a:lnTo>
                <a:lnTo>
                  <a:pt x="2054" y="3542"/>
                </a:lnTo>
                <a:lnTo>
                  <a:pt x="2012" y="3519"/>
                </a:lnTo>
                <a:lnTo>
                  <a:pt x="1959" y="3626"/>
                </a:lnTo>
                <a:lnTo>
                  <a:pt x="1933" y="3634"/>
                </a:lnTo>
                <a:lnTo>
                  <a:pt x="1876" y="3526"/>
                </a:lnTo>
                <a:lnTo>
                  <a:pt x="1752" y="3467"/>
                </a:lnTo>
                <a:lnTo>
                  <a:pt x="1730" y="3473"/>
                </a:lnTo>
                <a:lnTo>
                  <a:pt x="1733" y="3520"/>
                </a:lnTo>
                <a:lnTo>
                  <a:pt x="1704" y="3563"/>
                </a:lnTo>
                <a:lnTo>
                  <a:pt x="1636" y="3616"/>
                </a:lnTo>
                <a:lnTo>
                  <a:pt x="1580" y="3596"/>
                </a:lnTo>
                <a:lnTo>
                  <a:pt x="1594" y="3679"/>
                </a:lnTo>
                <a:lnTo>
                  <a:pt x="1543" y="3673"/>
                </a:lnTo>
                <a:lnTo>
                  <a:pt x="1529" y="3687"/>
                </a:lnTo>
                <a:lnTo>
                  <a:pt x="1516" y="3675"/>
                </a:lnTo>
                <a:lnTo>
                  <a:pt x="1501" y="3693"/>
                </a:lnTo>
                <a:lnTo>
                  <a:pt x="1457" y="3657"/>
                </a:lnTo>
                <a:lnTo>
                  <a:pt x="1433" y="3596"/>
                </a:lnTo>
                <a:lnTo>
                  <a:pt x="1469" y="3484"/>
                </a:lnTo>
                <a:lnTo>
                  <a:pt x="1443" y="3452"/>
                </a:lnTo>
                <a:lnTo>
                  <a:pt x="1416" y="3314"/>
                </a:lnTo>
                <a:lnTo>
                  <a:pt x="1469" y="3201"/>
                </a:lnTo>
                <a:lnTo>
                  <a:pt x="1443" y="3081"/>
                </a:lnTo>
                <a:lnTo>
                  <a:pt x="1463" y="3049"/>
                </a:lnTo>
                <a:lnTo>
                  <a:pt x="1541" y="3051"/>
                </a:lnTo>
                <a:lnTo>
                  <a:pt x="1546" y="3015"/>
                </a:lnTo>
                <a:lnTo>
                  <a:pt x="1508" y="2969"/>
                </a:lnTo>
                <a:lnTo>
                  <a:pt x="1526" y="2930"/>
                </a:lnTo>
                <a:lnTo>
                  <a:pt x="1421" y="2853"/>
                </a:lnTo>
                <a:lnTo>
                  <a:pt x="1356" y="2825"/>
                </a:lnTo>
                <a:lnTo>
                  <a:pt x="1176" y="2846"/>
                </a:lnTo>
                <a:lnTo>
                  <a:pt x="1089" y="2896"/>
                </a:lnTo>
                <a:lnTo>
                  <a:pt x="1001" y="2915"/>
                </a:lnTo>
                <a:lnTo>
                  <a:pt x="989" y="2883"/>
                </a:lnTo>
                <a:lnTo>
                  <a:pt x="927" y="2899"/>
                </a:lnTo>
                <a:lnTo>
                  <a:pt x="926" y="2874"/>
                </a:lnTo>
                <a:lnTo>
                  <a:pt x="900" y="2868"/>
                </a:lnTo>
                <a:lnTo>
                  <a:pt x="864" y="2887"/>
                </a:lnTo>
                <a:lnTo>
                  <a:pt x="873" y="2922"/>
                </a:lnTo>
                <a:lnTo>
                  <a:pt x="820" y="2940"/>
                </a:lnTo>
                <a:lnTo>
                  <a:pt x="737" y="2942"/>
                </a:lnTo>
                <a:lnTo>
                  <a:pt x="721" y="2909"/>
                </a:lnTo>
                <a:lnTo>
                  <a:pt x="761" y="2801"/>
                </a:lnTo>
                <a:lnTo>
                  <a:pt x="828" y="2759"/>
                </a:lnTo>
                <a:lnTo>
                  <a:pt x="837" y="2733"/>
                </a:lnTo>
                <a:lnTo>
                  <a:pt x="771" y="2737"/>
                </a:lnTo>
                <a:lnTo>
                  <a:pt x="692" y="2718"/>
                </a:lnTo>
                <a:lnTo>
                  <a:pt x="695" y="2675"/>
                </a:lnTo>
                <a:lnTo>
                  <a:pt x="614" y="2665"/>
                </a:lnTo>
                <a:lnTo>
                  <a:pt x="534" y="2598"/>
                </a:lnTo>
                <a:lnTo>
                  <a:pt x="427" y="2475"/>
                </a:lnTo>
                <a:lnTo>
                  <a:pt x="353" y="2359"/>
                </a:lnTo>
                <a:lnTo>
                  <a:pt x="190" y="2339"/>
                </a:lnTo>
                <a:lnTo>
                  <a:pt x="56" y="2354"/>
                </a:lnTo>
                <a:lnTo>
                  <a:pt x="56" y="2291"/>
                </a:lnTo>
                <a:lnTo>
                  <a:pt x="0" y="2204"/>
                </a:lnTo>
                <a:lnTo>
                  <a:pt x="48" y="2009"/>
                </a:lnTo>
                <a:lnTo>
                  <a:pt x="48" y="1973"/>
                </a:lnTo>
                <a:lnTo>
                  <a:pt x="18" y="1932"/>
                </a:lnTo>
                <a:lnTo>
                  <a:pt x="78" y="1785"/>
                </a:lnTo>
                <a:lnTo>
                  <a:pt x="89" y="1671"/>
                </a:lnTo>
                <a:lnTo>
                  <a:pt x="170" y="1567"/>
                </a:lnTo>
                <a:lnTo>
                  <a:pt x="393" y="1414"/>
                </a:lnTo>
                <a:lnTo>
                  <a:pt x="511" y="1241"/>
                </a:lnTo>
                <a:lnTo>
                  <a:pt x="606" y="1146"/>
                </a:lnTo>
                <a:lnTo>
                  <a:pt x="552" y="1100"/>
                </a:lnTo>
                <a:lnTo>
                  <a:pt x="549" y="1046"/>
                </a:lnTo>
                <a:lnTo>
                  <a:pt x="620" y="996"/>
                </a:lnTo>
                <a:lnTo>
                  <a:pt x="663" y="938"/>
                </a:lnTo>
                <a:lnTo>
                  <a:pt x="627" y="814"/>
                </a:lnTo>
                <a:lnTo>
                  <a:pt x="582" y="466"/>
                </a:lnTo>
                <a:lnTo>
                  <a:pt x="546" y="419"/>
                </a:lnTo>
                <a:lnTo>
                  <a:pt x="594" y="440"/>
                </a:lnTo>
                <a:lnTo>
                  <a:pt x="645" y="507"/>
                </a:lnTo>
                <a:lnTo>
                  <a:pt x="669" y="501"/>
                </a:lnTo>
                <a:lnTo>
                  <a:pt x="739" y="295"/>
                </a:lnTo>
                <a:lnTo>
                  <a:pt x="807" y="183"/>
                </a:lnTo>
                <a:lnTo>
                  <a:pt x="962" y="78"/>
                </a:lnTo>
                <a:lnTo>
                  <a:pt x="1001" y="0"/>
                </a:lnTo>
                <a:lnTo>
                  <a:pt x="1069" y="18"/>
                </a:lnTo>
                <a:lnTo>
                  <a:pt x="1145" y="80"/>
                </a:lnTo>
                <a:lnTo>
                  <a:pt x="1217" y="87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0E77862-5E23-B199-31B9-3CF9FB30E2DC}"/>
              </a:ext>
            </a:extLst>
          </p:cNvPr>
          <p:cNvSpPr>
            <a:spLocks/>
          </p:cNvSpPr>
          <p:nvPr/>
        </p:nvSpPr>
        <p:spPr bwMode="auto">
          <a:xfrm>
            <a:off x="5652120" y="1059582"/>
            <a:ext cx="2592288" cy="3744528"/>
          </a:xfrm>
          <a:custGeom>
            <a:avLst/>
            <a:gdLst>
              <a:gd name="T0" fmla="*/ 1309 w 2594"/>
              <a:gd name="T1" fmla="*/ 131 h 3747"/>
              <a:gd name="T2" fmla="*/ 1736 w 2594"/>
              <a:gd name="T3" fmla="*/ 248 h 3747"/>
              <a:gd name="T4" fmla="*/ 2012 w 2594"/>
              <a:gd name="T5" fmla="*/ 328 h 3747"/>
              <a:gd name="T6" fmla="*/ 2164 w 2594"/>
              <a:gd name="T7" fmla="*/ 371 h 3747"/>
              <a:gd name="T8" fmla="*/ 1807 w 2594"/>
              <a:gd name="T9" fmla="*/ 1049 h 3747"/>
              <a:gd name="T10" fmla="*/ 1906 w 2594"/>
              <a:gd name="T11" fmla="*/ 1440 h 3747"/>
              <a:gd name="T12" fmla="*/ 1983 w 2594"/>
              <a:gd name="T13" fmla="*/ 1655 h 3747"/>
              <a:gd name="T14" fmla="*/ 2090 w 2594"/>
              <a:gd name="T15" fmla="*/ 1637 h 3747"/>
              <a:gd name="T16" fmla="*/ 2212 w 2594"/>
              <a:gd name="T17" fmla="*/ 1691 h 3747"/>
              <a:gd name="T18" fmla="*/ 2333 w 2594"/>
              <a:gd name="T19" fmla="*/ 1761 h 3747"/>
              <a:gd name="T20" fmla="*/ 2442 w 2594"/>
              <a:gd name="T21" fmla="*/ 1842 h 3747"/>
              <a:gd name="T22" fmla="*/ 2500 w 2594"/>
              <a:gd name="T23" fmla="*/ 1947 h 3747"/>
              <a:gd name="T24" fmla="*/ 2481 w 2594"/>
              <a:gd name="T25" fmla="*/ 2038 h 3747"/>
              <a:gd name="T26" fmla="*/ 2463 w 2594"/>
              <a:gd name="T27" fmla="*/ 2301 h 3747"/>
              <a:gd name="T28" fmla="*/ 2540 w 2594"/>
              <a:gd name="T29" fmla="*/ 2441 h 3747"/>
              <a:gd name="T30" fmla="*/ 2594 w 2594"/>
              <a:gd name="T31" fmla="*/ 2450 h 3747"/>
              <a:gd name="T32" fmla="*/ 2342 w 2594"/>
              <a:gd name="T33" fmla="*/ 2598 h 3747"/>
              <a:gd name="T34" fmla="*/ 2285 w 2594"/>
              <a:gd name="T35" fmla="*/ 2687 h 3747"/>
              <a:gd name="T36" fmla="*/ 2191 w 2594"/>
              <a:gd name="T37" fmla="*/ 2712 h 3747"/>
              <a:gd name="T38" fmla="*/ 2187 w 2594"/>
              <a:gd name="T39" fmla="*/ 2793 h 3747"/>
              <a:gd name="T40" fmla="*/ 1888 w 2594"/>
              <a:gd name="T41" fmla="*/ 2797 h 3747"/>
              <a:gd name="T42" fmla="*/ 1864 w 2594"/>
              <a:gd name="T43" fmla="*/ 3034 h 3747"/>
              <a:gd name="T44" fmla="*/ 1939 w 2594"/>
              <a:gd name="T45" fmla="*/ 3030 h 3747"/>
              <a:gd name="T46" fmla="*/ 1958 w 2594"/>
              <a:gd name="T47" fmla="*/ 3124 h 3747"/>
              <a:gd name="T48" fmla="*/ 2114 w 2594"/>
              <a:gd name="T49" fmla="*/ 3345 h 3747"/>
              <a:gd name="T50" fmla="*/ 2215 w 2594"/>
              <a:gd name="T51" fmla="*/ 3373 h 3747"/>
              <a:gd name="T52" fmla="*/ 2508 w 2594"/>
              <a:gd name="T53" fmla="*/ 3649 h 3747"/>
              <a:gd name="T54" fmla="*/ 2419 w 2594"/>
              <a:gd name="T55" fmla="*/ 3747 h 3747"/>
              <a:gd name="T56" fmla="*/ 2140 w 2594"/>
              <a:gd name="T57" fmla="*/ 3681 h 3747"/>
              <a:gd name="T58" fmla="*/ 1959 w 2594"/>
              <a:gd name="T59" fmla="*/ 3626 h 3747"/>
              <a:gd name="T60" fmla="*/ 1752 w 2594"/>
              <a:gd name="T61" fmla="*/ 3467 h 3747"/>
              <a:gd name="T62" fmla="*/ 1704 w 2594"/>
              <a:gd name="T63" fmla="*/ 3563 h 3747"/>
              <a:gd name="T64" fmla="*/ 1594 w 2594"/>
              <a:gd name="T65" fmla="*/ 3679 h 3747"/>
              <a:gd name="T66" fmla="*/ 1516 w 2594"/>
              <a:gd name="T67" fmla="*/ 3675 h 3747"/>
              <a:gd name="T68" fmla="*/ 1433 w 2594"/>
              <a:gd name="T69" fmla="*/ 3596 h 3747"/>
              <a:gd name="T70" fmla="*/ 1416 w 2594"/>
              <a:gd name="T71" fmla="*/ 3314 h 3747"/>
              <a:gd name="T72" fmla="*/ 1463 w 2594"/>
              <a:gd name="T73" fmla="*/ 3049 h 3747"/>
              <a:gd name="T74" fmla="*/ 1508 w 2594"/>
              <a:gd name="T75" fmla="*/ 2969 h 3747"/>
              <a:gd name="T76" fmla="*/ 1356 w 2594"/>
              <a:gd name="T77" fmla="*/ 2825 h 3747"/>
              <a:gd name="T78" fmla="*/ 1001 w 2594"/>
              <a:gd name="T79" fmla="*/ 2915 h 3747"/>
              <a:gd name="T80" fmla="*/ 926 w 2594"/>
              <a:gd name="T81" fmla="*/ 2874 h 3747"/>
              <a:gd name="T82" fmla="*/ 873 w 2594"/>
              <a:gd name="T83" fmla="*/ 2922 h 3747"/>
              <a:gd name="T84" fmla="*/ 721 w 2594"/>
              <a:gd name="T85" fmla="*/ 2909 h 3747"/>
              <a:gd name="T86" fmla="*/ 837 w 2594"/>
              <a:gd name="T87" fmla="*/ 2733 h 3747"/>
              <a:gd name="T88" fmla="*/ 695 w 2594"/>
              <a:gd name="T89" fmla="*/ 2675 h 3747"/>
              <a:gd name="T90" fmla="*/ 427 w 2594"/>
              <a:gd name="T91" fmla="*/ 2475 h 3747"/>
              <a:gd name="T92" fmla="*/ 56 w 2594"/>
              <a:gd name="T93" fmla="*/ 2354 h 3747"/>
              <a:gd name="T94" fmla="*/ 48 w 2594"/>
              <a:gd name="T95" fmla="*/ 2009 h 3747"/>
              <a:gd name="T96" fmla="*/ 78 w 2594"/>
              <a:gd name="T97" fmla="*/ 1785 h 3747"/>
              <a:gd name="T98" fmla="*/ 393 w 2594"/>
              <a:gd name="T99" fmla="*/ 1414 h 3747"/>
              <a:gd name="T100" fmla="*/ 552 w 2594"/>
              <a:gd name="T101" fmla="*/ 1100 h 3747"/>
              <a:gd name="T102" fmla="*/ 663 w 2594"/>
              <a:gd name="T103" fmla="*/ 938 h 3747"/>
              <a:gd name="T104" fmla="*/ 546 w 2594"/>
              <a:gd name="T105" fmla="*/ 419 h 3747"/>
              <a:gd name="T106" fmla="*/ 669 w 2594"/>
              <a:gd name="T107" fmla="*/ 501 h 3747"/>
              <a:gd name="T108" fmla="*/ 962 w 2594"/>
              <a:gd name="T109" fmla="*/ 78 h 3747"/>
              <a:gd name="T110" fmla="*/ 1145 w 2594"/>
              <a:gd name="T111" fmla="*/ 80 h 3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594" h="3747">
                <a:moveTo>
                  <a:pt x="1217" y="87"/>
                </a:moveTo>
                <a:lnTo>
                  <a:pt x="1300" y="134"/>
                </a:lnTo>
                <a:lnTo>
                  <a:pt x="1309" y="131"/>
                </a:lnTo>
                <a:lnTo>
                  <a:pt x="1421" y="104"/>
                </a:lnTo>
                <a:lnTo>
                  <a:pt x="1564" y="240"/>
                </a:lnTo>
                <a:lnTo>
                  <a:pt x="1736" y="248"/>
                </a:lnTo>
                <a:lnTo>
                  <a:pt x="1840" y="221"/>
                </a:lnTo>
                <a:lnTo>
                  <a:pt x="1939" y="252"/>
                </a:lnTo>
                <a:lnTo>
                  <a:pt x="2012" y="328"/>
                </a:lnTo>
                <a:lnTo>
                  <a:pt x="2050" y="322"/>
                </a:lnTo>
                <a:lnTo>
                  <a:pt x="2137" y="346"/>
                </a:lnTo>
                <a:lnTo>
                  <a:pt x="2164" y="371"/>
                </a:lnTo>
                <a:lnTo>
                  <a:pt x="2126" y="1011"/>
                </a:lnTo>
                <a:lnTo>
                  <a:pt x="1971" y="1052"/>
                </a:lnTo>
                <a:lnTo>
                  <a:pt x="1807" y="1049"/>
                </a:lnTo>
                <a:lnTo>
                  <a:pt x="1742" y="1122"/>
                </a:lnTo>
                <a:lnTo>
                  <a:pt x="1678" y="1132"/>
                </a:lnTo>
                <a:lnTo>
                  <a:pt x="1906" y="1440"/>
                </a:lnTo>
                <a:lnTo>
                  <a:pt x="1921" y="1588"/>
                </a:lnTo>
                <a:lnTo>
                  <a:pt x="1944" y="1653"/>
                </a:lnTo>
                <a:lnTo>
                  <a:pt x="1983" y="1655"/>
                </a:lnTo>
                <a:lnTo>
                  <a:pt x="2003" y="1626"/>
                </a:lnTo>
                <a:lnTo>
                  <a:pt x="2040" y="1620"/>
                </a:lnTo>
                <a:lnTo>
                  <a:pt x="2090" y="1637"/>
                </a:lnTo>
                <a:lnTo>
                  <a:pt x="2243" y="1637"/>
                </a:lnTo>
                <a:lnTo>
                  <a:pt x="2259" y="1673"/>
                </a:lnTo>
                <a:lnTo>
                  <a:pt x="2212" y="1691"/>
                </a:lnTo>
                <a:lnTo>
                  <a:pt x="2268" y="1717"/>
                </a:lnTo>
                <a:lnTo>
                  <a:pt x="2295" y="1758"/>
                </a:lnTo>
                <a:lnTo>
                  <a:pt x="2333" y="1761"/>
                </a:lnTo>
                <a:lnTo>
                  <a:pt x="2353" y="1805"/>
                </a:lnTo>
                <a:lnTo>
                  <a:pt x="2402" y="1855"/>
                </a:lnTo>
                <a:lnTo>
                  <a:pt x="2442" y="1842"/>
                </a:lnTo>
                <a:lnTo>
                  <a:pt x="2454" y="1880"/>
                </a:lnTo>
                <a:lnTo>
                  <a:pt x="2473" y="1871"/>
                </a:lnTo>
                <a:lnTo>
                  <a:pt x="2500" y="1947"/>
                </a:lnTo>
                <a:lnTo>
                  <a:pt x="2497" y="1964"/>
                </a:lnTo>
                <a:lnTo>
                  <a:pt x="2467" y="1971"/>
                </a:lnTo>
                <a:lnTo>
                  <a:pt x="2481" y="2038"/>
                </a:lnTo>
                <a:lnTo>
                  <a:pt x="2405" y="2056"/>
                </a:lnTo>
                <a:lnTo>
                  <a:pt x="2401" y="2076"/>
                </a:lnTo>
                <a:lnTo>
                  <a:pt x="2463" y="2301"/>
                </a:lnTo>
                <a:lnTo>
                  <a:pt x="2454" y="2327"/>
                </a:lnTo>
                <a:lnTo>
                  <a:pt x="2547" y="2344"/>
                </a:lnTo>
                <a:lnTo>
                  <a:pt x="2540" y="2441"/>
                </a:lnTo>
                <a:lnTo>
                  <a:pt x="2562" y="2465"/>
                </a:lnTo>
                <a:lnTo>
                  <a:pt x="2586" y="2439"/>
                </a:lnTo>
                <a:lnTo>
                  <a:pt x="2594" y="2450"/>
                </a:lnTo>
                <a:lnTo>
                  <a:pt x="2565" y="2532"/>
                </a:lnTo>
                <a:lnTo>
                  <a:pt x="2371" y="2578"/>
                </a:lnTo>
                <a:lnTo>
                  <a:pt x="2342" y="2598"/>
                </a:lnTo>
                <a:lnTo>
                  <a:pt x="2345" y="2628"/>
                </a:lnTo>
                <a:lnTo>
                  <a:pt x="2288" y="2660"/>
                </a:lnTo>
                <a:lnTo>
                  <a:pt x="2285" y="2687"/>
                </a:lnTo>
                <a:lnTo>
                  <a:pt x="2261" y="2701"/>
                </a:lnTo>
                <a:lnTo>
                  <a:pt x="2221" y="2683"/>
                </a:lnTo>
                <a:lnTo>
                  <a:pt x="2191" y="2712"/>
                </a:lnTo>
                <a:lnTo>
                  <a:pt x="2184" y="2697"/>
                </a:lnTo>
                <a:lnTo>
                  <a:pt x="2137" y="2707"/>
                </a:lnTo>
                <a:lnTo>
                  <a:pt x="2187" y="2793"/>
                </a:lnTo>
                <a:lnTo>
                  <a:pt x="2181" y="2840"/>
                </a:lnTo>
                <a:lnTo>
                  <a:pt x="1938" y="2809"/>
                </a:lnTo>
                <a:lnTo>
                  <a:pt x="1888" y="2797"/>
                </a:lnTo>
                <a:lnTo>
                  <a:pt x="1804" y="2837"/>
                </a:lnTo>
                <a:lnTo>
                  <a:pt x="1829" y="3039"/>
                </a:lnTo>
                <a:lnTo>
                  <a:pt x="1864" y="3034"/>
                </a:lnTo>
                <a:lnTo>
                  <a:pt x="1890" y="3016"/>
                </a:lnTo>
                <a:lnTo>
                  <a:pt x="1951" y="3025"/>
                </a:lnTo>
                <a:lnTo>
                  <a:pt x="1939" y="3030"/>
                </a:lnTo>
                <a:lnTo>
                  <a:pt x="1958" y="3077"/>
                </a:lnTo>
                <a:lnTo>
                  <a:pt x="1941" y="3083"/>
                </a:lnTo>
                <a:lnTo>
                  <a:pt x="1958" y="3124"/>
                </a:lnTo>
                <a:lnTo>
                  <a:pt x="2043" y="3140"/>
                </a:lnTo>
                <a:lnTo>
                  <a:pt x="2090" y="3311"/>
                </a:lnTo>
                <a:lnTo>
                  <a:pt x="2114" y="3345"/>
                </a:lnTo>
                <a:lnTo>
                  <a:pt x="2149" y="3361"/>
                </a:lnTo>
                <a:lnTo>
                  <a:pt x="2179" y="3351"/>
                </a:lnTo>
                <a:lnTo>
                  <a:pt x="2215" y="3373"/>
                </a:lnTo>
                <a:lnTo>
                  <a:pt x="2226" y="3413"/>
                </a:lnTo>
                <a:lnTo>
                  <a:pt x="2345" y="3476"/>
                </a:lnTo>
                <a:lnTo>
                  <a:pt x="2508" y="3649"/>
                </a:lnTo>
                <a:lnTo>
                  <a:pt x="2531" y="3694"/>
                </a:lnTo>
                <a:lnTo>
                  <a:pt x="2475" y="3701"/>
                </a:lnTo>
                <a:lnTo>
                  <a:pt x="2419" y="3747"/>
                </a:lnTo>
                <a:lnTo>
                  <a:pt x="2232" y="3651"/>
                </a:lnTo>
                <a:lnTo>
                  <a:pt x="2157" y="3663"/>
                </a:lnTo>
                <a:lnTo>
                  <a:pt x="2140" y="3681"/>
                </a:lnTo>
                <a:lnTo>
                  <a:pt x="2054" y="3542"/>
                </a:lnTo>
                <a:lnTo>
                  <a:pt x="2012" y="3519"/>
                </a:lnTo>
                <a:lnTo>
                  <a:pt x="1959" y="3626"/>
                </a:lnTo>
                <a:lnTo>
                  <a:pt x="1933" y="3634"/>
                </a:lnTo>
                <a:lnTo>
                  <a:pt x="1876" y="3526"/>
                </a:lnTo>
                <a:lnTo>
                  <a:pt x="1752" y="3467"/>
                </a:lnTo>
                <a:lnTo>
                  <a:pt x="1730" y="3473"/>
                </a:lnTo>
                <a:lnTo>
                  <a:pt x="1733" y="3520"/>
                </a:lnTo>
                <a:lnTo>
                  <a:pt x="1704" y="3563"/>
                </a:lnTo>
                <a:lnTo>
                  <a:pt x="1636" y="3616"/>
                </a:lnTo>
                <a:lnTo>
                  <a:pt x="1580" y="3596"/>
                </a:lnTo>
                <a:lnTo>
                  <a:pt x="1594" y="3679"/>
                </a:lnTo>
                <a:lnTo>
                  <a:pt x="1543" y="3673"/>
                </a:lnTo>
                <a:lnTo>
                  <a:pt x="1529" y="3687"/>
                </a:lnTo>
                <a:lnTo>
                  <a:pt x="1516" y="3675"/>
                </a:lnTo>
                <a:lnTo>
                  <a:pt x="1501" y="3693"/>
                </a:lnTo>
                <a:lnTo>
                  <a:pt x="1457" y="3657"/>
                </a:lnTo>
                <a:lnTo>
                  <a:pt x="1433" y="3596"/>
                </a:lnTo>
                <a:lnTo>
                  <a:pt x="1469" y="3484"/>
                </a:lnTo>
                <a:lnTo>
                  <a:pt x="1443" y="3452"/>
                </a:lnTo>
                <a:lnTo>
                  <a:pt x="1416" y="3314"/>
                </a:lnTo>
                <a:lnTo>
                  <a:pt x="1469" y="3201"/>
                </a:lnTo>
                <a:lnTo>
                  <a:pt x="1443" y="3081"/>
                </a:lnTo>
                <a:lnTo>
                  <a:pt x="1463" y="3049"/>
                </a:lnTo>
                <a:lnTo>
                  <a:pt x="1541" y="3051"/>
                </a:lnTo>
                <a:lnTo>
                  <a:pt x="1546" y="3015"/>
                </a:lnTo>
                <a:lnTo>
                  <a:pt x="1508" y="2969"/>
                </a:lnTo>
                <a:lnTo>
                  <a:pt x="1526" y="2930"/>
                </a:lnTo>
                <a:lnTo>
                  <a:pt x="1421" y="2853"/>
                </a:lnTo>
                <a:lnTo>
                  <a:pt x="1356" y="2825"/>
                </a:lnTo>
                <a:lnTo>
                  <a:pt x="1176" y="2846"/>
                </a:lnTo>
                <a:lnTo>
                  <a:pt x="1089" y="2896"/>
                </a:lnTo>
                <a:lnTo>
                  <a:pt x="1001" y="2915"/>
                </a:lnTo>
                <a:lnTo>
                  <a:pt x="989" y="2883"/>
                </a:lnTo>
                <a:lnTo>
                  <a:pt x="927" y="2899"/>
                </a:lnTo>
                <a:lnTo>
                  <a:pt x="926" y="2874"/>
                </a:lnTo>
                <a:lnTo>
                  <a:pt x="900" y="2868"/>
                </a:lnTo>
                <a:lnTo>
                  <a:pt x="864" y="2887"/>
                </a:lnTo>
                <a:lnTo>
                  <a:pt x="873" y="2922"/>
                </a:lnTo>
                <a:lnTo>
                  <a:pt x="820" y="2940"/>
                </a:lnTo>
                <a:lnTo>
                  <a:pt x="737" y="2942"/>
                </a:lnTo>
                <a:lnTo>
                  <a:pt x="721" y="2909"/>
                </a:lnTo>
                <a:lnTo>
                  <a:pt x="761" y="2801"/>
                </a:lnTo>
                <a:lnTo>
                  <a:pt x="828" y="2759"/>
                </a:lnTo>
                <a:lnTo>
                  <a:pt x="837" y="2733"/>
                </a:lnTo>
                <a:lnTo>
                  <a:pt x="771" y="2737"/>
                </a:lnTo>
                <a:lnTo>
                  <a:pt x="692" y="2718"/>
                </a:lnTo>
                <a:lnTo>
                  <a:pt x="695" y="2675"/>
                </a:lnTo>
                <a:lnTo>
                  <a:pt x="614" y="2665"/>
                </a:lnTo>
                <a:lnTo>
                  <a:pt x="534" y="2598"/>
                </a:lnTo>
                <a:lnTo>
                  <a:pt x="427" y="2475"/>
                </a:lnTo>
                <a:lnTo>
                  <a:pt x="353" y="2359"/>
                </a:lnTo>
                <a:lnTo>
                  <a:pt x="190" y="2339"/>
                </a:lnTo>
                <a:lnTo>
                  <a:pt x="56" y="2354"/>
                </a:lnTo>
                <a:lnTo>
                  <a:pt x="56" y="2291"/>
                </a:lnTo>
                <a:lnTo>
                  <a:pt x="0" y="2204"/>
                </a:lnTo>
                <a:lnTo>
                  <a:pt x="48" y="2009"/>
                </a:lnTo>
                <a:lnTo>
                  <a:pt x="48" y="1973"/>
                </a:lnTo>
                <a:lnTo>
                  <a:pt x="18" y="1932"/>
                </a:lnTo>
                <a:lnTo>
                  <a:pt x="78" y="1785"/>
                </a:lnTo>
                <a:lnTo>
                  <a:pt x="89" y="1671"/>
                </a:lnTo>
                <a:lnTo>
                  <a:pt x="170" y="1567"/>
                </a:lnTo>
                <a:lnTo>
                  <a:pt x="393" y="1414"/>
                </a:lnTo>
                <a:lnTo>
                  <a:pt x="511" y="1241"/>
                </a:lnTo>
                <a:lnTo>
                  <a:pt x="606" y="1146"/>
                </a:lnTo>
                <a:lnTo>
                  <a:pt x="552" y="1100"/>
                </a:lnTo>
                <a:lnTo>
                  <a:pt x="549" y="1046"/>
                </a:lnTo>
                <a:lnTo>
                  <a:pt x="620" y="996"/>
                </a:lnTo>
                <a:lnTo>
                  <a:pt x="663" y="938"/>
                </a:lnTo>
                <a:lnTo>
                  <a:pt x="627" y="814"/>
                </a:lnTo>
                <a:lnTo>
                  <a:pt x="582" y="466"/>
                </a:lnTo>
                <a:lnTo>
                  <a:pt x="546" y="419"/>
                </a:lnTo>
                <a:lnTo>
                  <a:pt x="594" y="440"/>
                </a:lnTo>
                <a:lnTo>
                  <a:pt x="645" y="507"/>
                </a:lnTo>
                <a:lnTo>
                  <a:pt x="669" y="501"/>
                </a:lnTo>
                <a:lnTo>
                  <a:pt x="739" y="295"/>
                </a:lnTo>
                <a:lnTo>
                  <a:pt x="807" y="183"/>
                </a:lnTo>
                <a:lnTo>
                  <a:pt x="962" y="78"/>
                </a:lnTo>
                <a:lnTo>
                  <a:pt x="1001" y="0"/>
                </a:lnTo>
                <a:lnTo>
                  <a:pt x="1069" y="18"/>
                </a:lnTo>
                <a:lnTo>
                  <a:pt x="1145" y="80"/>
                </a:lnTo>
                <a:lnTo>
                  <a:pt x="1217" y="8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de-DE" altLang="zh-CN" dirty="0"/>
              <a:t>Klagenfurt am Wörthersee – Carinthia (Kärnten)</a:t>
            </a:r>
            <a:endParaRPr lang="en-US" altLang="zh-CN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CB0C7BE6-2A6A-8B28-00E7-4308ECCDDCA6}"/>
              </a:ext>
            </a:extLst>
          </p:cNvPr>
          <p:cNvSpPr>
            <a:spLocks/>
          </p:cNvSpPr>
          <p:nvPr/>
        </p:nvSpPr>
        <p:spPr bwMode="auto">
          <a:xfrm>
            <a:off x="1115616" y="1275606"/>
            <a:ext cx="3371629" cy="3197300"/>
          </a:xfrm>
          <a:custGeom>
            <a:avLst/>
            <a:gdLst>
              <a:gd name="T0" fmla="*/ 1525 w 3520"/>
              <a:gd name="T1" fmla="*/ 238 h 3338"/>
              <a:gd name="T2" fmla="*/ 1497 w 3520"/>
              <a:gd name="T3" fmla="*/ 293 h 3338"/>
              <a:gd name="T4" fmla="*/ 1395 w 3520"/>
              <a:gd name="T5" fmla="*/ 403 h 3338"/>
              <a:gd name="T6" fmla="*/ 1366 w 3520"/>
              <a:gd name="T7" fmla="*/ 411 h 3338"/>
              <a:gd name="T8" fmla="*/ 1321 w 3520"/>
              <a:gd name="T9" fmla="*/ 452 h 3338"/>
              <a:gd name="T10" fmla="*/ 1214 w 3520"/>
              <a:gd name="T11" fmla="*/ 541 h 3338"/>
              <a:gd name="T12" fmla="*/ 1250 w 3520"/>
              <a:gd name="T13" fmla="*/ 592 h 3338"/>
              <a:gd name="T14" fmla="*/ 1301 w 3520"/>
              <a:gd name="T15" fmla="*/ 612 h 3338"/>
              <a:gd name="T16" fmla="*/ 1386 w 3520"/>
              <a:gd name="T17" fmla="*/ 679 h 3338"/>
              <a:gd name="T18" fmla="*/ 1458 w 3520"/>
              <a:gd name="T19" fmla="*/ 721 h 3338"/>
              <a:gd name="T20" fmla="*/ 1473 w 3520"/>
              <a:gd name="T21" fmla="*/ 774 h 3338"/>
              <a:gd name="T22" fmla="*/ 1393 w 3520"/>
              <a:gd name="T23" fmla="*/ 854 h 3338"/>
              <a:gd name="T24" fmla="*/ 1500 w 3520"/>
              <a:gd name="T25" fmla="*/ 924 h 3338"/>
              <a:gd name="T26" fmla="*/ 1485 w 3520"/>
              <a:gd name="T27" fmla="*/ 1060 h 3338"/>
              <a:gd name="T28" fmla="*/ 1577 w 3520"/>
              <a:gd name="T29" fmla="*/ 1050 h 3338"/>
              <a:gd name="T30" fmla="*/ 1813 w 3520"/>
              <a:gd name="T31" fmla="*/ 991 h 3338"/>
              <a:gd name="T32" fmla="*/ 1804 w 3520"/>
              <a:gd name="T33" fmla="*/ 1059 h 3338"/>
              <a:gd name="T34" fmla="*/ 1850 w 3520"/>
              <a:gd name="T35" fmla="*/ 1027 h 3338"/>
              <a:gd name="T36" fmla="*/ 2012 w 3520"/>
              <a:gd name="T37" fmla="*/ 869 h 3338"/>
              <a:gd name="T38" fmla="*/ 2083 w 3520"/>
              <a:gd name="T39" fmla="*/ 820 h 3338"/>
              <a:gd name="T40" fmla="*/ 2164 w 3520"/>
              <a:gd name="T41" fmla="*/ 839 h 3338"/>
              <a:gd name="T42" fmla="*/ 2336 w 3520"/>
              <a:gd name="T43" fmla="*/ 801 h 3338"/>
              <a:gd name="T44" fmla="*/ 2466 w 3520"/>
              <a:gd name="T45" fmla="*/ 821 h 3338"/>
              <a:gd name="T46" fmla="*/ 2466 w 3520"/>
              <a:gd name="T47" fmla="*/ 877 h 3338"/>
              <a:gd name="T48" fmla="*/ 2421 w 3520"/>
              <a:gd name="T49" fmla="*/ 960 h 3338"/>
              <a:gd name="T50" fmla="*/ 2414 w 3520"/>
              <a:gd name="T51" fmla="*/ 1092 h 3338"/>
              <a:gd name="T52" fmla="*/ 2497 w 3520"/>
              <a:gd name="T53" fmla="*/ 1107 h 3338"/>
              <a:gd name="T54" fmla="*/ 2691 w 3520"/>
              <a:gd name="T55" fmla="*/ 1289 h 3338"/>
              <a:gd name="T56" fmla="*/ 2701 w 3520"/>
              <a:gd name="T57" fmla="*/ 1534 h 3338"/>
              <a:gd name="T58" fmla="*/ 2983 w 3520"/>
              <a:gd name="T59" fmla="*/ 1589 h 3338"/>
              <a:gd name="T60" fmla="*/ 3356 w 3520"/>
              <a:gd name="T61" fmla="*/ 1616 h 3338"/>
              <a:gd name="T62" fmla="*/ 3482 w 3520"/>
              <a:gd name="T63" fmla="*/ 1770 h 3338"/>
              <a:gd name="T64" fmla="*/ 3040 w 3520"/>
              <a:gd name="T65" fmla="*/ 2020 h 3338"/>
              <a:gd name="T66" fmla="*/ 2449 w 3520"/>
              <a:gd name="T67" fmla="*/ 2369 h 3338"/>
              <a:gd name="T68" fmla="*/ 2000 w 3520"/>
              <a:gd name="T69" fmla="*/ 2771 h 3338"/>
              <a:gd name="T70" fmla="*/ 1891 w 3520"/>
              <a:gd name="T71" fmla="*/ 3024 h 3338"/>
              <a:gd name="T72" fmla="*/ 1748 w 3520"/>
              <a:gd name="T73" fmla="*/ 3265 h 3338"/>
              <a:gd name="T74" fmla="*/ 1490 w 3520"/>
              <a:gd name="T75" fmla="*/ 3297 h 3338"/>
              <a:gd name="T76" fmla="*/ 1316 w 3520"/>
              <a:gd name="T77" fmla="*/ 3203 h 3338"/>
              <a:gd name="T78" fmla="*/ 1258 w 3520"/>
              <a:gd name="T79" fmla="*/ 3153 h 3338"/>
              <a:gd name="T80" fmla="*/ 989 w 3520"/>
              <a:gd name="T81" fmla="*/ 3241 h 3338"/>
              <a:gd name="T82" fmla="*/ 674 w 3520"/>
              <a:gd name="T83" fmla="*/ 3255 h 3338"/>
              <a:gd name="T84" fmla="*/ 516 w 3520"/>
              <a:gd name="T85" fmla="*/ 3029 h 3338"/>
              <a:gd name="T86" fmla="*/ 534 w 3520"/>
              <a:gd name="T87" fmla="*/ 2853 h 3338"/>
              <a:gd name="T88" fmla="*/ 582 w 3520"/>
              <a:gd name="T89" fmla="*/ 2688 h 3338"/>
              <a:gd name="T90" fmla="*/ 559 w 3520"/>
              <a:gd name="T91" fmla="*/ 2417 h 3338"/>
              <a:gd name="T92" fmla="*/ 479 w 3520"/>
              <a:gd name="T93" fmla="*/ 1925 h 3338"/>
              <a:gd name="T94" fmla="*/ 383 w 3520"/>
              <a:gd name="T95" fmla="*/ 1686 h 3338"/>
              <a:gd name="T96" fmla="*/ 333 w 3520"/>
              <a:gd name="T97" fmla="*/ 1555 h 3338"/>
              <a:gd name="T98" fmla="*/ 460 w 3520"/>
              <a:gd name="T99" fmla="*/ 1368 h 3338"/>
              <a:gd name="T100" fmla="*/ 137 w 3520"/>
              <a:gd name="T101" fmla="*/ 1289 h 3338"/>
              <a:gd name="T102" fmla="*/ 129 w 3520"/>
              <a:gd name="T103" fmla="*/ 1127 h 3338"/>
              <a:gd name="T104" fmla="*/ 78 w 3520"/>
              <a:gd name="T105" fmla="*/ 1015 h 3338"/>
              <a:gd name="T106" fmla="*/ 99 w 3520"/>
              <a:gd name="T107" fmla="*/ 815 h 3338"/>
              <a:gd name="T108" fmla="*/ 132 w 3520"/>
              <a:gd name="T109" fmla="*/ 667 h 3338"/>
              <a:gd name="T110" fmla="*/ 353 w 3520"/>
              <a:gd name="T111" fmla="*/ 309 h 3338"/>
              <a:gd name="T112" fmla="*/ 596 w 3520"/>
              <a:gd name="T113" fmla="*/ 250 h 3338"/>
              <a:gd name="T114" fmla="*/ 869 w 3520"/>
              <a:gd name="T115" fmla="*/ 202 h 3338"/>
              <a:gd name="T116" fmla="*/ 1060 w 3520"/>
              <a:gd name="T117" fmla="*/ 35 h 3338"/>
              <a:gd name="T118" fmla="*/ 1312 w 3520"/>
              <a:gd name="T119" fmla="*/ 41 h 3338"/>
              <a:gd name="T120" fmla="*/ 1600 w 3520"/>
              <a:gd name="T121" fmla="*/ 35 h 3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20" h="3338">
                <a:moveTo>
                  <a:pt x="1600" y="35"/>
                </a:moveTo>
                <a:lnTo>
                  <a:pt x="1559" y="73"/>
                </a:lnTo>
                <a:lnTo>
                  <a:pt x="1582" y="123"/>
                </a:lnTo>
                <a:lnTo>
                  <a:pt x="1491" y="227"/>
                </a:lnTo>
                <a:lnTo>
                  <a:pt x="1482" y="238"/>
                </a:lnTo>
                <a:lnTo>
                  <a:pt x="1525" y="238"/>
                </a:lnTo>
                <a:lnTo>
                  <a:pt x="1544" y="238"/>
                </a:lnTo>
                <a:lnTo>
                  <a:pt x="1620" y="236"/>
                </a:lnTo>
                <a:lnTo>
                  <a:pt x="1627" y="236"/>
                </a:lnTo>
                <a:lnTo>
                  <a:pt x="1576" y="277"/>
                </a:lnTo>
                <a:lnTo>
                  <a:pt x="1558" y="293"/>
                </a:lnTo>
                <a:lnTo>
                  <a:pt x="1497" y="293"/>
                </a:lnTo>
                <a:lnTo>
                  <a:pt x="1484" y="293"/>
                </a:lnTo>
                <a:lnTo>
                  <a:pt x="1461" y="294"/>
                </a:lnTo>
                <a:lnTo>
                  <a:pt x="1437" y="294"/>
                </a:lnTo>
                <a:lnTo>
                  <a:pt x="1433" y="309"/>
                </a:lnTo>
                <a:lnTo>
                  <a:pt x="1405" y="397"/>
                </a:lnTo>
                <a:lnTo>
                  <a:pt x="1395" y="403"/>
                </a:lnTo>
                <a:lnTo>
                  <a:pt x="1378" y="402"/>
                </a:lnTo>
                <a:lnTo>
                  <a:pt x="1377" y="409"/>
                </a:lnTo>
                <a:lnTo>
                  <a:pt x="1378" y="412"/>
                </a:lnTo>
                <a:lnTo>
                  <a:pt x="1381" y="418"/>
                </a:lnTo>
                <a:lnTo>
                  <a:pt x="1378" y="424"/>
                </a:lnTo>
                <a:lnTo>
                  <a:pt x="1366" y="411"/>
                </a:lnTo>
                <a:lnTo>
                  <a:pt x="1347" y="406"/>
                </a:lnTo>
                <a:lnTo>
                  <a:pt x="1338" y="424"/>
                </a:lnTo>
                <a:lnTo>
                  <a:pt x="1336" y="424"/>
                </a:lnTo>
                <a:lnTo>
                  <a:pt x="1335" y="421"/>
                </a:lnTo>
                <a:lnTo>
                  <a:pt x="1321" y="452"/>
                </a:lnTo>
                <a:lnTo>
                  <a:pt x="1321" y="452"/>
                </a:lnTo>
                <a:lnTo>
                  <a:pt x="1294" y="441"/>
                </a:lnTo>
                <a:lnTo>
                  <a:pt x="1276" y="430"/>
                </a:lnTo>
                <a:lnTo>
                  <a:pt x="1256" y="465"/>
                </a:lnTo>
                <a:lnTo>
                  <a:pt x="1240" y="488"/>
                </a:lnTo>
                <a:lnTo>
                  <a:pt x="1221" y="542"/>
                </a:lnTo>
                <a:lnTo>
                  <a:pt x="1214" y="541"/>
                </a:lnTo>
                <a:lnTo>
                  <a:pt x="1208" y="580"/>
                </a:lnTo>
                <a:lnTo>
                  <a:pt x="1211" y="577"/>
                </a:lnTo>
                <a:lnTo>
                  <a:pt x="1220" y="579"/>
                </a:lnTo>
                <a:lnTo>
                  <a:pt x="1224" y="580"/>
                </a:lnTo>
                <a:lnTo>
                  <a:pt x="1241" y="579"/>
                </a:lnTo>
                <a:lnTo>
                  <a:pt x="1250" y="592"/>
                </a:lnTo>
                <a:lnTo>
                  <a:pt x="1252" y="601"/>
                </a:lnTo>
                <a:lnTo>
                  <a:pt x="1270" y="603"/>
                </a:lnTo>
                <a:lnTo>
                  <a:pt x="1271" y="606"/>
                </a:lnTo>
                <a:lnTo>
                  <a:pt x="1274" y="612"/>
                </a:lnTo>
                <a:lnTo>
                  <a:pt x="1283" y="615"/>
                </a:lnTo>
                <a:lnTo>
                  <a:pt x="1301" y="612"/>
                </a:lnTo>
                <a:lnTo>
                  <a:pt x="1307" y="630"/>
                </a:lnTo>
                <a:lnTo>
                  <a:pt x="1384" y="600"/>
                </a:lnTo>
                <a:lnTo>
                  <a:pt x="1368" y="633"/>
                </a:lnTo>
                <a:lnTo>
                  <a:pt x="1365" y="650"/>
                </a:lnTo>
                <a:lnTo>
                  <a:pt x="1369" y="659"/>
                </a:lnTo>
                <a:lnTo>
                  <a:pt x="1386" y="679"/>
                </a:lnTo>
                <a:lnTo>
                  <a:pt x="1401" y="683"/>
                </a:lnTo>
                <a:lnTo>
                  <a:pt x="1419" y="683"/>
                </a:lnTo>
                <a:lnTo>
                  <a:pt x="1425" y="683"/>
                </a:lnTo>
                <a:lnTo>
                  <a:pt x="1442" y="694"/>
                </a:lnTo>
                <a:lnTo>
                  <a:pt x="1452" y="718"/>
                </a:lnTo>
                <a:lnTo>
                  <a:pt x="1458" y="721"/>
                </a:lnTo>
                <a:lnTo>
                  <a:pt x="1470" y="730"/>
                </a:lnTo>
                <a:lnTo>
                  <a:pt x="1479" y="747"/>
                </a:lnTo>
                <a:lnTo>
                  <a:pt x="1476" y="750"/>
                </a:lnTo>
                <a:lnTo>
                  <a:pt x="1473" y="753"/>
                </a:lnTo>
                <a:lnTo>
                  <a:pt x="1484" y="763"/>
                </a:lnTo>
                <a:lnTo>
                  <a:pt x="1473" y="774"/>
                </a:lnTo>
                <a:lnTo>
                  <a:pt x="1473" y="776"/>
                </a:lnTo>
                <a:lnTo>
                  <a:pt x="1466" y="795"/>
                </a:lnTo>
                <a:lnTo>
                  <a:pt x="1454" y="810"/>
                </a:lnTo>
                <a:lnTo>
                  <a:pt x="1408" y="841"/>
                </a:lnTo>
                <a:lnTo>
                  <a:pt x="1393" y="850"/>
                </a:lnTo>
                <a:lnTo>
                  <a:pt x="1393" y="854"/>
                </a:lnTo>
                <a:lnTo>
                  <a:pt x="1407" y="860"/>
                </a:lnTo>
                <a:lnTo>
                  <a:pt x="1422" y="869"/>
                </a:lnTo>
                <a:lnTo>
                  <a:pt x="1434" y="898"/>
                </a:lnTo>
                <a:lnTo>
                  <a:pt x="1448" y="904"/>
                </a:lnTo>
                <a:lnTo>
                  <a:pt x="1499" y="924"/>
                </a:lnTo>
                <a:lnTo>
                  <a:pt x="1500" y="924"/>
                </a:lnTo>
                <a:lnTo>
                  <a:pt x="1522" y="932"/>
                </a:lnTo>
                <a:lnTo>
                  <a:pt x="1537" y="938"/>
                </a:lnTo>
                <a:lnTo>
                  <a:pt x="1422" y="1044"/>
                </a:lnTo>
                <a:lnTo>
                  <a:pt x="1413" y="1053"/>
                </a:lnTo>
                <a:lnTo>
                  <a:pt x="1452" y="1059"/>
                </a:lnTo>
                <a:lnTo>
                  <a:pt x="1485" y="1060"/>
                </a:lnTo>
                <a:lnTo>
                  <a:pt x="1491" y="1057"/>
                </a:lnTo>
                <a:lnTo>
                  <a:pt x="1497" y="1048"/>
                </a:lnTo>
                <a:lnTo>
                  <a:pt x="1528" y="1071"/>
                </a:lnTo>
                <a:lnTo>
                  <a:pt x="1540" y="1081"/>
                </a:lnTo>
                <a:lnTo>
                  <a:pt x="1550" y="1088"/>
                </a:lnTo>
                <a:lnTo>
                  <a:pt x="1577" y="1050"/>
                </a:lnTo>
                <a:lnTo>
                  <a:pt x="1600" y="1033"/>
                </a:lnTo>
                <a:lnTo>
                  <a:pt x="1618" y="1025"/>
                </a:lnTo>
                <a:lnTo>
                  <a:pt x="1684" y="1016"/>
                </a:lnTo>
                <a:lnTo>
                  <a:pt x="1761" y="1018"/>
                </a:lnTo>
                <a:lnTo>
                  <a:pt x="1776" y="1013"/>
                </a:lnTo>
                <a:lnTo>
                  <a:pt x="1813" y="991"/>
                </a:lnTo>
                <a:lnTo>
                  <a:pt x="1825" y="975"/>
                </a:lnTo>
                <a:lnTo>
                  <a:pt x="1838" y="1003"/>
                </a:lnTo>
                <a:lnTo>
                  <a:pt x="1828" y="1007"/>
                </a:lnTo>
                <a:lnTo>
                  <a:pt x="1814" y="1024"/>
                </a:lnTo>
                <a:lnTo>
                  <a:pt x="1813" y="1038"/>
                </a:lnTo>
                <a:lnTo>
                  <a:pt x="1804" y="1059"/>
                </a:lnTo>
                <a:lnTo>
                  <a:pt x="1801" y="1109"/>
                </a:lnTo>
                <a:lnTo>
                  <a:pt x="1804" y="1107"/>
                </a:lnTo>
                <a:lnTo>
                  <a:pt x="1835" y="1119"/>
                </a:lnTo>
                <a:lnTo>
                  <a:pt x="1841" y="1106"/>
                </a:lnTo>
                <a:lnTo>
                  <a:pt x="1850" y="1100"/>
                </a:lnTo>
                <a:lnTo>
                  <a:pt x="1850" y="1027"/>
                </a:lnTo>
                <a:lnTo>
                  <a:pt x="1905" y="969"/>
                </a:lnTo>
                <a:lnTo>
                  <a:pt x="1905" y="953"/>
                </a:lnTo>
                <a:lnTo>
                  <a:pt x="1905" y="947"/>
                </a:lnTo>
                <a:lnTo>
                  <a:pt x="1921" y="930"/>
                </a:lnTo>
                <a:lnTo>
                  <a:pt x="1992" y="891"/>
                </a:lnTo>
                <a:lnTo>
                  <a:pt x="2012" y="869"/>
                </a:lnTo>
                <a:lnTo>
                  <a:pt x="2015" y="866"/>
                </a:lnTo>
                <a:lnTo>
                  <a:pt x="2018" y="865"/>
                </a:lnTo>
                <a:lnTo>
                  <a:pt x="2033" y="863"/>
                </a:lnTo>
                <a:lnTo>
                  <a:pt x="2060" y="838"/>
                </a:lnTo>
                <a:lnTo>
                  <a:pt x="2080" y="818"/>
                </a:lnTo>
                <a:lnTo>
                  <a:pt x="2083" y="820"/>
                </a:lnTo>
                <a:lnTo>
                  <a:pt x="2104" y="807"/>
                </a:lnTo>
                <a:lnTo>
                  <a:pt x="2108" y="815"/>
                </a:lnTo>
                <a:lnTo>
                  <a:pt x="2145" y="803"/>
                </a:lnTo>
                <a:lnTo>
                  <a:pt x="2154" y="813"/>
                </a:lnTo>
                <a:lnTo>
                  <a:pt x="2149" y="832"/>
                </a:lnTo>
                <a:lnTo>
                  <a:pt x="2164" y="839"/>
                </a:lnTo>
                <a:lnTo>
                  <a:pt x="2173" y="851"/>
                </a:lnTo>
                <a:lnTo>
                  <a:pt x="2258" y="804"/>
                </a:lnTo>
                <a:lnTo>
                  <a:pt x="2273" y="812"/>
                </a:lnTo>
                <a:lnTo>
                  <a:pt x="2322" y="801"/>
                </a:lnTo>
                <a:lnTo>
                  <a:pt x="2329" y="800"/>
                </a:lnTo>
                <a:lnTo>
                  <a:pt x="2336" y="801"/>
                </a:lnTo>
                <a:lnTo>
                  <a:pt x="2383" y="804"/>
                </a:lnTo>
                <a:lnTo>
                  <a:pt x="2392" y="797"/>
                </a:lnTo>
                <a:lnTo>
                  <a:pt x="2393" y="797"/>
                </a:lnTo>
                <a:lnTo>
                  <a:pt x="2419" y="791"/>
                </a:lnTo>
                <a:lnTo>
                  <a:pt x="2436" y="795"/>
                </a:lnTo>
                <a:lnTo>
                  <a:pt x="2466" y="821"/>
                </a:lnTo>
                <a:lnTo>
                  <a:pt x="2481" y="821"/>
                </a:lnTo>
                <a:lnTo>
                  <a:pt x="2485" y="821"/>
                </a:lnTo>
                <a:lnTo>
                  <a:pt x="2487" y="824"/>
                </a:lnTo>
                <a:lnTo>
                  <a:pt x="2481" y="827"/>
                </a:lnTo>
                <a:lnTo>
                  <a:pt x="2475" y="850"/>
                </a:lnTo>
                <a:lnTo>
                  <a:pt x="2466" y="877"/>
                </a:lnTo>
                <a:lnTo>
                  <a:pt x="2446" y="907"/>
                </a:lnTo>
                <a:lnTo>
                  <a:pt x="2443" y="912"/>
                </a:lnTo>
                <a:lnTo>
                  <a:pt x="2443" y="913"/>
                </a:lnTo>
                <a:lnTo>
                  <a:pt x="2439" y="935"/>
                </a:lnTo>
                <a:lnTo>
                  <a:pt x="2431" y="941"/>
                </a:lnTo>
                <a:lnTo>
                  <a:pt x="2421" y="960"/>
                </a:lnTo>
                <a:lnTo>
                  <a:pt x="2418" y="992"/>
                </a:lnTo>
                <a:lnTo>
                  <a:pt x="2419" y="1000"/>
                </a:lnTo>
                <a:lnTo>
                  <a:pt x="2421" y="1022"/>
                </a:lnTo>
                <a:lnTo>
                  <a:pt x="2416" y="1044"/>
                </a:lnTo>
                <a:lnTo>
                  <a:pt x="2411" y="1068"/>
                </a:lnTo>
                <a:lnTo>
                  <a:pt x="2414" y="1092"/>
                </a:lnTo>
                <a:lnTo>
                  <a:pt x="2431" y="1127"/>
                </a:lnTo>
                <a:lnTo>
                  <a:pt x="2448" y="1130"/>
                </a:lnTo>
                <a:lnTo>
                  <a:pt x="2458" y="1125"/>
                </a:lnTo>
                <a:lnTo>
                  <a:pt x="2463" y="1122"/>
                </a:lnTo>
                <a:lnTo>
                  <a:pt x="2470" y="1125"/>
                </a:lnTo>
                <a:lnTo>
                  <a:pt x="2497" y="1107"/>
                </a:lnTo>
                <a:lnTo>
                  <a:pt x="2522" y="1115"/>
                </a:lnTo>
                <a:lnTo>
                  <a:pt x="2546" y="1092"/>
                </a:lnTo>
                <a:lnTo>
                  <a:pt x="2562" y="1077"/>
                </a:lnTo>
                <a:lnTo>
                  <a:pt x="2626" y="1186"/>
                </a:lnTo>
                <a:lnTo>
                  <a:pt x="2633" y="1239"/>
                </a:lnTo>
                <a:lnTo>
                  <a:pt x="2691" y="1289"/>
                </a:lnTo>
                <a:lnTo>
                  <a:pt x="2712" y="1346"/>
                </a:lnTo>
                <a:lnTo>
                  <a:pt x="2807" y="1351"/>
                </a:lnTo>
                <a:lnTo>
                  <a:pt x="2784" y="1436"/>
                </a:lnTo>
                <a:lnTo>
                  <a:pt x="2743" y="1469"/>
                </a:lnTo>
                <a:lnTo>
                  <a:pt x="2748" y="1534"/>
                </a:lnTo>
                <a:lnTo>
                  <a:pt x="2701" y="1534"/>
                </a:lnTo>
                <a:lnTo>
                  <a:pt x="2733" y="1587"/>
                </a:lnTo>
                <a:lnTo>
                  <a:pt x="2745" y="1608"/>
                </a:lnTo>
                <a:lnTo>
                  <a:pt x="2766" y="1602"/>
                </a:lnTo>
                <a:lnTo>
                  <a:pt x="2802" y="1672"/>
                </a:lnTo>
                <a:lnTo>
                  <a:pt x="2858" y="1592"/>
                </a:lnTo>
                <a:lnTo>
                  <a:pt x="2983" y="1589"/>
                </a:lnTo>
                <a:lnTo>
                  <a:pt x="3069" y="1574"/>
                </a:lnTo>
                <a:lnTo>
                  <a:pt x="3096" y="1545"/>
                </a:lnTo>
                <a:lnTo>
                  <a:pt x="3129" y="1551"/>
                </a:lnTo>
                <a:lnTo>
                  <a:pt x="3230" y="1554"/>
                </a:lnTo>
                <a:lnTo>
                  <a:pt x="3255" y="1622"/>
                </a:lnTo>
                <a:lnTo>
                  <a:pt x="3356" y="1616"/>
                </a:lnTo>
                <a:lnTo>
                  <a:pt x="3389" y="1633"/>
                </a:lnTo>
                <a:lnTo>
                  <a:pt x="3402" y="1669"/>
                </a:lnTo>
                <a:lnTo>
                  <a:pt x="3455" y="1660"/>
                </a:lnTo>
                <a:lnTo>
                  <a:pt x="3470" y="1649"/>
                </a:lnTo>
                <a:lnTo>
                  <a:pt x="3520" y="1675"/>
                </a:lnTo>
                <a:lnTo>
                  <a:pt x="3482" y="1770"/>
                </a:lnTo>
                <a:lnTo>
                  <a:pt x="3487" y="1846"/>
                </a:lnTo>
                <a:lnTo>
                  <a:pt x="3464" y="1846"/>
                </a:lnTo>
                <a:lnTo>
                  <a:pt x="3421" y="1961"/>
                </a:lnTo>
                <a:lnTo>
                  <a:pt x="3366" y="1936"/>
                </a:lnTo>
                <a:lnTo>
                  <a:pt x="3113" y="2028"/>
                </a:lnTo>
                <a:lnTo>
                  <a:pt x="3040" y="2020"/>
                </a:lnTo>
                <a:lnTo>
                  <a:pt x="3054" y="2178"/>
                </a:lnTo>
                <a:lnTo>
                  <a:pt x="3092" y="2205"/>
                </a:lnTo>
                <a:lnTo>
                  <a:pt x="2570" y="2246"/>
                </a:lnTo>
                <a:lnTo>
                  <a:pt x="2478" y="2254"/>
                </a:lnTo>
                <a:lnTo>
                  <a:pt x="2481" y="2340"/>
                </a:lnTo>
                <a:lnTo>
                  <a:pt x="2449" y="2369"/>
                </a:lnTo>
                <a:lnTo>
                  <a:pt x="2537" y="2444"/>
                </a:lnTo>
                <a:lnTo>
                  <a:pt x="2494" y="2431"/>
                </a:lnTo>
                <a:lnTo>
                  <a:pt x="2442" y="2467"/>
                </a:lnTo>
                <a:lnTo>
                  <a:pt x="2218" y="2715"/>
                </a:lnTo>
                <a:lnTo>
                  <a:pt x="2028" y="2740"/>
                </a:lnTo>
                <a:lnTo>
                  <a:pt x="2000" y="2771"/>
                </a:lnTo>
                <a:lnTo>
                  <a:pt x="1893" y="2779"/>
                </a:lnTo>
                <a:lnTo>
                  <a:pt x="1923" y="2864"/>
                </a:lnTo>
                <a:lnTo>
                  <a:pt x="2001" y="2849"/>
                </a:lnTo>
                <a:lnTo>
                  <a:pt x="1942" y="2935"/>
                </a:lnTo>
                <a:lnTo>
                  <a:pt x="1882" y="2997"/>
                </a:lnTo>
                <a:lnTo>
                  <a:pt x="1891" y="3024"/>
                </a:lnTo>
                <a:lnTo>
                  <a:pt x="1875" y="3096"/>
                </a:lnTo>
                <a:lnTo>
                  <a:pt x="1823" y="3168"/>
                </a:lnTo>
                <a:lnTo>
                  <a:pt x="1852" y="3220"/>
                </a:lnTo>
                <a:lnTo>
                  <a:pt x="1846" y="3274"/>
                </a:lnTo>
                <a:lnTo>
                  <a:pt x="1772" y="3283"/>
                </a:lnTo>
                <a:lnTo>
                  <a:pt x="1748" y="3265"/>
                </a:lnTo>
                <a:lnTo>
                  <a:pt x="1713" y="3306"/>
                </a:lnTo>
                <a:lnTo>
                  <a:pt x="1626" y="3297"/>
                </a:lnTo>
                <a:lnTo>
                  <a:pt x="1597" y="3321"/>
                </a:lnTo>
                <a:lnTo>
                  <a:pt x="1555" y="3315"/>
                </a:lnTo>
                <a:lnTo>
                  <a:pt x="1526" y="3333"/>
                </a:lnTo>
                <a:lnTo>
                  <a:pt x="1490" y="3297"/>
                </a:lnTo>
                <a:lnTo>
                  <a:pt x="1470" y="3314"/>
                </a:lnTo>
                <a:lnTo>
                  <a:pt x="1476" y="3333"/>
                </a:lnTo>
                <a:lnTo>
                  <a:pt x="1381" y="3338"/>
                </a:lnTo>
                <a:lnTo>
                  <a:pt x="1350" y="3314"/>
                </a:lnTo>
                <a:lnTo>
                  <a:pt x="1356" y="3273"/>
                </a:lnTo>
                <a:lnTo>
                  <a:pt x="1316" y="3203"/>
                </a:lnTo>
                <a:lnTo>
                  <a:pt x="1329" y="3153"/>
                </a:lnTo>
                <a:lnTo>
                  <a:pt x="1303" y="3162"/>
                </a:lnTo>
                <a:lnTo>
                  <a:pt x="1306" y="3135"/>
                </a:lnTo>
                <a:lnTo>
                  <a:pt x="1262" y="3115"/>
                </a:lnTo>
                <a:lnTo>
                  <a:pt x="1246" y="3118"/>
                </a:lnTo>
                <a:lnTo>
                  <a:pt x="1258" y="3153"/>
                </a:lnTo>
                <a:lnTo>
                  <a:pt x="1211" y="3097"/>
                </a:lnTo>
                <a:lnTo>
                  <a:pt x="1173" y="3092"/>
                </a:lnTo>
                <a:lnTo>
                  <a:pt x="1143" y="3135"/>
                </a:lnTo>
                <a:lnTo>
                  <a:pt x="1146" y="3183"/>
                </a:lnTo>
                <a:lnTo>
                  <a:pt x="1072" y="3198"/>
                </a:lnTo>
                <a:lnTo>
                  <a:pt x="989" y="3241"/>
                </a:lnTo>
                <a:lnTo>
                  <a:pt x="908" y="3221"/>
                </a:lnTo>
                <a:lnTo>
                  <a:pt x="876" y="3255"/>
                </a:lnTo>
                <a:lnTo>
                  <a:pt x="840" y="3245"/>
                </a:lnTo>
                <a:lnTo>
                  <a:pt x="772" y="3265"/>
                </a:lnTo>
                <a:lnTo>
                  <a:pt x="749" y="3250"/>
                </a:lnTo>
                <a:lnTo>
                  <a:pt x="674" y="3255"/>
                </a:lnTo>
                <a:lnTo>
                  <a:pt x="669" y="3232"/>
                </a:lnTo>
                <a:lnTo>
                  <a:pt x="594" y="3241"/>
                </a:lnTo>
                <a:lnTo>
                  <a:pt x="568" y="3206"/>
                </a:lnTo>
                <a:lnTo>
                  <a:pt x="540" y="3118"/>
                </a:lnTo>
                <a:lnTo>
                  <a:pt x="500" y="3074"/>
                </a:lnTo>
                <a:lnTo>
                  <a:pt x="516" y="3029"/>
                </a:lnTo>
                <a:lnTo>
                  <a:pt x="473" y="3006"/>
                </a:lnTo>
                <a:lnTo>
                  <a:pt x="491" y="3003"/>
                </a:lnTo>
                <a:lnTo>
                  <a:pt x="502" y="2946"/>
                </a:lnTo>
                <a:lnTo>
                  <a:pt x="541" y="2950"/>
                </a:lnTo>
                <a:lnTo>
                  <a:pt x="561" y="2899"/>
                </a:lnTo>
                <a:lnTo>
                  <a:pt x="534" y="2853"/>
                </a:lnTo>
                <a:lnTo>
                  <a:pt x="502" y="2864"/>
                </a:lnTo>
                <a:lnTo>
                  <a:pt x="491" y="2805"/>
                </a:lnTo>
                <a:lnTo>
                  <a:pt x="475" y="2806"/>
                </a:lnTo>
                <a:lnTo>
                  <a:pt x="467" y="2776"/>
                </a:lnTo>
                <a:lnTo>
                  <a:pt x="588" y="2718"/>
                </a:lnTo>
                <a:lnTo>
                  <a:pt x="582" y="2688"/>
                </a:lnTo>
                <a:lnTo>
                  <a:pt x="529" y="2655"/>
                </a:lnTo>
                <a:lnTo>
                  <a:pt x="510" y="2555"/>
                </a:lnTo>
                <a:lnTo>
                  <a:pt x="540" y="2537"/>
                </a:lnTo>
                <a:lnTo>
                  <a:pt x="558" y="2473"/>
                </a:lnTo>
                <a:lnTo>
                  <a:pt x="580" y="2463"/>
                </a:lnTo>
                <a:lnTo>
                  <a:pt x="559" y="2417"/>
                </a:lnTo>
                <a:lnTo>
                  <a:pt x="588" y="2249"/>
                </a:lnTo>
                <a:lnTo>
                  <a:pt x="528" y="2188"/>
                </a:lnTo>
                <a:lnTo>
                  <a:pt x="494" y="2155"/>
                </a:lnTo>
                <a:lnTo>
                  <a:pt x="555" y="2039"/>
                </a:lnTo>
                <a:lnTo>
                  <a:pt x="508" y="1996"/>
                </a:lnTo>
                <a:lnTo>
                  <a:pt x="479" y="1925"/>
                </a:lnTo>
                <a:lnTo>
                  <a:pt x="534" y="1839"/>
                </a:lnTo>
                <a:lnTo>
                  <a:pt x="436" y="1831"/>
                </a:lnTo>
                <a:lnTo>
                  <a:pt x="443" y="1822"/>
                </a:lnTo>
                <a:lnTo>
                  <a:pt x="404" y="1795"/>
                </a:lnTo>
                <a:lnTo>
                  <a:pt x="359" y="1702"/>
                </a:lnTo>
                <a:lnTo>
                  <a:pt x="383" y="1686"/>
                </a:lnTo>
                <a:lnTo>
                  <a:pt x="392" y="1642"/>
                </a:lnTo>
                <a:lnTo>
                  <a:pt x="243" y="1633"/>
                </a:lnTo>
                <a:lnTo>
                  <a:pt x="274" y="1611"/>
                </a:lnTo>
                <a:lnTo>
                  <a:pt x="250" y="1565"/>
                </a:lnTo>
                <a:lnTo>
                  <a:pt x="307" y="1533"/>
                </a:lnTo>
                <a:lnTo>
                  <a:pt x="333" y="1555"/>
                </a:lnTo>
                <a:lnTo>
                  <a:pt x="418" y="1443"/>
                </a:lnTo>
                <a:lnTo>
                  <a:pt x="467" y="1428"/>
                </a:lnTo>
                <a:lnTo>
                  <a:pt x="475" y="1439"/>
                </a:lnTo>
                <a:lnTo>
                  <a:pt x="565" y="1372"/>
                </a:lnTo>
                <a:lnTo>
                  <a:pt x="535" y="1354"/>
                </a:lnTo>
                <a:lnTo>
                  <a:pt x="460" y="1368"/>
                </a:lnTo>
                <a:lnTo>
                  <a:pt x="395" y="1356"/>
                </a:lnTo>
                <a:lnTo>
                  <a:pt x="203" y="1383"/>
                </a:lnTo>
                <a:lnTo>
                  <a:pt x="175" y="1368"/>
                </a:lnTo>
                <a:lnTo>
                  <a:pt x="182" y="1353"/>
                </a:lnTo>
                <a:lnTo>
                  <a:pt x="158" y="1357"/>
                </a:lnTo>
                <a:lnTo>
                  <a:pt x="137" y="1289"/>
                </a:lnTo>
                <a:lnTo>
                  <a:pt x="108" y="1284"/>
                </a:lnTo>
                <a:lnTo>
                  <a:pt x="135" y="1268"/>
                </a:lnTo>
                <a:lnTo>
                  <a:pt x="154" y="1260"/>
                </a:lnTo>
                <a:lnTo>
                  <a:pt x="169" y="1189"/>
                </a:lnTo>
                <a:lnTo>
                  <a:pt x="148" y="1122"/>
                </a:lnTo>
                <a:lnTo>
                  <a:pt x="129" y="1127"/>
                </a:lnTo>
                <a:lnTo>
                  <a:pt x="164" y="1089"/>
                </a:lnTo>
                <a:lnTo>
                  <a:pt x="157" y="1075"/>
                </a:lnTo>
                <a:lnTo>
                  <a:pt x="57" y="1104"/>
                </a:lnTo>
                <a:lnTo>
                  <a:pt x="57" y="1089"/>
                </a:lnTo>
                <a:lnTo>
                  <a:pt x="87" y="1077"/>
                </a:lnTo>
                <a:lnTo>
                  <a:pt x="78" y="1015"/>
                </a:lnTo>
                <a:lnTo>
                  <a:pt x="0" y="995"/>
                </a:lnTo>
                <a:lnTo>
                  <a:pt x="60" y="972"/>
                </a:lnTo>
                <a:lnTo>
                  <a:pt x="28" y="927"/>
                </a:lnTo>
                <a:lnTo>
                  <a:pt x="68" y="909"/>
                </a:lnTo>
                <a:lnTo>
                  <a:pt x="114" y="830"/>
                </a:lnTo>
                <a:lnTo>
                  <a:pt x="99" y="815"/>
                </a:lnTo>
                <a:lnTo>
                  <a:pt x="101" y="763"/>
                </a:lnTo>
                <a:lnTo>
                  <a:pt x="89" y="770"/>
                </a:lnTo>
                <a:lnTo>
                  <a:pt x="78" y="745"/>
                </a:lnTo>
                <a:lnTo>
                  <a:pt x="93" y="704"/>
                </a:lnTo>
                <a:lnTo>
                  <a:pt x="114" y="700"/>
                </a:lnTo>
                <a:lnTo>
                  <a:pt x="132" y="667"/>
                </a:lnTo>
                <a:lnTo>
                  <a:pt x="193" y="670"/>
                </a:lnTo>
                <a:lnTo>
                  <a:pt x="240" y="551"/>
                </a:lnTo>
                <a:lnTo>
                  <a:pt x="282" y="524"/>
                </a:lnTo>
                <a:lnTo>
                  <a:pt x="268" y="492"/>
                </a:lnTo>
                <a:lnTo>
                  <a:pt x="285" y="430"/>
                </a:lnTo>
                <a:lnTo>
                  <a:pt x="353" y="309"/>
                </a:lnTo>
                <a:lnTo>
                  <a:pt x="372" y="300"/>
                </a:lnTo>
                <a:lnTo>
                  <a:pt x="427" y="329"/>
                </a:lnTo>
                <a:lnTo>
                  <a:pt x="440" y="236"/>
                </a:lnTo>
                <a:lnTo>
                  <a:pt x="460" y="221"/>
                </a:lnTo>
                <a:lnTo>
                  <a:pt x="553" y="209"/>
                </a:lnTo>
                <a:lnTo>
                  <a:pt x="596" y="250"/>
                </a:lnTo>
                <a:lnTo>
                  <a:pt x="617" y="230"/>
                </a:lnTo>
                <a:lnTo>
                  <a:pt x="633" y="236"/>
                </a:lnTo>
                <a:lnTo>
                  <a:pt x="666" y="285"/>
                </a:lnTo>
                <a:lnTo>
                  <a:pt x="728" y="303"/>
                </a:lnTo>
                <a:lnTo>
                  <a:pt x="755" y="249"/>
                </a:lnTo>
                <a:lnTo>
                  <a:pt x="869" y="202"/>
                </a:lnTo>
                <a:lnTo>
                  <a:pt x="870" y="197"/>
                </a:lnTo>
                <a:lnTo>
                  <a:pt x="876" y="173"/>
                </a:lnTo>
                <a:lnTo>
                  <a:pt x="958" y="114"/>
                </a:lnTo>
                <a:lnTo>
                  <a:pt x="970" y="123"/>
                </a:lnTo>
                <a:lnTo>
                  <a:pt x="997" y="81"/>
                </a:lnTo>
                <a:lnTo>
                  <a:pt x="1060" y="35"/>
                </a:lnTo>
                <a:lnTo>
                  <a:pt x="1083" y="56"/>
                </a:lnTo>
                <a:lnTo>
                  <a:pt x="1119" y="31"/>
                </a:lnTo>
                <a:lnTo>
                  <a:pt x="1152" y="32"/>
                </a:lnTo>
                <a:lnTo>
                  <a:pt x="1184" y="88"/>
                </a:lnTo>
                <a:lnTo>
                  <a:pt x="1295" y="67"/>
                </a:lnTo>
                <a:lnTo>
                  <a:pt x="1312" y="41"/>
                </a:lnTo>
                <a:lnTo>
                  <a:pt x="1375" y="70"/>
                </a:lnTo>
                <a:lnTo>
                  <a:pt x="1562" y="6"/>
                </a:lnTo>
                <a:lnTo>
                  <a:pt x="1583" y="3"/>
                </a:lnTo>
                <a:lnTo>
                  <a:pt x="1599" y="0"/>
                </a:lnTo>
                <a:lnTo>
                  <a:pt x="1583" y="21"/>
                </a:lnTo>
                <a:lnTo>
                  <a:pt x="1600" y="35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5058811-E6C8-4211-DA33-C9F0BD6CA0DA}"/>
              </a:ext>
            </a:extLst>
          </p:cNvPr>
          <p:cNvSpPr>
            <a:spLocks/>
          </p:cNvSpPr>
          <p:nvPr/>
        </p:nvSpPr>
        <p:spPr bwMode="auto">
          <a:xfrm>
            <a:off x="5315171" y="1275606"/>
            <a:ext cx="3371629" cy="3197300"/>
          </a:xfrm>
          <a:custGeom>
            <a:avLst/>
            <a:gdLst>
              <a:gd name="T0" fmla="*/ 1525 w 3520"/>
              <a:gd name="T1" fmla="*/ 238 h 3338"/>
              <a:gd name="T2" fmla="*/ 1497 w 3520"/>
              <a:gd name="T3" fmla="*/ 293 h 3338"/>
              <a:gd name="T4" fmla="*/ 1395 w 3520"/>
              <a:gd name="T5" fmla="*/ 403 h 3338"/>
              <a:gd name="T6" fmla="*/ 1366 w 3520"/>
              <a:gd name="T7" fmla="*/ 411 h 3338"/>
              <a:gd name="T8" fmla="*/ 1321 w 3520"/>
              <a:gd name="T9" fmla="*/ 452 h 3338"/>
              <a:gd name="T10" fmla="*/ 1214 w 3520"/>
              <a:gd name="T11" fmla="*/ 541 h 3338"/>
              <a:gd name="T12" fmla="*/ 1250 w 3520"/>
              <a:gd name="T13" fmla="*/ 592 h 3338"/>
              <a:gd name="T14" fmla="*/ 1301 w 3520"/>
              <a:gd name="T15" fmla="*/ 612 h 3338"/>
              <a:gd name="T16" fmla="*/ 1386 w 3520"/>
              <a:gd name="T17" fmla="*/ 679 h 3338"/>
              <a:gd name="T18" fmla="*/ 1458 w 3520"/>
              <a:gd name="T19" fmla="*/ 721 h 3338"/>
              <a:gd name="T20" fmla="*/ 1473 w 3520"/>
              <a:gd name="T21" fmla="*/ 774 h 3338"/>
              <a:gd name="T22" fmla="*/ 1393 w 3520"/>
              <a:gd name="T23" fmla="*/ 854 h 3338"/>
              <a:gd name="T24" fmla="*/ 1500 w 3520"/>
              <a:gd name="T25" fmla="*/ 924 h 3338"/>
              <a:gd name="T26" fmla="*/ 1485 w 3520"/>
              <a:gd name="T27" fmla="*/ 1060 h 3338"/>
              <a:gd name="T28" fmla="*/ 1577 w 3520"/>
              <a:gd name="T29" fmla="*/ 1050 h 3338"/>
              <a:gd name="T30" fmla="*/ 1813 w 3520"/>
              <a:gd name="T31" fmla="*/ 991 h 3338"/>
              <a:gd name="T32" fmla="*/ 1804 w 3520"/>
              <a:gd name="T33" fmla="*/ 1059 h 3338"/>
              <a:gd name="T34" fmla="*/ 1850 w 3520"/>
              <a:gd name="T35" fmla="*/ 1027 h 3338"/>
              <a:gd name="T36" fmla="*/ 2012 w 3520"/>
              <a:gd name="T37" fmla="*/ 869 h 3338"/>
              <a:gd name="T38" fmla="*/ 2083 w 3520"/>
              <a:gd name="T39" fmla="*/ 820 h 3338"/>
              <a:gd name="T40" fmla="*/ 2164 w 3520"/>
              <a:gd name="T41" fmla="*/ 839 h 3338"/>
              <a:gd name="T42" fmla="*/ 2336 w 3520"/>
              <a:gd name="T43" fmla="*/ 801 h 3338"/>
              <a:gd name="T44" fmla="*/ 2466 w 3520"/>
              <a:gd name="T45" fmla="*/ 821 h 3338"/>
              <a:gd name="T46" fmla="*/ 2466 w 3520"/>
              <a:gd name="T47" fmla="*/ 877 h 3338"/>
              <a:gd name="T48" fmla="*/ 2421 w 3520"/>
              <a:gd name="T49" fmla="*/ 960 h 3338"/>
              <a:gd name="T50" fmla="*/ 2414 w 3520"/>
              <a:gd name="T51" fmla="*/ 1092 h 3338"/>
              <a:gd name="T52" fmla="*/ 2497 w 3520"/>
              <a:gd name="T53" fmla="*/ 1107 h 3338"/>
              <a:gd name="T54" fmla="*/ 2691 w 3520"/>
              <a:gd name="T55" fmla="*/ 1289 h 3338"/>
              <a:gd name="T56" fmla="*/ 2701 w 3520"/>
              <a:gd name="T57" fmla="*/ 1534 h 3338"/>
              <a:gd name="T58" fmla="*/ 2983 w 3520"/>
              <a:gd name="T59" fmla="*/ 1589 h 3338"/>
              <a:gd name="T60" fmla="*/ 3356 w 3520"/>
              <a:gd name="T61" fmla="*/ 1616 h 3338"/>
              <a:gd name="T62" fmla="*/ 3482 w 3520"/>
              <a:gd name="T63" fmla="*/ 1770 h 3338"/>
              <a:gd name="T64" fmla="*/ 3040 w 3520"/>
              <a:gd name="T65" fmla="*/ 2020 h 3338"/>
              <a:gd name="T66" fmla="*/ 2449 w 3520"/>
              <a:gd name="T67" fmla="*/ 2369 h 3338"/>
              <a:gd name="T68" fmla="*/ 2000 w 3520"/>
              <a:gd name="T69" fmla="*/ 2771 h 3338"/>
              <a:gd name="T70" fmla="*/ 1891 w 3520"/>
              <a:gd name="T71" fmla="*/ 3024 h 3338"/>
              <a:gd name="T72" fmla="*/ 1748 w 3520"/>
              <a:gd name="T73" fmla="*/ 3265 h 3338"/>
              <a:gd name="T74" fmla="*/ 1490 w 3520"/>
              <a:gd name="T75" fmla="*/ 3297 h 3338"/>
              <a:gd name="T76" fmla="*/ 1316 w 3520"/>
              <a:gd name="T77" fmla="*/ 3203 h 3338"/>
              <a:gd name="T78" fmla="*/ 1258 w 3520"/>
              <a:gd name="T79" fmla="*/ 3153 h 3338"/>
              <a:gd name="T80" fmla="*/ 989 w 3520"/>
              <a:gd name="T81" fmla="*/ 3241 h 3338"/>
              <a:gd name="T82" fmla="*/ 674 w 3520"/>
              <a:gd name="T83" fmla="*/ 3255 h 3338"/>
              <a:gd name="T84" fmla="*/ 516 w 3520"/>
              <a:gd name="T85" fmla="*/ 3029 h 3338"/>
              <a:gd name="T86" fmla="*/ 534 w 3520"/>
              <a:gd name="T87" fmla="*/ 2853 h 3338"/>
              <a:gd name="T88" fmla="*/ 582 w 3520"/>
              <a:gd name="T89" fmla="*/ 2688 h 3338"/>
              <a:gd name="T90" fmla="*/ 559 w 3520"/>
              <a:gd name="T91" fmla="*/ 2417 h 3338"/>
              <a:gd name="T92" fmla="*/ 479 w 3520"/>
              <a:gd name="T93" fmla="*/ 1925 h 3338"/>
              <a:gd name="T94" fmla="*/ 383 w 3520"/>
              <a:gd name="T95" fmla="*/ 1686 h 3338"/>
              <a:gd name="T96" fmla="*/ 333 w 3520"/>
              <a:gd name="T97" fmla="*/ 1555 h 3338"/>
              <a:gd name="T98" fmla="*/ 460 w 3520"/>
              <a:gd name="T99" fmla="*/ 1368 h 3338"/>
              <a:gd name="T100" fmla="*/ 137 w 3520"/>
              <a:gd name="T101" fmla="*/ 1289 h 3338"/>
              <a:gd name="T102" fmla="*/ 129 w 3520"/>
              <a:gd name="T103" fmla="*/ 1127 h 3338"/>
              <a:gd name="T104" fmla="*/ 78 w 3520"/>
              <a:gd name="T105" fmla="*/ 1015 h 3338"/>
              <a:gd name="T106" fmla="*/ 99 w 3520"/>
              <a:gd name="T107" fmla="*/ 815 h 3338"/>
              <a:gd name="T108" fmla="*/ 132 w 3520"/>
              <a:gd name="T109" fmla="*/ 667 h 3338"/>
              <a:gd name="T110" fmla="*/ 353 w 3520"/>
              <a:gd name="T111" fmla="*/ 309 h 3338"/>
              <a:gd name="T112" fmla="*/ 596 w 3520"/>
              <a:gd name="T113" fmla="*/ 250 h 3338"/>
              <a:gd name="T114" fmla="*/ 869 w 3520"/>
              <a:gd name="T115" fmla="*/ 202 h 3338"/>
              <a:gd name="T116" fmla="*/ 1060 w 3520"/>
              <a:gd name="T117" fmla="*/ 35 h 3338"/>
              <a:gd name="T118" fmla="*/ 1312 w 3520"/>
              <a:gd name="T119" fmla="*/ 41 h 3338"/>
              <a:gd name="T120" fmla="*/ 1600 w 3520"/>
              <a:gd name="T121" fmla="*/ 35 h 3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20" h="3338">
                <a:moveTo>
                  <a:pt x="1600" y="35"/>
                </a:moveTo>
                <a:lnTo>
                  <a:pt x="1559" y="73"/>
                </a:lnTo>
                <a:lnTo>
                  <a:pt x="1582" y="123"/>
                </a:lnTo>
                <a:lnTo>
                  <a:pt x="1491" y="227"/>
                </a:lnTo>
                <a:lnTo>
                  <a:pt x="1482" y="238"/>
                </a:lnTo>
                <a:lnTo>
                  <a:pt x="1525" y="238"/>
                </a:lnTo>
                <a:lnTo>
                  <a:pt x="1544" y="238"/>
                </a:lnTo>
                <a:lnTo>
                  <a:pt x="1620" y="236"/>
                </a:lnTo>
                <a:lnTo>
                  <a:pt x="1627" y="236"/>
                </a:lnTo>
                <a:lnTo>
                  <a:pt x="1576" y="277"/>
                </a:lnTo>
                <a:lnTo>
                  <a:pt x="1558" y="293"/>
                </a:lnTo>
                <a:lnTo>
                  <a:pt x="1497" y="293"/>
                </a:lnTo>
                <a:lnTo>
                  <a:pt x="1484" y="293"/>
                </a:lnTo>
                <a:lnTo>
                  <a:pt x="1461" y="294"/>
                </a:lnTo>
                <a:lnTo>
                  <a:pt x="1437" y="294"/>
                </a:lnTo>
                <a:lnTo>
                  <a:pt x="1433" y="309"/>
                </a:lnTo>
                <a:lnTo>
                  <a:pt x="1405" y="397"/>
                </a:lnTo>
                <a:lnTo>
                  <a:pt x="1395" y="403"/>
                </a:lnTo>
                <a:lnTo>
                  <a:pt x="1378" y="402"/>
                </a:lnTo>
                <a:lnTo>
                  <a:pt x="1377" y="409"/>
                </a:lnTo>
                <a:lnTo>
                  <a:pt x="1378" y="412"/>
                </a:lnTo>
                <a:lnTo>
                  <a:pt x="1381" y="418"/>
                </a:lnTo>
                <a:lnTo>
                  <a:pt x="1378" y="424"/>
                </a:lnTo>
                <a:lnTo>
                  <a:pt x="1366" y="411"/>
                </a:lnTo>
                <a:lnTo>
                  <a:pt x="1347" y="406"/>
                </a:lnTo>
                <a:lnTo>
                  <a:pt x="1338" y="424"/>
                </a:lnTo>
                <a:lnTo>
                  <a:pt x="1336" y="424"/>
                </a:lnTo>
                <a:lnTo>
                  <a:pt x="1335" y="421"/>
                </a:lnTo>
                <a:lnTo>
                  <a:pt x="1321" y="452"/>
                </a:lnTo>
                <a:lnTo>
                  <a:pt x="1321" y="452"/>
                </a:lnTo>
                <a:lnTo>
                  <a:pt x="1294" y="441"/>
                </a:lnTo>
                <a:lnTo>
                  <a:pt x="1276" y="430"/>
                </a:lnTo>
                <a:lnTo>
                  <a:pt x="1256" y="465"/>
                </a:lnTo>
                <a:lnTo>
                  <a:pt x="1240" y="488"/>
                </a:lnTo>
                <a:lnTo>
                  <a:pt x="1221" y="542"/>
                </a:lnTo>
                <a:lnTo>
                  <a:pt x="1214" y="541"/>
                </a:lnTo>
                <a:lnTo>
                  <a:pt x="1208" y="580"/>
                </a:lnTo>
                <a:lnTo>
                  <a:pt x="1211" y="577"/>
                </a:lnTo>
                <a:lnTo>
                  <a:pt x="1220" y="579"/>
                </a:lnTo>
                <a:lnTo>
                  <a:pt x="1224" y="580"/>
                </a:lnTo>
                <a:lnTo>
                  <a:pt x="1241" y="579"/>
                </a:lnTo>
                <a:lnTo>
                  <a:pt x="1250" y="592"/>
                </a:lnTo>
                <a:lnTo>
                  <a:pt x="1252" y="601"/>
                </a:lnTo>
                <a:lnTo>
                  <a:pt x="1270" y="603"/>
                </a:lnTo>
                <a:lnTo>
                  <a:pt x="1271" y="606"/>
                </a:lnTo>
                <a:lnTo>
                  <a:pt x="1274" y="612"/>
                </a:lnTo>
                <a:lnTo>
                  <a:pt x="1283" y="615"/>
                </a:lnTo>
                <a:lnTo>
                  <a:pt x="1301" y="612"/>
                </a:lnTo>
                <a:lnTo>
                  <a:pt x="1307" y="630"/>
                </a:lnTo>
                <a:lnTo>
                  <a:pt x="1384" y="600"/>
                </a:lnTo>
                <a:lnTo>
                  <a:pt x="1368" y="633"/>
                </a:lnTo>
                <a:lnTo>
                  <a:pt x="1365" y="650"/>
                </a:lnTo>
                <a:lnTo>
                  <a:pt x="1369" y="659"/>
                </a:lnTo>
                <a:lnTo>
                  <a:pt x="1386" y="679"/>
                </a:lnTo>
                <a:lnTo>
                  <a:pt x="1401" y="683"/>
                </a:lnTo>
                <a:lnTo>
                  <a:pt x="1419" y="683"/>
                </a:lnTo>
                <a:lnTo>
                  <a:pt x="1425" y="683"/>
                </a:lnTo>
                <a:lnTo>
                  <a:pt x="1442" y="694"/>
                </a:lnTo>
                <a:lnTo>
                  <a:pt x="1452" y="718"/>
                </a:lnTo>
                <a:lnTo>
                  <a:pt x="1458" y="721"/>
                </a:lnTo>
                <a:lnTo>
                  <a:pt x="1470" y="730"/>
                </a:lnTo>
                <a:lnTo>
                  <a:pt x="1479" y="747"/>
                </a:lnTo>
                <a:lnTo>
                  <a:pt x="1476" y="750"/>
                </a:lnTo>
                <a:lnTo>
                  <a:pt x="1473" y="753"/>
                </a:lnTo>
                <a:lnTo>
                  <a:pt x="1484" y="763"/>
                </a:lnTo>
                <a:lnTo>
                  <a:pt x="1473" y="774"/>
                </a:lnTo>
                <a:lnTo>
                  <a:pt x="1473" y="776"/>
                </a:lnTo>
                <a:lnTo>
                  <a:pt x="1466" y="795"/>
                </a:lnTo>
                <a:lnTo>
                  <a:pt x="1454" y="810"/>
                </a:lnTo>
                <a:lnTo>
                  <a:pt x="1408" y="841"/>
                </a:lnTo>
                <a:lnTo>
                  <a:pt x="1393" y="850"/>
                </a:lnTo>
                <a:lnTo>
                  <a:pt x="1393" y="854"/>
                </a:lnTo>
                <a:lnTo>
                  <a:pt x="1407" y="860"/>
                </a:lnTo>
                <a:lnTo>
                  <a:pt x="1422" y="869"/>
                </a:lnTo>
                <a:lnTo>
                  <a:pt x="1434" y="898"/>
                </a:lnTo>
                <a:lnTo>
                  <a:pt x="1448" y="904"/>
                </a:lnTo>
                <a:lnTo>
                  <a:pt x="1499" y="924"/>
                </a:lnTo>
                <a:lnTo>
                  <a:pt x="1500" y="924"/>
                </a:lnTo>
                <a:lnTo>
                  <a:pt x="1522" y="932"/>
                </a:lnTo>
                <a:lnTo>
                  <a:pt x="1537" y="938"/>
                </a:lnTo>
                <a:lnTo>
                  <a:pt x="1422" y="1044"/>
                </a:lnTo>
                <a:lnTo>
                  <a:pt x="1413" y="1053"/>
                </a:lnTo>
                <a:lnTo>
                  <a:pt x="1452" y="1059"/>
                </a:lnTo>
                <a:lnTo>
                  <a:pt x="1485" y="1060"/>
                </a:lnTo>
                <a:lnTo>
                  <a:pt x="1491" y="1057"/>
                </a:lnTo>
                <a:lnTo>
                  <a:pt x="1497" y="1048"/>
                </a:lnTo>
                <a:lnTo>
                  <a:pt x="1528" y="1071"/>
                </a:lnTo>
                <a:lnTo>
                  <a:pt x="1540" y="1081"/>
                </a:lnTo>
                <a:lnTo>
                  <a:pt x="1550" y="1088"/>
                </a:lnTo>
                <a:lnTo>
                  <a:pt x="1577" y="1050"/>
                </a:lnTo>
                <a:lnTo>
                  <a:pt x="1600" y="1033"/>
                </a:lnTo>
                <a:lnTo>
                  <a:pt x="1618" y="1025"/>
                </a:lnTo>
                <a:lnTo>
                  <a:pt x="1684" y="1016"/>
                </a:lnTo>
                <a:lnTo>
                  <a:pt x="1761" y="1018"/>
                </a:lnTo>
                <a:lnTo>
                  <a:pt x="1776" y="1013"/>
                </a:lnTo>
                <a:lnTo>
                  <a:pt x="1813" y="991"/>
                </a:lnTo>
                <a:lnTo>
                  <a:pt x="1825" y="975"/>
                </a:lnTo>
                <a:lnTo>
                  <a:pt x="1838" y="1003"/>
                </a:lnTo>
                <a:lnTo>
                  <a:pt x="1828" y="1007"/>
                </a:lnTo>
                <a:lnTo>
                  <a:pt x="1814" y="1024"/>
                </a:lnTo>
                <a:lnTo>
                  <a:pt x="1813" y="1038"/>
                </a:lnTo>
                <a:lnTo>
                  <a:pt x="1804" y="1059"/>
                </a:lnTo>
                <a:lnTo>
                  <a:pt x="1801" y="1109"/>
                </a:lnTo>
                <a:lnTo>
                  <a:pt x="1804" y="1107"/>
                </a:lnTo>
                <a:lnTo>
                  <a:pt x="1835" y="1119"/>
                </a:lnTo>
                <a:lnTo>
                  <a:pt x="1841" y="1106"/>
                </a:lnTo>
                <a:lnTo>
                  <a:pt x="1850" y="1100"/>
                </a:lnTo>
                <a:lnTo>
                  <a:pt x="1850" y="1027"/>
                </a:lnTo>
                <a:lnTo>
                  <a:pt x="1905" y="969"/>
                </a:lnTo>
                <a:lnTo>
                  <a:pt x="1905" y="953"/>
                </a:lnTo>
                <a:lnTo>
                  <a:pt x="1905" y="947"/>
                </a:lnTo>
                <a:lnTo>
                  <a:pt x="1921" y="930"/>
                </a:lnTo>
                <a:lnTo>
                  <a:pt x="1992" y="891"/>
                </a:lnTo>
                <a:lnTo>
                  <a:pt x="2012" y="869"/>
                </a:lnTo>
                <a:lnTo>
                  <a:pt x="2015" y="866"/>
                </a:lnTo>
                <a:lnTo>
                  <a:pt x="2018" y="865"/>
                </a:lnTo>
                <a:lnTo>
                  <a:pt x="2033" y="863"/>
                </a:lnTo>
                <a:lnTo>
                  <a:pt x="2060" y="838"/>
                </a:lnTo>
                <a:lnTo>
                  <a:pt x="2080" y="818"/>
                </a:lnTo>
                <a:lnTo>
                  <a:pt x="2083" y="820"/>
                </a:lnTo>
                <a:lnTo>
                  <a:pt x="2104" y="807"/>
                </a:lnTo>
                <a:lnTo>
                  <a:pt x="2108" y="815"/>
                </a:lnTo>
                <a:lnTo>
                  <a:pt x="2145" y="803"/>
                </a:lnTo>
                <a:lnTo>
                  <a:pt x="2154" y="813"/>
                </a:lnTo>
                <a:lnTo>
                  <a:pt x="2149" y="832"/>
                </a:lnTo>
                <a:lnTo>
                  <a:pt x="2164" y="839"/>
                </a:lnTo>
                <a:lnTo>
                  <a:pt x="2173" y="851"/>
                </a:lnTo>
                <a:lnTo>
                  <a:pt x="2258" y="804"/>
                </a:lnTo>
                <a:lnTo>
                  <a:pt x="2273" y="812"/>
                </a:lnTo>
                <a:lnTo>
                  <a:pt x="2322" y="801"/>
                </a:lnTo>
                <a:lnTo>
                  <a:pt x="2329" y="800"/>
                </a:lnTo>
                <a:lnTo>
                  <a:pt x="2336" y="801"/>
                </a:lnTo>
                <a:lnTo>
                  <a:pt x="2383" y="804"/>
                </a:lnTo>
                <a:lnTo>
                  <a:pt x="2392" y="797"/>
                </a:lnTo>
                <a:lnTo>
                  <a:pt x="2393" y="797"/>
                </a:lnTo>
                <a:lnTo>
                  <a:pt x="2419" y="791"/>
                </a:lnTo>
                <a:lnTo>
                  <a:pt x="2436" y="795"/>
                </a:lnTo>
                <a:lnTo>
                  <a:pt x="2466" y="821"/>
                </a:lnTo>
                <a:lnTo>
                  <a:pt x="2481" y="821"/>
                </a:lnTo>
                <a:lnTo>
                  <a:pt x="2485" y="821"/>
                </a:lnTo>
                <a:lnTo>
                  <a:pt x="2487" y="824"/>
                </a:lnTo>
                <a:lnTo>
                  <a:pt x="2481" y="827"/>
                </a:lnTo>
                <a:lnTo>
                  <a:pt x="2475" y="850"/>
                </a:lnTo>
                <a:lnTo>
                  <a:pt x="2466" y="877"/>
                </a:lnTo>
                <a:lnTo>
                  <a:pt x="2446" y="907"/>
                </a:lnTo>
                <a:lnTo>
                  <a:pt x="2443" y="912"/>
                </a:lnTo>
                <a:lnTo>
                  <a:pt x="2443" y="913"/>
                </a:lnTo>
                <a:lnTo>
                  <a:pt x="2439" y="935"/>
                </a:lnTo>
                <a:lnTo>
                  <a:pt x="2431" y="941"/>
                </a:lnTo>
                <a:lnTo>
                  <a:pt x="2421" y="960"/>
                </a:lnTo>
                <a:lnTo>
                  <a:pt x="2418" y="992"/>
                </a:lnTo>
                <a:lnTo>
                  <a:pt x="2419" y="1000"/>
                </a:lnTo>
                <a:lnTo>
                  <a:pt x="2421" y="1022"/>
                </a:lnTo>
                <a:lnTo>
                  <a:pt x="2416" y="1044"/>
                </a:lnTo>
                <a:lnTo>
                  <a:pt x="2411" y="1068"/>
                </a:lnTo>
                <a:lnTo>
                  <a:pt x="2414" y="1092"/>
                </a:lnTo>
                <a:lnTo>
                  <a:pt x="2431" y="1127"/>
                </a:lnTo>
                <a:lnTo>
                  <a:pt x="2448" y="1130"/>
                </a:lnTo>
                <a:lnTo>
                  <a:pt x="2458" y="1125"/>
                </a:lnTo>
                <a:lnTo>
                  <a:pt x="2463" y="1122"/>
                </a:lnTo>
                <a:lnTo>
                  <a:pt x="2470" y="1125"/>
                </a:lnTo>
                <a:lnTo>
                  <a:pt x="2497" y="1107"/>
                </a:lnTo>
                <a:lnTo>
                  <a:pt x="2522" y="1115"/>
                </a:lnTo>
                <a:lnTo>
                  <a:pt x="2546" y="1092"/>
                </a:lnTo>
                <a:lnTo>
                  <a:pt x="2562" y="1077"/>
                </a:lnTo>
                <a:lnTo>
                  <a:pt x="2626" y="1186"/>
                </a:lnTo>
                <a:lnTo>
                  <a:pt x="2633" y="1239"/>
                </a:lnTo>
                <a:lnTo>
                  <a:pt x="2691" y="1289"/>
                </a:lnTo>
                <a:lnTo>
                  <a:pt x="2712" y="1346"/>
                </a:lnTo>
                <a:lnTo>
                  <a:pt x="2807" y="1351"/>
                </a:lnTo>
                <a:lnTo>
                  <a:pt x="2784" y="1436"/>
                </a:lnTo>
                <a:lnTo>
                  <a:pt x="2743" y="1469"/>
                </a:lnTo>
                <a:lnTo>
                  <a:pt x="2748" y="1534"/>
                </a:lnTo>
                <a:lnTo>
                  <a:pt x="2701" y="1534"/>
                </a:lnTo>
                <a:lnTo>
                  <a:pt x="2733" y="1587"/>
                </a:lnTo>
                <a:lnTo>
                  <a:pt x="2745" y="1608"/>
                </a:lnTo>
                <a:lnTo>
                  <a:pt x="2766" y="1602"/>
                </a:lnTo>
                <a:lnTo>
                  <a:pt x="2802" y="1672"/>
                </a:lnTo>
                <a:lnTo>
                  <a:pt x="2858" y="1592"/>
                </a:lnTo>
                <a:lnTo>
                  <a:pt x="2983" y="1589"/>
                </a:lnTo>
                <a:lnTo>
                  <a:pt x="3069" y="1574"/>
                </a:lnTo>
                <a:lnTo>
                  <a:pt x="3096" y="1545"/>
                </a:lnTo>
                <a:lnTo>
                  <a:pt x="3129" y="1551"/>
                </a:lnTo>
                <a:lnTo>
                  <a:pt x="3230" y="1554"/>
                </a:lnTo>
                <a:lnTo>
                  <a:pt x="3255" y="1622"/>
                </a:lnTo>
                <a:lnTo>
                  <a:pt x="3356" y="1616"/>
                </a:lnTo>
                <a:lnTo>
                  <a:pt x="3389" y="1633"/>
                </a:lnTo>
                <a:lnTo>
                  <a:pt x="3402" y="1669"/>
                </a:lnTo>
                <a:lnTo>
                  <a:pt x="3455" y="1660"/>
                </a:lnTo>
                <a:lnTo>
                  <a:pt x="3470" y="1649"/>
                </a:lnTo>
                <a:lnTo>
                  <a:pt x="3520" y="1675"/>
                </a:lnTo>
                <a:lnTo>
                  <a:pt x="3482" y="1770"/>
                </a:lnTo>
                <a:lnTo>
                  <a:pt x="3487" y="1846"/>
                </a:lnTo>
                <a:lnTo>
                  <a:pt x="3464" y="1846"/>
                </a:lnTo>
                <a:lnTo>
                  <a:pt x="3421" y="1961"/>
                </a:lnTo>
                <a:lnTo>
                  <a:pt x="3366" y="1936"/>
                </a:lnTo>
                <a:lnTo>
                  <a:pt x="3113" y="2028"/>
                </a:lnTo>
                <a:lnTo>
                  <a:pt x="3040" y="2020"/>
                </a:lnTo>
                <a:lnTo>
                  <a:pt x="3054" y="2178"/>
                </a:lnTo>
                <a:lnTo>
                  <a:pt x="3092" y="2205"/>
                </a:lnTo>
                <a:lnTo>
                  <a:pt x="2570" y="2246"/>
                </a:lnTo>
                <a:lnTo>
                  <a:pt x="2478" y="2254"/>
                </a:lnTo>
                <a:lnTo>
                  <a:pt x="2481" y="2340"/>
                </a:lnTo>
                <a:lnTo>
                  <a:pt x="2449" y="2369"/>
                </a:lnTo>
                <a:lnTo>
                  <a:pt x="2537" y="2444"/>
                </a:lnTo>
                <a:lnTo>
                  <a:pt x="2494" y="2431"/>
                </a:lnTo>
                <a:lnTo>
                  <a:pt x="2442" y="2467"/>
                </a:lnTo>
                <a:lnTo>
                  <a:pt x="2218" y="2715"/>
                </a:lnTo>
                <a:lnTo>
                  <a:pt x="2028" y="2740"/>
                </a:lnTo>
                <a:lnTo>
                  <a:pt x="2000" y="2771"/>
                </a:lnTo>
                <a:lnTo>
                  <a:pt x="1893" y="2779"/>
                </a:lnTo>
                <a:lnTo>
                  <a:pt x="1923" y="2864"/>
                </a:lnTo>
                <a:lnTo>
                  <a:pt x="2001" y="2849"/>
                </a:lnTo>
                <a:lnTo>
                  <a:pt x="1942" y="2935"/>
                </a:lnTo>
                <a:lnTo>
                  <a:pt x="1882" y="2997"/>
                </a:lnTo>
                <a:lnTo>
                  <a:pt x="1891" y="3024"/>
                </a:lnTo>
                <a:lnTo>
                  <a:pt x="1875" y="3096"/>
                </a:lnTo>
                <a:lnTo>
                  <a:pt x="1823" y="3168"/>
                </a:lnTo>
                <a:lnTo>
                  <a:pt x="1852" y="3220"/>
                </a:lnTo>
                <a:lnTo>
                  <a:pt x="1846" y="3274"/>
                </a:lnTo>
                <a:lnTo>
                  <a:pt x="1772" y="3283"/>
                </a:lnTo>
                <a:lnTo>
                  <a:pt x="1748" y="3265"/>
                </a:lnTo>
                <a:lnTo>
                  <a:pt x="1713" y="3306"/>
                </a:lnTo>
                <a:lnTo>
                  <a:pt x="1626" y="3297"/>
                </a:lnTo>
                <a:lnTo>
                  <a:pt x="1597" y="3321"/>
                </a:lnTo>
                <a:lnTo>
                  <a:pt x="1555" y="3315"/>
                </a:lnTo>
                <a:lnTo>
                  <a:pt x="1526" y="3333"/>
                </a:lnTo>
                <a:lnTo>
                  <a:pt x="1490" y="3297"/>
                </a:lnTo>
                <a:lnTo>
                  <a:pt x="1470" y="3314"/>
                </a:lnTo>
                <a:lnTo>
                  <a:pt x="1476" y="3333"/>
                </a:lnTo>
                <a:lnTo>
                  <a:pt x="1381" y="3338"/>
                </a:lnTo>
                <a:lnTo>
                  <a:pt x="1350" y="3314"/>
                </a:lnTo>
                <a:lnTo>
                  <a:pt x="1356" y="3273"/>
                </a:lnTo>
                <a:lnTo>
                  <a:pt x="1316" y="3203"/>
                </a:lnTo>
                <a:lnTo>
                  <a:pt x="1329" y="3153"/>
                </a:lnTo>
                <a:lnTo>
                  <a:pt x="1303" y="3162"/>
                </a:lnTo>
                <a:lnTo>
                  <a:pt x="1306" y="3135"/>
                </a:lnTo>
                <a:lnTo>
                  <a:pt x="1262" y="3115"/>
                </a:lnTo>
                <a:lnTo>
                  <a:pt x="1246" y="3118"/>
                </a:lnTo>
                <a:lnTo>
                  <a:pt x="1258" y="3153"/>
                </a:lnTo>
                <a:lnTo>
                  <a:pt x="1211" y="3097"/>
                </a:lnTo>
                <a:lnTo>
                  <a:pt x="1173" y="3092"/>
                </a:lnTo>
                <a:lnTo>
                  <a:pt x="1143" y="3135"/>
                </a:lnTo>
                <a:lnTo>
                  <a:pt x="1146" y="3183"/>
                </a:lnTo>
                <a:lnTo>
                  <a:pt x="1072" y="3198"/>
                </a:lnTo>
                <a:lnTo>
                  <a:pt x="989" y="3241"/>
                </a:lnTo>
                <a:lnTo>
                  <a:pt x="908" y="3221"/>
                </a:lnTo>
                <a:lnTo>
                  <a:pt x="876" y="3255"/>
                </a:lnTo>
                <a:lnTo>
                  <a:pt x="840" y="3245"/>
                </a:lnTo>
                <a:lnTo>
                  <a:pt x="772" y="3265"/>
                </a:lnTo>
                <a:lnTo>
                  <a:pt x="749" y="3250"/>
                </a:lnTo>
                <a:lnTo>
                  <a:pt x="674" y="3255"/>
                </a:lnTo>
                <a:lnTo>
                  <a:pt x="669" y="3232"/>
                </a:lnTo>
                <a:lnTo>
                  <a:pt x="594" y="3241"/>
                </a:lnTo>
                <a:lnTo>
                  <a:pt x="568" y="3206"/>
                </a:lnTo>
                <a:lnTo>
                  <a:pt x="540" y="3118"/>
                </a:lnTo>
                <a:lnTo>
                  <a:pt x="500" y="3074"/>
                </a:lnTo>
                <a:lnTo>
                  <a:pt x="516" y="3029"/>
                </a:lnTo>
                <a:lnTo>
                  <a:pt x="473" y="3006"/>
                </a:lnTo>
                <a:lnTo>
                  <a:pt x="491" y="3003"/>
                </a:lnTo>
                <a:lnTo>
                  <a:pt x="502" y="2946"/>
                </a:lnTo>
                <a:lnTo>
                  <a:pt x="541" y="2950"/>
                </a:lnTo>
                <a:lnTo>
                  <a:pt x="561" y="2899"/>
                </a:lnTo>
                <a:lnTo>
                  <a:pt x="534" y="2853"/>
                </a:lnTo>
                <a:lnTo>
                  <a:pt x="502" y="2864"/>
                </a:lnTo>
                <a:lnTo>
                  <a:pt x="491" y="2805"/>
                </a:lnTo>
                <a:lnTo>
                  <a:pt x="475" y="2806"/>
                </a:lnTo>
                <a:lnTo>
                  <a:pt x="467" y="2776"/>
                </a:lnTo>
                <a:lnTo>
                  <a:pt x="588" y="2718"/>
                </a:lnTo>
                <a:lnTo>
                  <a:pt x="582" y="2688"/>
                </a:lnTo>
                <a:lnTo>
                  <a:pt x="529" y="2655"/>
                </a:lnTo>
                <a:lnTo>
                  <a:pt x="510" y="2555"/>
                </a:lnTo>
                <a:lnTo>
                  <a:pt x="540" y="2537"/>
                </a:lnTo>
                <a:lnTo>
                  <a:pt x="558" y="2473"/>
                </a:lnTo>
                <a:lnTo>
                  <a:pt x="580" y="2463"/>
                </a:lnTo>
                <a:lnTo>
                  <a:pt x="559" y="2417"/>
                </a:lnTo>
                <a:lnTo>
                  <a:pt x="588" y="2249"/>
                </a:lnTo>
                <a:lnTo>
                  <a:pt x="528" y="2188"/>
                </a:lnTo>
                <a:lnTo>
                  <a:pt x="494" y="2155"/>
                </a:lnTo>
                <a:lnTo>
                  <a:pt x="555" y="2039"/>
                </a:lnTo>
                <a:lnTo>
                  <a:pt x="508" y="1996"/>
                </a:lnTo>
                <a:lnTo>
                  <a:pt x="479" y="1925"/>
                </a:lnTo>
                <a:lnTo>
                  <a:pt x="534" y="1839"/>
                </a:lnTo>
                <a:lnTo>
                  <a:pt x="436" y="1831"/>
                </a:lnTo>
                <a:lnTo>
                  <a:pt x="443" y="1822"/>
                </a:lnTo>
                <a:lnTo>
                  <a:pt x="404" y="1795"/>
                </a:lnTo>
                <a:lnTo>
                  <a:pt x="359" y="1702"/>
                </a:lnTo>
                <a:lnTo>
                  <a:pt x="383" y="1686"/>
                </a:lnTo>
                <a:lnTo>
                  <a:pt x="392" y="1642"/>
                </a:lnTo>
                <a:lnTo>
                  <a:pt x="243" y="1633"/>
                </a:lnTo>
                <a:lnTo>
                  <a:pt x="274" y="1611"/>
                </a:lnTo>
                <a:lnTo>
                  <a:pt x="250" y="1565"/>
                </a:lnTo>
                <a:lnTo>
                  <a:pt x="307" y="1533"/>
                </a:lnTo>
                <a:lnTo>
                  <a:pt x="333" y="1555"/>
                </a:lnTo>
                <a:lnTo>
                  <a:pt x="418" y="1443"/>
                </a:lnTo>
                <a:lnTo>
                  <a:pt x="467" y="1428"/>
                </a:lnTo>
                <a:lnTo>
                  <a:pt x="475" y="1439"/>
                </a:lnTo>
                <a:lnTo>
                  <a:pt x="565" y="1372"/>
                </a:lnTo>
                <a:lnTo>
                  <a:pt x="535" y="1354"/>
                </a:lnTo>
                <a:lnTo>
                  <a:pt x="460" y="1368"/>
                </a:lnTo>
                <a:lnTo>
                  <a:pt x="395" y="1356"/>
                </a:lnTo>
                <a:lnTo>
                  <a:pt x="203" y="1383"/>
                </a:lnTo>
                <a:lnTo>
                  <a:pt x="175" y="1368"/>
                </a:lnTo>
                <a:lnTo>
                  <a:pt x="182" y="1353"/>
                </a:lnTo>
                <a:lnTo>
                  <a:pt x="158" y="1357"/>
                </a:lnTo>
                <a:lnTo>
                  <a:pt x="137" y="1289"/>
                </a:lnTo>
                <a:lnTo>
                  <a:pt x="108" y="1284"/>
                </a:lnTo>
                <a:lnTo>
                  <a:pt x="135" y="1268"/>
                </a:lnTo>
                <a:lnTo>
                  <a:pt x="154" y="1260"/>
                </a:lnTo>
                <a:lnTo>
                  <a:pt x="169" y="1189"/>
                </a:lnTo>
                <a:lnTo>
                  <a:pt x="148" y="1122"/>
                </a:lnTo>
                <a:lnTo>
                  <a:pt x="129" y="1127"/>
                </a:lnTo>
                <a:lnTo>
                  <a:pt x="164" y="1089"/>
                </a:lnTo>
                <a:lnTo>
                  <a:pt x="157" y="1075"/>
                </a:lnTo>
                <a:lnTo>
                  <a:pt x="57" y="1104"/>
                </a:lnTo>
                <a:lnTo>
                  <a:pt x="57" y="1089"/>
                </a:lnTo>
                <a:lnTo>
                  <a:pt x="87" y="1077"/>
                </a:lnTo>
                <a:lnTo>
                  <a:pt x="78" y="1015"/>
                </a:lnTo>
                <a:lnTo>
                  <a:pt x="0" y="995"/>
                </a:lnTo>
                <a:lnTo>
                  <a:pt x="60" y="972"/>
                </a:lnTo>
                <a:lnTo>
                  <a:pt x="28" y="927"/>
                </a:lnTo>
                <a:lnTo>
                  <a:pt x="68" y="909"/>
                </a:lnTo>
                <a:lnTo>
                  <a:pt x="114" y="830"/>
                </a:lnTo>
                <a:lnTo>
                  <a:pt x="99" y="815"/>
                </a:lnTo>
                <a:lnTo>
                  <a:pt x="101" y="763"/>
                </a:lnTo>
                <a:lnTo>
                  <a:pt x="89" y="770"/>
                </a:lnTo>
                <a:lnTo>
                  <a:pt x="78" y="745"/>
                </a:lnTo>
                <a:lnTo>
                  <a:pt x="93" y="704"/>
                </a:lnTo>
                <a:lnTo>
                  <a:pt x="114" y="700"/>
                </a:lnTo>
                <a:lnTo>
                  <a:pt x="132" y="667"/>
                </a:lnTo>
                <a:lnTo>
                  <a:pt x="193" y="670"/>
                </a:lnTo>
                <a:lnTo>
                  <a:pt x="240" y="551"/>
                </a:lnTo>
                <a:lnTo>
                  <a:pt x="282" y="524"/>
                </a:lnTo>
                <a:lnTo>
                  <a:pt x="268" y="492"/>
                </a:lnTo>
                <a:lnTo>
                  <a:pt x="285" y="430"/>
                </a:lnTo>
                <a:lnTo>
                  <a:pt x="353" y="309"/>
                </a:lnTo>
                <a:lnTo>
                  <a:pt x="372" y="300"/>
                </a:lnTo>
                <a:lnTo>
                  <a:pt x="427" y="329"/>
                </a:lnTo>
                <a:lnTo>
                  <a:pt x="440" y="236"/>
                </a:lnTo>
                <a:lnTo>
                  <a:pt x="460" y="221"/>
                </a:lnTo>
                <a:lnTo>
                  <a:pt x="553" y="209"/>
                </a:lnTo>
                <a:lnTo>
                  <a:pt x="596" y="250"/>
                </a:lnTo>
                <a:lnTo>
                  <a:pt x="617" y="230"/>
                </a:lnTo>
                <a:lnTo>
                  <a:pt x="633" y="236"/>
                </a:lnTo>
                <a:lnTo>
                  <a:pt x="666" y="285"/>
                </a:lnTo>
                <a:lnTo>
                  <a:pt x="728" y="303"/>
                </a:lnTo>
                <a:lnTo>
                  <a:pt x="755" y="249"/>
                </a:lnTo>
                <a:lnTo>
                  <a:pt x="869" y="202"/>
                </a:lnTo>
                <a:lnTo>
                  <a:pt x="870" y="197"/>
                </a:lnTo>
                <a:lnTo>
                  <a:pt x="876" y="173"/>
                </a:lnTo>
                <a:lnTo>
                  <a:pt x="958" y="114"/>
                </a:lnTo>
                <a:lnTo>
                  <a:pt x="970" y="123"/>
                </a:lnTo>
                <a:lnTo>
                  <a:pt x="997" y="81"/>
                </a:lnTo>
                <a:lnTo>
                  <a:pt x="1060" y="35"/>
                </a:lnTo>
                <a:lnTo>
                  <a:pt x="1083" y="56"/>
                </a:lnTo>
                <a:lnTo>
                  <a:pt x="1119" y="31"/>
                </a:lnTo>
                <a:lnTo>
                  <a:pt x="1152" y="32"/>
                </a:lnTo>
                <a:lnTo>
                  <a:pt x="1184" y="88"/>
                </a:lnTo>
                <a:lnTo>
                  <a:pt x="1295" y="67"/>
                </a:lnTo>
                <a:lnTo>
                  <a:pt x="1312" y="41"/>
                </a:lnTo>
                <a:lnTo>
                  <a:pt x="1375" y="70"/>
                </a:lnTo>
                <a:lnTo>
                  <a:pt x="1562" y="6"/>
                </a:lnTo>
                <a:lnTo>
                  <a:pt x="1583" y="3"/>
                </a:lnTo>
                <a:lnTo>
                  <a:pt x="1599" y="0"/>
                </a:lnTo>
                <a:lnTo>
                  <a:pt x="1583" y="21"/>
                </a:lnTo>
                <a:lnTo>
                  <a:pt x="1600" y="3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0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Wels – Upper Austria (Oberösterreich)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257A13AA-201A-12E0-D0D8-E07C7D26CE18}"/>
              </a:ext>
            </a:extLst>
          </p:cNvPr>
          <p:cNvSpPr>
            <a:spLocks/>
          </p:cNvSpPr>
          <p:nvPr/>
        </p:nvSpPr>
        <p:spPr bwMode="auto">
          <a:xfrm>
            <a:off x="1043608" y="1275606"/>
            <a:ext cx="3334555" cy="3375100"/>
          </a:xfrm>
          <a:custGeom>
            <a:avLst/>
            <a:gdLst>
              <a:gd name="T0" fmla="*/ 2064 w 3372"/>
              <a:gd name="T1" fmla="*/ 103 h 3413"/>
              <a:gd name="T2" fmla="*/ 2206 w 3372"/>
              <a:gd name="T3" fmla="*/ 106 h 3413"/>
              <a:gd name="T4" fmla="*/ 2537 w 3372"/>
              <a:gd name="T5" fmla="*/ 533 h 3413"/>
              <a:gd name="T6" fmla="*/ 2775 w 3372"/>
              <a:gd name="T7" fmla="*/ 448 h 3413"/>
              <a:gd name="T8" fmla="*/ 2894 w 3372"/>
              <a:gd name="T9" fmla="*/ 584 h 3413"/>
              <a:gd name="T10" fmla="*/ 3078 w 3372"/>
              <a:gd name="T11" fmla="*/ 987 h 3413"/>
              <a:gd name="T12" fmla="*/ 3066 w 3372"/>
              <a:gd name="T13" fmla="*/ 1143 h 3413"/>
              <a:gd name="T14" fmla="*/ 3101 w 3372"/>
              <a:gd name="T15" fmla="*/ 1287 h 3413"/>
              <a:gd name="T16" fmla="*/ 3205 w 3372"/>
              <a:gd name="T17" fmla="*/ 1379 h 3413"/>
              <a:gd name="T18" fmla="*/ 3313 w 3372"/>
              <a:gd name="T19" fmla="*/ 1319 h 3413"/>
              <a:gd name="T20" fmla="*/ 3325 w 3372"/>
              <a:gd name="T21" fmla="*/ 1470 h 3413"/>
              <a:gd name="T22" fmla="*/ 3212 w 3372"/>
              <a:gd name="T23" fmla="*/ 1588 h 3413"/>
              <a:gd name="T24" fmla="*/ 2422 w 3372"/>
              <a:gd name="T25" fmla="*/ 2133 h 3413"/>
              <a:gd name="T26" fmla="*/ 2060 w 3372"/>
              <a:gd name="T27" fmla="*/ 2158 h 3413"/>
              <a:gd name="T28" fmla="*/ 1680 w 3372"/>
              <a:gd name="T29" fmla="*/ 2301 h 3413"/>
              <a:gd name="T30" fmla="*/ 1343 w 3372"/>
              <a:gd name="T31" fmla="*/ 2588 h 3413"/>
              <a:gd name="T32" fmla="*/ 707 w 3372"/>
              <a:gd name="T33" fmla="*/ 2909 h 3413"/>
              <a:gd name="T34" fmla="*/ 445 w 3372"/>
              <a:gd name="T35" fmla="*/ 2940 h 3413"/>
              <a:gd name="T36" fmla="*/ 223 w 3372"/>
              <a:gd name="T37" fmla="*/ 3413 h 3413"/>
              <a:gd name="T38" fmla="*/ 156 w 3372"/>
              <a:gd name="T39" fmla="*/ 3364 h 3413"/>
              <a:gd name="T40" fmla="*/ 81 w 3372"/>
              <a:gd name="T41" fmla="*/ 3310 h 3413"/>
              <a:gd name="T42" fmla="*/ 173 w 3372"/>
              <a:gd name="T43" fmla="*/ 3207 h 3413"/>
              <a:gd name="T44" fmla="*/ 214 w 3372"/>
              <a:gd name="T45" fmla="*/ 2978 h 3413"/>
              <a:gd name="T46" fmla="*/ 215 w 3372"/>
              <a:gd name="T47" fmla="*/ 2895 h 3413"/>
              <a:gd name="T48" fmla="*/ 116 w 3372"/>
              <a:gd name="T49" fmla="*/ 2871 h 3413"/>
              <a:gd name="T50" fmla="*/ 274 w 3372"/>
              <a:gd name="T51" fmla="*/ 2563 h 3413"/>
              <a:gd name="T52" fmla="*/ 134 w 3372"/>
              <a:gd name="T53" fmla="*/ 2413 h 3413"/>
              <a:gd name="T54" fmla="*/ 203 w 3372"/>
              <a:gd name="T55" fmla="*/ 2265 h 3413"/>
              <a:gd name="T56" fmla="*/ 277 w 3372"/>
              <a:gd name="T57" fmla="*/ 2198 h 3413"/>
              <a:gd name="T58" fmla="*/ 336 w 3372"/>
              <a:gd name="T59" fmla="*/ 1894 h 3413"/>
              <a:gd name="T60" fmla="*/ 209 w 3372"/>
              <a:gd name="T61" fmla="*/ 1812 h 3413"/>
              <a:gd name="T62" fmla="*/ 84 w 3372"/>
              <a:gd name="T63" fmla="*/ 1647 h 3413"/>
              <a:gd name="T64" fmla="*/ 141 w 3372"/>
              <a:gd name="T65" fmla="*/ 1500 h 3413"/>
              <a:gd name="T66" fmla="*/ 146 w 3372"/>
              <a:gd name="T67" fmla="*/ 1420 h 3413"/>
              <a:gd name="T68" fmla="*/ 63 w 3372"/>
              <a:gd name="T69" fmla="*/ 1260 h 3413"/>
              <a:gd name="T70" fmla="*/ 48 w 3372"/>
              <a:gd name="T71" fmla="*/ 1102 h 3413"/>
              <a:gd name="T72" fmla="*/ 128 w 3372"/>
              <a:gd name="T73" fmla="*/ 995 h 3413"/>
              <a:gd name="T74" fmla="*/ 173 w 3372"/>
              <a:gd name="T75" fmla="*/ 878 h 3413"/>
              <a:gd name="T76" fmla="*/ 304 w 3372"/>
              <a:gd name="T77" fmla="*/ 966 h 3413"/>
              <a:gd name="T78" fmla="*/ 532 w 3372"/>
              <a:gd name="T79" fmla="*/ 960 h 3413"/>
              <a:gd name="T80" fmla="*/ 606 w 3372"/>
              <a:gd name="T81" fmla="*/ 904 h 3413"/>
              <a:gd name="T82" fmla="*/ 749 w 3372"/>
              <a:gd name="T83" fmla="*/ 854 h 3413"/>
              <a:gd name="T84" fmla="*/ 805 w 3372"/>
              <a:gd name="T85" fmla="*/ 698 h 3413"/>
              <a:gd name="T86" fmla="*/ 620 w 3372"/>
              <a:gd name="T87" fmla="*/ 560 h 3413"/>
              <a:gd name="T88" fmla="*/ 778 w 3372"/>
              <a:gd name="T89" fmla="*/ 384 h 3413"/>
              <a:gd name="T90" fmla="*/ 865 w 3372"/>
              <a:gd name="T91" fmla="*/ 349 h 3413"/>
              <a:gd name="T92" fmla="*/ 1000 w 3372"/>
              <a:gd name="T93" fmla="*/ 256 h 3413"/>
              <a:gd name="T94" fmla="*/ 1271 w 3372"/>
              <a:gd name="T95" fmla="*/ 307 h 3413"/>
              <a:gd name="T96" fmla="*/ 1452 w 3372"/>
              <a:gd name="T97" fmla="*/ 109 h 3413"/>
              <a:gd name="T98" fmla="*/ 1532 w 3372"/>
              <a:gd name="T99" fmla="*/ 163 h 3413"/>
              <a:gd name="T100" fmla="*/ 1755 w 3372"/>
              <a:gd name="T101" fmla="*/ 125 h 3413"/>
              <a:gd name="T102" fmla="*/ 1850 w 3372"/>
              <a:gd name="T103" fmla="*/ 0 h 3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372" h="3413">
                <a:moveTo>
                  <a:pt x="1938" y="15"/>
                </a:moveTo>
                <a:lnTo>
                  <a:pt x="2064" y="103"/>
                </a:lnTo>
                <a:lnTo>
                  <a:pt x="2105" y="83"/>
                </a:lnTo>
                <a:lnTo>
                  <a:pt x="2206" y="106"/>
                </a:lnTo>
                <a:lnTo>
                  <a:pt x="2325" y="590"/>
                </a:lnTo>
                <a:lnTo>
                  <a:pt x="2537" y="533"/>
                </a:lnTo>
                <a:lnTo>
                  <a:pt x="2638" y="472"/>
                </a:lnTo>
                <a:lnTo>
                  <a:pt x="2775" y="448"/>
                </a:lnTo>
                <a:lnTo>
                  <a:pt x="2849" y="484"/>
                </a:lnTo>
                <a:lnTo>
                  <a:pt x="2894" y="584"/>
                </a:lnTo>
                <a:lnTo>
                  <a:pt x="2822" y="670"/>
                </a:lnTo>
                <a:lnTo>
                  <a:pt x="3078" y="987"/>
                </a:lnTo>
                <a:lnTo>
                  <a:pt x="3024" y="1014"/>
                </a:lnTo>
                <a:lnTo>
                  <a:pt x="3066" y="1143"/>
                </a:lnTo>
                <a:lnTo>
                  <a:pt x="3016" y="1176"/>
                </a:lnTo>
                <a:lnTo>
                  <a:pt x="3101" y="1287"/>
                </a:lnTo>
                <a:lnTo>
                  <a:pt x="3162" y="1247"/>
                </a:lnTo>
                <a:lnTo>
                  <a:pt x="3205" y="1379"/>
                </a:lnTo>
                <a:lnTo>
                  <a:pt x="3230" y="1311"/>
                </a:lnTo>
                <a:lnTo>
                  <a:pt x="3313" y="1319"/>
                </a:lnTo>
                <a:lnTo>
                  <a:pt x="3372" y="1400"/>
                </a:lnTo>
                <a:lnTo>
                  <a:pt x="3325" y="1470"/>
                </a:lnTo>
                <a:lnTo>
                  <a:pt x="3342" y="1567"/>
                </a:lnTo>
                <a:lnTo>
                  <a:pt x="3212" y="1588"/>
                </a:lnTo>
                <a:lnTo>
                  <a:pt x="2965" y="1824"/>
                </a:lnTo>
                <a:lnTo>
                  <a:pt x="2422" y="2133"/>
                </a:lnTo>
                <a:lnTo>
                  <a:pt x="2298" y="2154"/>
                </a:lnTo>
                <a:lnTo>
                  <a:pt x="2060" y="2158"/>
                </a:lnTo>
                <a:lnTo>
                  <a:pt x="1927" y="2197"/>
                </a:lnTo>
                <a:lnTo>
                  <a:pt x="1680" y="2301"/>
                </a:lnTo>
                <a:lnTo>
                  <a:pt x="1472" y="2469"/>
                </a:lnTo>
                <a:lnTo>
                  <a:pt x="1343" y="2588"/>
                </a:lnTo>
                <a:lnTo>
                  <a:pt x="966" y="2768"/>
                </a:lnTo>
                <a:lnTo>
                  <a:pt x="707" y="2909"/>
                </a:lnTo>
                <a:lnTo>
                  <a:pt x="541" y="2907"/>
                </a:lnTo>
                <a:lnTo>
                  <a:pt x="445" y="2940"/>
                </a:lnTo>
                <a:lnTo>
                  <a:pt x="333" y="3077"/>
                </a:lnTo>
                <a:lnTo>
                  <a:pt x="223" y="3413"/>
                </a:lnTo>
                <a:lnTo>
                  <a:pt x="196" y="3393"/>
                </a:lnTo>
                <a:lnTo>
                  <a:pt x="156" y="3364"/>
                </a:lnTo>
                <a:lnTo>
                  <a:pt x="134" y="3348"/>
                </a:lnTo>
                <a:lnTo>
                  <a:pt x="81" y="3310"/>
                </a:lnTo>
                <a:lnTo>
                  <a:pt x="110" y="3228"/>
                </a:lnTo>
                <a:lnTo>
                  <a:pt x="173" y="3207"/>
                </a:lnTo>
                <a:lnTo>
                  <a:pt x="205" y="3027"/>
                </a:lnTo>
                <a:lnTo>
                  <a:pt x="214" y="2978"/>
                </a:lnTo>
                <a:lnTo>
                  <a:pt x="247" y="2942"/>
                </a:lnTo>
                <a:lnTo>
                  <a:pt x="215" y="2895"/>
                </a:lnTo>
                <a:lnTo>
                  <a:pt x="86" y="2930"/>
                </a:lnTo>
                <a:lnTo>
                  <a:pt x="116" y="2871"/>
                </a:lnTo>
                <a:lnTo>
                  <a:pt x="66" y="2739"/>
                </a:lnTo>
                <a:lnTo>
                  <a:pt x="274" y="2563"/>
                </a:lnTo>
                <a:lnTo>
                  <a:pt x="149" y="2429"/>
                </a:lnTo>
                <a:lnTo>
                  <a:pt x="134" y="2413"/>
                </a:lnTo>
                <a:lnTo>
                  <a:pt x="105" y="2380"/>
                </a:lnTo>
                <a:lnTo>
                  <a:pt x="203" y="2265"/>
                </a:lnTo>
                <a:lnTo>
                  <a:pt x="224" y="2241"/>
                </a:lnTo>
                <a:lnTo>
                  <a:pt x="277" y="2198"/>
                </a:lnTo>
                <a:lnTo>
                  <a:pt x="414" y="1962"/>
                </a:lnTo>
                <a:lnTo>
                  <a:pt x="336" y="1894"/>
                </a:lnTo>
                <a:lnTo>
                  <a:pt x="253" y="1883"/>
                </a:lnTo>
                <a:lnTo>
                  <a:pt x="209" y="1812"/>
                </a:lnTo>
                <a:lnTo>
                  <a:pt x="242" y="1770"/>
                </a:lnTo>
                <a:lnTo>
                  <a:pt x="84" y="1647"/>
                </a:lnTo>
                <a:lnTo>
                  <a:pt x="193" y="1518"/>
                </a:lnTo>
                <a:lnTo>
                  <a:pt x="141" y="1500"/>
                </a:lnTo>
                <a:lnTo>
                  <a:pt x="105" y="1420"/>
                </a:lnTo>
                <a:lnTo>
                  <a:pt x="146" y="1420"/>
                </a:lnTo>
                <a:lnTo>
                  <a:pt x="224" y="1323"/>
                </a:lnTo>
                <a:lnTo>
                  <a:pt x="63" y="1260"/>
                </a:lnTo>
                <a:lnTo>
                  <a:pt x="0" y="1154"/>
                </a:lnTo>
                <a:lnTo>
                  <a:pt x="48" y="1102"/>
                </a:lnTo>
                <a:lnTo>
                  <a:pt x="58" y="998"/>
                </a:lnTo>
                <a:lnTo>
                  <a:pt x="128" y="995"/>
                </a:lnTo>
                <a:lnTo>
                  <a:pt x="119" y="952"/>
                </a:lnTo>
                <a:lnTo>
                  <a:pt x="173" y="878"/>
                </a:lnTo>
                <a:lnTo>
                  <a:pt x="247" y="866"/>
                </a:lnTo>
                <a:lnTo>
                  <a:pt x="304" y="966"/>
                </a:lnTo>
                <a:lnTo>
                  <a:pt x="460" y="940"/>
                </a:lnTo>
                <a:lnTo>
                  <a:pt x="532" y="960"/>
                </a:lnTo>
                <a:lnTo>
                  <a:pt x="610" y="937"/>
                </a:lnTo>
                <a:lnTo>
                  <a:pt x="606" y="904"/>
                </a:lnTo>
                <a:lnTo>
                  <a:pt x="668" y="839"/>
                </a:lnTo>
                <a:lnTo>
                  <a:pt x="749" y="854"/>
                </a:lnTo>
                <a:lnTo>
                  <a:pt x="749" y="792"/>
                </a:lnTo>
                <a:lnTo>
                  <a:pt x="805" y="698"/>
                </a:lnTo>
                <a:lnTo>
                  <a:pt x="579" y="649"/>
                </a:lnTo>
                <a:lnTo>
                  <a:pt x="620" y="560"/>
                </a:lnTo>
                <a:lnTo>
                  <a:pt x="760" y="560"/>
                </a:lnTo>
                <a:lnTo>
                  <a:pt x="778" y="384"/>
                </a:lnTo>
                <a:lnTo>
                  <a:pt x="819" y="339"/>
                </a:lnTo>
                <a:lnTo>
                  <a:pt x="865" y="349"/>
                </a:lnTo>
                <a:lnTo>
                  <a:pt x="864" y="240"/>
                </a:lnTo>
                <a:lnTo>
                  <a:pt x="1000" y="256"/>
                </a:lnTo>
                <a:lnTo>
                  <a:pt x="1098" y="315"/>
                </a:lnTo>
                <a:lnTo>
                  <a:pt x="1271" y="307"/>
                </a:lnTo>
                <a:lnTo>
                  <a:pt x="1390" y="354"/>
                </a:lnTo>
                <a:lnTo>
                  <a:pt x="1452" y="109"/>
                </a:lnTo>
                <a:lnTo>
                  <a:pt x="1529" y="139"/>
                </a:lnTo>
                <a:lnTo>
                  <a:pt x="1532" y="163"/>
                </a:lnTo>
                <a:lnTo>
                  <a:pt x="1733" y="162"/>
                </a:lnTo>
                <a:lnTo>
                  <a:pt x="1755" y="125"/>
                </a:lnTo>
                <a:lnTo>
                  <a:pt x="1822" y="127"/>
                </a:lnTo>
                <a:lnTo>
                  <a:pt x="1850" y="0"/>
                </a:lnTo>
                <a:lnTo>
                  <a:pt x="1938" y="15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31C568A-0CFD-A714-0120-63C76C1CD88F}"/>
              </a:ext>
            </a:extLst>
          </p:cNvPr>
          <p:cNvSpPr>
            <a:spLocks/>
          </p:cNvSpPr>
          <p:nvPr/>
        </p:nvSpPr>
        <p:spPr bwMode="auto">
          <a:xfrm>
            <a:off x="5076056" y="1275606"/>
            <a:ext cx="3334555" cy="3375100"/>
          </a:xfrm>
          <a:custGeom>
            <a:avLst/>
            <a:gdLst>
              <a:gd name="T0" fmla="*/ 2064 w 3372"/>
              <a:gd name="T1" fmla="*/ 103 h 3413"/>
              <a:gd name="T2" fmla="*/ 2206 w 3372"/>
              <a:gd name="T3" fmla="*/ 106 h 3413"/>
              <a:gd name="T4" fmla="*/ 2537 w 3372"/>
              <a:gd name="T5" fmla="*/ 533 h 3413"/>
              <a:gd name="T6" fmla="*/ 2775 w 3372"/>
              <a:gd name="T7" fmla="*/ 448 h 3413"/>
              <a:gd name="T8" fmla="*/ 2894 w 3372"/>
              <a:gd name="T9" fmla="*/ 584 h 3413"/>
              <a:gd name="T10" fmla="*/ 3078 w 3372"/>
              <a:gd name="T11" fmla="*/ 987 h 3413"/>
              <a:gd name="T12" fmla="*/ 3066 w 3372"/>
              <a:gd name="T13" fmla="*/ 1143 h 3413"/>
              <a:gd name="T14" fmla="*/ 3101 w 3372"/>
              <a:gd name="T15" fmla="*/ 1287 h 3413"/>
              <a:gd name="T16" fmla="*/ 3205 w 3372"/>
              <a:gd name="T17" fmla="*/ 1379 h 3413"/>
              <a:gd name="T18" fmla="*/ 3313 w 3372"/>
              <a:gd name="T19" fmla="*/ 1319 h 3413"/>
              <a:gd name="T20" fmla="*/ 3325 w 3372"/>
              <a:gd name="T21" fmla="*/ 1470 h 3413"/>
              <a:gd name="T22" fmla="*/ 3212 w 3372"/>
              <a:gd name="T23" fmla="*/ 1588 h 3413"/>
              <a:gd name="T24" fmla="*/ 2422 w 3372"/>
              <a:gd name="T25" fmla="*/ 2133 h 3413"/>
              <a:gd name="T26" fmla="*/ 2060 w 3372"/>
              <a:gd name="T27" fmla="*/ 2158 h 3413"/>
              <a:gd name="T28" fmla="*/ 1680 w 3372"/>
              <a:gd name="T29" fmla="*/ 2301 h 3413"/>
              <a:gd name="T30" fmla="*/ 1343 w 3372"/>
              <a:gd name="T31" fmla="*/ 2588 h 3413"/>
              <a:gd name="T32" fmla="*/ 707 w 3372"/>
              <a:gd name="T33" fmla="*/ 2909 h 3413"/>
              <a:gd name="T34" fmla="*/ 445 w 3372"/>
              <a:gd name="T35" fmla="*/ 2940 h 3413"/>
              <a:gd name="T36" fmla="*/ 223 w 3372"/>
              <a:gd name="T37" fmla="*/ 3413 h 3413"/>
              <a:gd name="T38" fmla="*/ 156 w 3372"/>
              <a:gd name="T39" fmla="*/ 3364 h 3413"/>
              <a:gd name="T40" fmla="*/ 81 w 3372"/>
              <a:gd name="T41" fmla="*/ 3310 h 3413"/>
              <a:gd name="T42" fmla="*/ 173 w 3372"/>
              <a:gd name="T43" fmla="*/ 3207 h 3413"/>
              <a:gd name="T44" fmla="*/ 214 w 3372"/>
              <a:gd name="T45" fmla="*/ 2978 h 3413"/>
              <a:gd name="T46" fmla="*/ 215 w 3372"/>
              <a:gd name="T47" fmla="*/ 2895 h 3413"/>
              <a:gd name="T48" fmla="*/ 116 w 3372"/>
              <a:gd name="T49" fmla="*/ 2871 h 3413"/>
              <a:gd name="T50" fmla="*/ 274 w 3372"/>
              <a:gd name="T51" fmla="*/ 2563 h 3413"/>
              <a:gd name="T52" fmla="*/ 134 w 3372"/>
              <a:gd name="T53" fmla="*/ 2413 h 3413"/>
              <a:gd name="T54" fmla="*/ 203 w 3372"/>
              <a:gd name="T55" fmla="*/ 2265 h 3413"/>
              <a:gd name="T56" fmla="*/ 277 w 3372"/>
              <a:gd name="T57" fmla="*/ 2198 h 3413"/>
              <a:gd name="T58" fmla="*/ 336 w 3372"/>
              <a:gd name="T59" fmla="*/ 1894 h 3413"/>
              <a:gd name="T60" fmla="*/ 209 w 3372"/>
              <a:gd name="T61" fmla="*/ 1812 h 3413"/>
              <a:gd name="T62" fmla="*/ 84 w 3372"/>
              <a:gd name="T63" fmla="*/ 1647 h 3413"/>
              <a:gd name="T64" fmla="*/ 141 w 3372"/>
              <a:gd name="T65" fmla="*/ 1500 h 3413"/>
              <a:gd name="T66" fmla="*/ 146 w 3372"/>
              <a:gd name="T67" fmla="*/ 1420 h 3413"/>
              <a:gd name="T68" fmla="*/ 63 w 3372"/>
              <a:gd name="T69" fmla="*/ 1260 h 3413"/>
              <a:gd name="T70" fmla="*/ 48 w 3372"/>
              <a:gd name="T71" fmla="*/ 1102 h 3413"/>
              <a:gd name="T72" fmla="*/ 128 w 3372"/>
              <a:gd name="T73" fmla="*/ 995 h 3413"/>
              <a:gd name="T74" fmla="*/ 173 w 3372"/>
              <a:gd name="T75" fmla="*/ 878 h 3413"/>
              <a:gd name="T76" fmla="*/ 304 w 3372"/>
              <a:gd name="T77" fmla="*/ 966 h 3413"/>
              <a:gd name="T78" fmla="*/ 532 w 3372"/>
              <a:gd name="T79" fmla="*/ 960 h 3413"/>
              <a:gd name="T80" fmla="*/ 606 w 3372"/>
              <a:gd name="T81" fmla="*/ 904 h 3413"/>
              <a:gd name="T82" fmla="*/ 749 w 3372"/>
              <a:gd name="T83" fmla="*/ 854 h 3413"/>
              <a:gd name="T84" fmla="*/ 805 w 3372"/>
              <a:gd name="T85" fmla="*/ 698 h 3413"/>
              <a:gd name="T86" fmla="*/ 620 w 3372"/>
              <a:gd name="T87" fmla="*/ 560 h 3413"/>
              <a:gd name="T88" fmla="*/ 778 w 3372"/>
              <a:gd name="T89" fmla="*/ 384 h 3413"/>
              <a:gd name="T90" fmla="*/ 865 w 3372"/>
              <a:gd name="T91" fmla="*/ 349 h 3413"/>
              <a:gd name="T92" fmla="*/ 1000 w 3372"/>
              <a:gd name="T93" fmla="*/ 256 h 3413"/>
              <a:gd name="T94" fmla="*/ 1271 w 3372"/>
              <a:gd name="T95" fmla="*/ 307 h 3413"/>
              <a:gd name="T96" fmla="*/ 1452 w 3372"/>
              <a:gd name="T97" fmla="*/ 109 h 3413"/>
              <a:gd name="T98" fmla="*/ 1532 w 3372"/>
              <a:gd name="T99" fmla="*/ 163 h 3413"/>
              <a:gd name="T100" fmla="*/ 1755 w 3372"/>
              <a:gd name="T101" fmla="*/ 125 h 3413"/>
              <a:gd name="T102" fmla="*/ 1850 w 3372"/>
              <a:gd name="T103" fmla="*/ 0 h 3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372" h="3413">
                <a:moveTo>
                  <a:pt x="1938" y="15"/>
                </a:moveTo>
                <a:lnTo>
                  <a:pt x="2064" y="103"/>
                </a:lnTo>
                <a:lnTo>
                  <a:pt x="2105" y="83"/>
                </a:lnTo>
                <a:lnTo>
                  <a:pt x="2206" y="106"/>
                </a:lnTo>
                <a:lnTo>
                  <a:pt x="2325" y="590"/>
                </a:lnTo>
                <a:lnTo>
                  <a:pt x="2537" y="533"/>
                </a:lnTo>
                <a:lnTo>
                  <a:pt x="2638" y="472"/>
                </a:lnTo>
                <a:lnTo>
                  <a:pt x="2775" y="448"/>
                </a:lnTo>
                <a:lnTo>
                  <a:pt x="2849" y="484"/>
                </a:lnTo>
                <a:lnTo>
                  <a:pt x="2894" y="584"/>
                </a:lnTo>
                <a:lnTo>
                  <a:pt x="2822" y="670"/>
                </a:lnTo>
                <a:lnTo>
                  <a:pt x="3078" y="987"/>
                </a:lnTo>
                <a:lnTo>
                  <a:pt x="3024" y="1014"/>
                </a:lnTo>
                <a:lnTo>
                  <a:pt x="3066" y="1143"/>
                </a:lnTo>
                <a:lnTo>
                  <a:pt x="3016" y="1176"/>
                </a:lnTo>
                <a:lnTo>
                  <a:pt x="3101" y="1287"/>
                </a:lnTo>
                <a:lnTo>
                  <a:pt x="3162" y="1247"/>
                </a:lnTo>
                <a:lnTo>
                  <a:pt x="3205" y="1379"/>
                </a:lnTo>
                <a:lnTo>
                  <a:pt x="3230" y="1311"/>
                </a:lnTo>
                <a:lnTo>
                  <a:pt x="3313" y="1319"/>
                </a:lnTo>
                <a:lnTo>
                  <a:pt x="3372" y="1400"/>
                </a:lnTo>
                <a:lnTo>
                  <a:pt x="3325" y="1470"/>
                </a:lnTo>
                <a:lnTo>
                  <a:pt x="3342" y="1567"/>
                </a:lnTo>
                <a:lnTo>
                  <a:pt x="3212" y="1588"/>
                </a:lnTo>
                <a:lnTo>
                  <a:pt x="2965" y="1824"/>
                </a:lnTo>
                <a:lnTo>
                  <a:pt x="2422" y="2133"/>
                </a:lnTo>
                <a:lnTo>
                  <a:pt x="2298" y="2154"/>
                </a:lnTo>
                <a:lnTo>
                  <a:pt x="2060" y="2158"/>
                </a:lnTo>
                <a:lnTo>
                  <a:pt x="1927" y="2197"/>
                </a:lnTo>
                <a:lnTo>
                  <a:pt x="1680" y="2301"/>
                </a:lnTo>
                <a:lnTo>
                  <a:pt x="1472" y="2469"/>
                </a:lnTo>
                <a:lnTo>
                  <a:pt x="1343" y="2588"/>
                </a:lnTo>
                <a:lnTo>
                  <a:pt x="966" y="2768"/>
                </a:lnTo>
                <a:lnTo>
                  <a:pt x="707" y="2909"/>
                </a:lnTo>
                <a:lnTo>
                  <a:pt x="541" y="2907"/>
                </a:lnTo>
                <a:lnTo>
                  <a:pt x="445" y="2940"/>
                </a:lnTo>
                <a:lnTo>
                  <a:pt x="333" y="3077"/>
                </a:lnTo>
                <a:lnTo>
                  <a:pt x="223" y="3413"/>
                </a:lnTo>
                <a:lnTo>
                  <a:pt x="196" y="3393"/>
                </a:lnTo>
                <a:lnTo>
                  <a:pt x="156" y="3364"/>
                </a:lnTo>
                <a:lnTo>
                  <a:pt x="134" y="3348"/>
                </a:lnTo>
                <a:lnTo>
                  <a:pt x="81" y="3310"/>
                </a:lnTo>
                <a:lnTo>
                  <a:pt x="110" y="3228"/>
                </a:lnTo>
                <a:lnTo>
                  <a:pt x="173" y="3207"/>
                </a:lnTo>
                <a:lnTo>
                  <a:pt x="205" y="3027"/>
                </a:lnTo>
                <a:lnTo>
                  <a:pt x="214" y="2978"/>
                </a:lnTo>
                <a:lnTo>
                  <a:pt x="247" y="2942"/>
                </a:lnTo>
                <a:lnTo>
                  <a:pt x="215" y="2895"/>
                </a:lnTo>
                <a:lnTo>
                  <a:pt x="86" y="2930"/>
                </a:lnTo>
                <a:lnTo>
                  <a:pt x="116" y="2871"/>
                </a:lnTo>
                <a:lnTo>
                  <a:pt x="66" y="2739"/>
                </a:lnTo>
                <a:lnTo>
                  <a:pt x="274" y="2563"/>
                </a:lnTo>
                <a:lnTo>
                  <a:pt x="149" y="2429"/>
                </a:lnTo>
                <a:lnTo>
                  <a:pt x="134" y="2413"/>
                </a:lnTo>
                <a:lnTo>
                  <a:pt x="105" y="2380"/>
                </a:lnTo>
                <a:lnTo>
                  <a:pt x="203" y="2265"/>
                </a:lnTo>
                <a:lnTo>
                  <a:pt x="224" y="2241"/>
                </a:lnTo>
                <a:lnTo>
                  <a:pt x="277" y="2198"/>
                </a:lnTo>
                <a:lnTo>
                  <a:pt x="414" y="1962"/>
                </a:lnTo>
                <a:lnTo>
                  <a:pt x="336" y="1894"/>
                </a:lnTo>
                <a:lnTo>
                  <a:pt x="253" y="1883"/>
                </a:lnTo>
                <a:lnTo>
                  <a:pt x="209" y="1812"/>
                </a:lnTo>
                <a:lnTo>
                  <a:pt x="242" y="1770"/>
                </a:lnTo>
                <a:lnTo>
                  <a:pt x="84" y="1647"/>
                </a:lnTo>
                <a:lnTo>
                  <a:pt x="193" y="1518"/>
                </a:lnTo>
                <a:lnTo>
                  <a:pt x="141" y="1500"/>
                </a:lnTo>
                <a:lnTo>
                  <a:pt x="105" y="1420"/>
                </a:lnTo>
                <a:lnTo>
                  <a:pt x="146" y="1420"/>
                </a:lnTo>
                <a:lnTo>
                  <a:pt x="224" y="1323"/>
                </a:lnTo>
                <a:lnTo>
                  <a:pt x="63" y="1260"/>
                </a:lnTo>
                <a:lnTo>
                  <a:pt x="0" y="1154"/>
                </a:lnTo>
                <a:lnTo>
                  <a:pt x="48" y="1102"/>
                </a:lnTo>
                <a:lnTo>
                  <a:pt x="58" y="998"/>
                </a:lnTo>
                <a:lnTo>
                  <a:pt x="128" y="995"/>
                </a:lnTo>
                <a:lnTo>
                  <a:pt x="119" y="952"/>
                </a:lnTo>
                <a:lnTo>
                  <a:pt x="173" y="878"/>
                </a:lnTo>
                <a:lnTo>
                  <a:pt x="247" y="866"/>
                </a:lnTo>
                <a:lnTo>
                  <a:pt x="304" y="966"/>
                </a:lnTo>
                <a:lnTo>
                  <a:pt x="460" y="940"/>
                </a:lnTo>
                <a:lnTo>
                  <a:pt x="532" y="960"/>
                </a:lnTo>
                <a:lnTo>
                  <a:pt x="610" y="937"/>
                </a:lnTo>
                <a:lnTo>
                  <a:pt x="606" y="904"/>
                </a:lnTo>
                <a:lnTo>
                  <a:pt x="668" y="839"/>
                </a:lnTo>
                <a:lnTo>
                  <a:pt x="749" y="854"/>
                </a:lnTo>
                <a:lnTo>
                  <a:pt x="749" y="792"/>
                </a:lnTo>
                <a:lnTo>
                  <a:pt x="805" y="698"/>
                </a:lnTo>
                <a:lnTo>
                  <a:pt x="579" y="649"/>
                </a:lnTo>
                <a:lnTo>
                  <a:pt x="620" y="560"/>
                </a:lnTo>
                <a:lnTo>
                  <a:pt x="760" y="560"/>
                </a:lnTo>
                <a:lnTo>
                  <a:pt x="778" y="384"/>
                </a:lnTo>
                <a:lnTo>
                  <a:pt x="819" y="339"/>
                </a:lnTo>
                <a:lnTo>
                  <a:pt x="865" y="349"/>
                </a:lnTo>
                <a:lnTo>
                  <a:pt x="864" y="240"/>
                </a:lnTo>
                <a:lnTo>
                  <a:pt x="1000" y="256"/>
                </a:lnTo>
                <a:lnTo>
                  <a:pt x="1098" y="315"/>
                </a:lnTo>
                <a:lnTo>
                  <a:pt x="1271" y="307"/>
                </a:lnTo>
                <a:lnTo>
                  <a:pt x="1390" y="354"/>
                </a:lnTo>
                <a:lnTo>
                  <a:pt x="1452" y="109"/>
                </a:lnTo>
                <a:lnTo>
                  <a:pt x="1529" y="139"/>
                </a:lnTo>
                <a:lnTo>
                  <a:pt x="1532" y="163"/>
                </a:lnTo>
                <a:lnTo>
                  <a:pt x="1733" y="162"/>
                </a:lnTo>
                <a:lnTo>
                  <a:pt x="1755" y="125"/>
                </a:lnTo>
                <a:lnTo>
                  <a:pt x="1822" y="127"/>
                </a:lnTo>
                <a:lnTo>
                  <a:pt x="1850" y="0"/>
                </a:lnTo>
                <a:lnTo>
                  <a:pt x="1938" y="1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Bregenz – Vorarlberg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55D21DF2-54DD-460D-27F9-FE65BA8EAB1E}"/>
              </a:ext>
            </a:extLst>
          </p:cNvPr>
          <p:cNvSpPr>
            <a:spLocks/>
          </p:cNvSpPr>
          <p:nvPr/>
        </p:nvSpPr>
        <p:spPr bwMode="auto">
          <a:xfrm>
            <a:off x="743480" y="1131590"/>
            <a:ext cx="3828520" cy="2304256"/>
          </a:xfrm>
          <a:custGeom>
            <a:avLst/>
            <a:gdLst>
              <a:gd name="T0" fmla="*/ 2229 w 4609"/>
              <a:gd name="T1" fmla="*/ 118 h 2774"/>
              <a:gd name="T2" fmla="*/ 2375 w 4609"/>
              <a:gd name="T3" fmla="*/ 182 h 2774"/>
              <a:gd name="T4" fmla="*/ 2543 w 4609"/>
              <a:gd name="T5" fmla="*/ 293 h 2774"/>
              <a:gd name="T6" fmla="*/ 2620 w 4609"/>
              <a:gd name="T7" fmla="*/ 394 h 2774"/>
              <a:gd name="T8" fmla="*/ 2873 w 4609"/>
              <a:gd name="T9" fmla="*/ 951 h 2774"/>
              <a:gd name="T10" fmla="*/ 2986 w 4609"/>
              <a:gd name="T11" fmla="*/ 1392 h 2774"/>
              <a:gd name="T12" fmla="*/ 3173 w 4609"/>
              <a:gd name="T13" fmla="*/ 1481 h 2774"/>
              <a:gd name="T14" fmla="*/ 3368 w 4609"/>
              <a:gd name="T15" fmla="*/ 1661 h 2774"/>
              <a:gd name="T16" fmla="*/ 3659 w 4609"/>
              <a:gd name="T17" fmla="*/ 1769 h 2774"/>
              <a:gd name="T18" fmla="*/ 3779 w 4609"/>
              <a:gd name="T19" fmla="*/ 1555 h 2774"/>
              <a:gd name="T20" fmla="*/ 3873 w 4609"/>
              <a:gd name="T21" fmla="*/ 1530 h 2774"/>
              <a:gd name="T22" fmla="*/ 3977 w 4609"/>
              <a:gd name="T23" fmla="*/ 1384 h 2774"/>
              <a:gd name="T24" fmla="*/ 4007 w 4609"/>
              <a:gd name="T25" fmla="*/ 1378 h 2774"/>
              <a:gd name="T26" fmla="*/ 4001 w 4609"/>
              <a:gd name="T27" fmla="*/ 1191 h 2774"/>
              <a:gd name="T28" fmla="*/ 4120 w 4609"/>
              <a:gd name="T29" fmla="*/ 1271 h 2774"/>
              <a:gd name="T30" fmla="*/ 4203 w 4609"/>
              <a:gd name="T31" fmla="*/ 1233 h 2774"/>
              <a:gd name="T32" fmla="*/ 4322 w 4609"/>
              <a:gd name="T33" fmla="*/ 1206 h 2774"/>
              <a:gd name="T34" fmla="*/ 4449 w 4609"/>
              <a:gd name="T35" fmla="*/ 1118 h 2774"/>
              <a:gd name="T36" fmla="*/ 4478 w 4609"/>
              <a:gd name="T37" fmla="*/ 1141 h 2774"/>
              <a:gd name="T38" fmla="*/ 4466 w 4609"/>
              <a:gd name="T39" fmla="*/ 1295 h 2774"/>
              <a:gd name="T40" fmla="*/ 4384 w 4609"/>
              <a:gd name="T41" fmla="*/ 1389 h 2774"/>
              <a:gd name="T42" fmla="*/ 4169 w 4609"/>
              <a:gd name="T43" fmla="*/ 1684 h 2774"/>
              <a:gd name="T44" fmla="*/ 4265 w 4609"/>
              <a:gd name="T45" fmla="*/ 2048 h 2774"/>
              <a:gd name="T46" fmla="*/ 4609 w 4609"/>
              <a:gd name="T47" fmla="*/ 2231 h 2774"/>
              <a:gd name="T48" fmla="*/ 4270 w 4609"/>
              <a:gd name="T49" fmla="*/ 2497 h 2774"/>
              <a:gd name="T50" fmla="*/ 3951 w 4609"/>
              <a:gd name="T51" fmla="*/ 2774 h 2774"/>
              <a:gd name="T52" fmla="*/ 3669 w 4609"/>
              <a:gd name="T53" fmla="*/ 2675 h 2774"/>
              <a:gd name="T54" fmla="*/ 3556 w 4609"/>
              <a:gd name="T55" fmla="*/ 2526 h 2774"/>
              <a:gd name="T56" fmla="*/ 3657 w 4609"/>
              <a:gd name="T57" fmla="*/ 2376 h 2774"/>
              <a:gd name="T58" fmla="*/ 3595 w 4609"/>
              <a:gd name="T59" fmla="*/ 2149 h 2774"/>
              <a:gd name="T60" fmla="*/ 2974 w 4609"/>
              <a:gd name="T61" fmla="*/ 2379 h 2774"/>
              <a:gd name="T62" fmla="*/ 2614 w 4609"/>
              <a:gd name="T63" fmla="*/ 2269 h 2774"/>
              <a:gd name="T64" fmla="*/ 2206 w 4609"/>
              <a:gd name="T65" fmla="*/ 2400 h 2774"/>
              <a:gd name="T66" fmla="*/ 1591 w 4609"/>
              <a:gd name="T67" fmla="*/ 2308 h 2774"/>
              <a:gd name="T68" fmla="*/ 1427 w 4609"/>
              <a:gd name="T69" fmla="*/ 2145 h 2774"/>
              <a:gd name="T70" fmla="*/ 1609 w 4609"/>
              <a:gd name="T71" fmla="*/ 114 h 2774"/>
              <a:gd name="T72" fmla="*/ 2176 w 4609"/>
              <a:gd name="T73" fmla="*/ 20 h 2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09" h="2774">
                <a:moveTo>
                  <a:pt x="2176" y="20"/>
                </a:moveTo>
                <a:lnTo>
                  <a:pt x="2229" y="118"/>
                </a:lnTo>
                <a:lnTo>
                  <a:pt x="2360" y="118"/>
                </a:lnTo>
                <a:lnTo>
                  <a:pt x="2375" y="182"/>
                </a:lnTo>
                <a:lnTo>
                  <a:pt x="2473" y="197"/>
                </a:lnTo>
                <a:lnTo>
                  <a:pt x="2543" y="293"/>
                </a:lnTo>
                <a:lnTo>
                  <a:pt x="2540" y="358"/>
                </a:lnTo>
                <a:lnTo>
                  <a:pt x="2620" y="394"/>
                </a:lnTo>
                <a:lnTo>
                  <a:pt x="2807" y="657"/>
                </a:lnTo>
                <a:lnTo>
                  <a:pt x="2873" y="951"/>
                </a:lnTo>
                <a:lnTo>
                  <a:pt x="2789" y="1257"/>
                </a:lnTo>
                <a:lnTo>
                  <a:pt x="2986" y="1392"/>
                </a:lnTo>
                <a:lnTo>
                  <a:pt x="3119" y="1377"/>
                </a:lnTo>
                <a:lnTo>
                  <a:pt x="3173" y="1481"/>
                </a:lnTo>
                <a:lnTo>
                  <a:pt x="3351" y="1528"/>
                </a:lnTo>
                <a:lnTo>
                  <a:pt x="3368" y="1661"/>
                </a:lnTo>
                <a:lnTo>
                  <a:pt x="3534" y="1808"/>
                </a:lnTo>
                <a:lnTo>
                  <a:pt x="3659" y="1769"/>
                </a:lnTo>
                <a:lnTo>
                  <a:pt x="3675" y="1661"/>
                </a:lnTo>
                <a:lnTo>
                  <a:pt x="3779" y="1555"/>
                </a:lnTo>
                <a:lnTo>
                  <a:pt x="3855" y="1578"/>
                </a:lnTo>
                <a:lnTo>
                  <a:pt x="3873" y="1530"/>
                </a:lnTo>
                <a:lnTo>
                  <a:pt x="3847" y="1518"/>
                </a:lnTo>
                <a:lnTo>
                  <a:pt x="3977" y="1384"/>
                </a:lnTo>
                <a:lnTo>
                  <a:pt x="4012" y="1409"/>
                </a:lnTo>
                <a:lnTo>
                  <a:pt x="4007" y="1378"/>
                </a:lnTo>
                <a:lnTo>
                  <a:pt x="4058" y="1369"/>
                </a:lnTo>
                <a:lnTo>
                  <a:pt x="4001" y="1191"/>
                </a:lnTo>
                <a:lnTo>
                  <a:pt x="4058" y="1174"/>
                </a:lnTo>
                <a:lnTo>
                  <a:pt x="4120" y="1271"/>
                </a:lnTo>
                <a:lnTo>
                  <a:pt x="4193" y="1210"/>
                </a:lnTo>
                <a:lnTo>
                  <a:pt x="4203" y="1233"/>
                </a:lnTo>
                <a:lnTo>
                  <a:pt x="4312" y="1178"/>
                </a:lnTo>
                <a:lnTo>
                  <a:pt x="4322" y="1206"/>
                </a:lnTo>
                <a:lnTo>
                  <a:pt x="4401" y="1121"/>
                </a:lnTo>
                <a:lnTo>
                  <a:pt x="4449" y="1118"/>
                </a:lnTo>
                <a:lnTo>
                  <a:pt x="4464" y="1060"/>
                </a:lnTo>
                <a:lnTo>
                  <a:pt x="4478" y="1141"/>
                </a:lnTo>
                <a:lnTo>
                  <a:pt x="4514" y="1154"/>
                </a:lnTo>
                <a:lnTo>
                  <a:pt x="4466" y="1295"/>
                </a:lnTo>
                <a:lnTo>
                  <a:pt x="4356" y="1336"/>
                </a:lnTo>
                <a:lnTo>
                  <a:pt x="4384" y="1389"/>
                </a:lnTo>
                <a:lnTo>
                  <a:pt x="4371" y="1469"/>
                </a:lnTo>
                <a:lnTo>
                  <a:pt x="4169" y="1684"/>
                </a:lnTo>
                <a:lnTo>
                  <a:pt x="4150" y="1801"/>
                </a:lnTo>
                <a:lnTo>
                  <a:pt x="4265" y="2048"/>
                </a:lnTo>
                <a:lnTo>
                  <a:pt x="4437" y="2172"/>
                </a:lnTo>
                <a:lnTo>
                  <a:pt x="4609" y="2231"/>
                </a:lnTo>
                <a:lnTo>
                  <a:pt x="4540" y="2334"/>
                </a:lnTo>
                <a:lnTo>
                  <a:pt x="4270" y="2497"/>
                </a:lnTo>
                <a:lnTo>
                  <a:pt x="4235" y="2617"/>
                </a:lnTo>
                <a:lnTo>
                  <a:pt x="3951" y="2774"/>
                </a:lnTo>
                <a:lnTo>
                  <a:pt x="3844" y="2650"/>
                </a:lnTo>
                <a:lnTo>
                  <a:pt x="3669" y="2675"/>
                </a:lnTo>
                <a:lnTo>
                  <a:pt x="3580" y="2629"/>
                </a:lnTo>
                <a:lnTo>
                  <a:pt x="3556" y="2526"/>
                </a:lnTo>
                <a:lnTo>
                  <a:pt x="3647" y="2467"/>
                </a:lnTo>
                <a:lnTo>
                  <a:pt x="3657" y="2376"/>
                </a:lnTo>
                <a:lnTo>
                  <a:pt x="3600" y="2302"/>
                </a:lnTo>
                <a:lnTo>
                  <a:pt x="3595" y="2149"/>
                </a:lnTo>
                <a:lnTo>
                  <a:pt x="3108" y="2341"/>
                </a:lnTo>
                <a:lnTo>
                  <a:pt x="2974" y="2379"/>
                </a:lnTo>
                <a:lnTo>
                  <a:pt x="2846" y="2366"/>
                </a:lnTo>
                <a:lnTo>
                  <a:pt x="2614" y="2269"/>
                </a:lnTo>
                <a:lnTo>
                  <a:pt x="2401" y="2431"/>
                </a:lnTo>
                <a:lnTo>
                  <a:pt x="2206" y="2400"/>
                </a:lnTo>
                <a:lnTo>
                  <a:pt x="2089" y="2425"/>
                </a:lnTo>
                <a:lnTo>
                  <a:pt x="1591" y="2308"/>
                </a:lnTo>
                <a:lnTo>
                  <a:pt x="1601" y="2285"/>
                </a:lnTo>
                <a:lnTo>
                  <a:pt x="1427" y="2145"/>
                </a:lnTo>
                <a:lnTo>
                  <a:pt x="0" y="449"/>
                </a:lnTo>
                <a:lnTo>
                  <a:pt x="1609" y="114"/>
                </a:lnTo>
                <a:lnTo>
                  <a:pt x="2116" y="0"/>
                </a:lnTo>
                <a:lnTo>
                  <a:pt x="2176" y="20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E587CDA-5FDA-7423-7894-3054A972952D}"/>
              </a:ext>
            </a:extLst>
          </p:cNvPr>
          <p:cNvSpPr>
            <a:spLocks/>
          </p:cNvSpPr>
          <p:nvPr/>
        </p:nvSpPr>
        <p:spPr bwMode="auto">
          <a:xfrm>
            <a:off x="4829705" y="2360315"/>
            <a:ext cx="3828520" cy="2304256"/>
          </a:xfrm>
          <a:custGeom>
            <a:avLst/>
            <a:gdLst>
              <a:gd name="T0" fmla="*/ 2229 w 4609"/>
              <a:gd name="T1" fmla="*/ 118 h 2774"/>
              <a:gd name="T2" fmla="*/ 2375 w 4609"/>
              <a:gd name="T3" fmla="*/ 182 h 2774"/>
              <a:gd name="T4" fmla="*/ 2543 w 4609"/>
              <a:gd name="T5" fmla="*/ 293 h 2774"/>
              <a:gd name="T6" fmla="*/ 2620 w 4609"/>
              <a:gd name="T7" fmla="*/ 394 h 2774"/>
              <a:gd name="T8" fmla="*/ 2873 w 4609"/>
              <a:gd name="T9" fmla="*/ 951 h 2774"/>
              <a:gd name="T10" fmla="*/ 2986 w 4609"/>
              <a:gd name="T11" fmla="*/ 1392 h 2774"/>
              <a:gd name="T12" fmla="*/ 3173 w 4609"/>
              <a:gd name="T13" fmla="*/ 1481 h 2774"/>
              <a:gd name="T14" fmla="*/ 3368 w 4609"/>
              <a:gd name="T15" fmla="*/ 1661 h 2774"/>
              <a:gd name="T16" fmla="*/ 3659 w 4609"/>
              <a:gd name="T17" fmla="*/ 1769 h 2774"/>
              <a:gd name="T18" fmla="*/ 3779 w 4609"/>
              <a:gd name="T19" fmla="*/ 1555 h 2774"/>
              <a:gd name="T20" fmla="*/ 3873 w 4609"/>
              <a:gd name="T21" fmla="*/ 1530 h 2774"/>
              <a:gd name="T22" fmla="*/ 3977 w 4609"/>
              <a:gd name="T23" fmla="*/ 1384 h 2774"/>
              <a:gd name="T24" fmla="*/ 4007 w 4609"/>
              <a:gd name="T25" fmla="*/ 1378 h 2774"/>
              <a:gd name="T26" fmla="*/ 4001 w 4609"/>
              <a:gd name="T27" fmla="*/ 1191 h 2774"/>
              <a:gd name="T28" fmla="*/ 4120 w 4609"/>
              <a:gd name="T29" fmla="*/ 1271 h 2774"/>
              <a:gd name="T30" fmla="*/ 4203 w 4609"/>
              <a:gd name="T31" fmla="*/ 1233 h 2774"/>
              <a:gd name="T32" fmla="*/ 4322 w 4609"/>
              <a:gd name="T33" fmla="*/ 1206 h 2774"/>
              <a:gd name="T34" fmla="*/ 4449 w 4609"/>
              <a:gd name="T35" fmla="*/ 1118 h 2774"/>
              <a:gd name="T36" fmla="*/ 4478 w 4609"/>
              <a:gd name="T37" fmla="*/ 1141 h 2774"/>
              <a:gd name="T38" fmla="*/ 4466 w 4609"/>
              <a:gd name="T39" fmla="*/ 1295 h 2774"/>
              <a:gd name="T40" fmla="*/ 4384 w 4609"/>
              <a:gd name="T41" fmla="*/ 1389 h 2774"/>
              <a:gd name="T42" fmla="*/ 4169 w 4609"/>
              <a:gd name="T43" fmla="*/ 1684 h 2774"/>
              <a:gd name="T44" fmla="*/ 4265 w 4609"/>
              <a:gd name="T45" fmla="*/ 2048 h 2774"/>
              <a:gd name="T46" fmla="*/ 4609 w 4609"/>
              <a:gd name="T47" fmla="*/ 2231 h 2774"/>
              <a:gd name="T48" fmla="*/ 4270 w 4609"/>
              <a:gd name="T49" fmla="*/ 2497 h 2774"/>
              <a:gd name="T50" fmla="*/ 3951 w 4609"/>
              <a:gd name="T51" fmla="*/ 2774 h 2774"/>
              <a:gd name="T52" fmla="*/ 3669 w 4609"/>
              <a:gd name="T53" fmla="*/ 2675 h 2774"/>
              <a:gd name="T54" fmla="*/ 3556 w 4609"/>
              <a:gd name="T55" fmla="*/ 2526 h 2774"/>
              <a:gd name="T56" fmla="*/ 3657 w 4609"/>
              <a:gd name="T57" fmla="*/ 2376 h 2774"/>
              <a:gd name="T58" fmla="*/ 3595 w 4609"/>
              <a:gd name="T59" fmla="*/ 2149 h 2774"/>
              <a:gd name="T60" fmla="*/ 2974 w 4609"/>
              <a:gd name="T61" fmla="*/ 2379 h 2774"/>
              <a:gd name="T62" fmla="*/ 2614 w 4609"/>
              <a:gd name="T63" fmla="*/ 2269 h 2774"/>
              <a:gd name="T64" fmla="*/ 2206 w 4609"/>
              <a:gd name="T65" fmla="*/ 2400 h 2774"/>
              <a:gd name="T66" fmla="*/ 1591 w 4609"/>
              <a:gd name="T67" fmla="*/ 2308 h 2774"/>
              <a:gd name="T68" fmla="*/ 1427 w 4609"/>
              <a:gd name="T69" fmla="*/ 2145 h 2774"/>
              <a:gd name="T70" fmla="*/ 1609 w 4609"/>
              <a:gd name="T71" fmla="*/ 114 h 2774"/>
              <a:gd name="T72" fmla="*/ 2176 w 4609"/>
              <a:gd name="T73" fmla="*/ 20 h 2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09" h="2774">
                <a:moveTo>
                  <a:pt x="2176" y="20"/>
                </a:moveTo>
                <a:lnTo>
                  <a:pt x="2229" y="118"/>
                </a:lnTo>
                <a:lnTo>
                  <a:pt x="2360" y="118"/>
                </a:lnTo>
                <a:lnTo>
                  <a:pt x="2375" y="182"/>
                </a:lnTo>
                <a:lnTo>
                  <a:pt x="2473" y="197"/>
                </a:lnTo>
                <a:lnTo>
                  <a:pt x="2543" y="293"/>
                </a:lnTo>
                <a:lnTo>
                  <a:pt x="2540" y="358"/>
                </a:lnTo>
                <a:lnTo>
                  <a:pt x="2620" y="394"/>
                </a:lnTo>
                <a:lnTo>
                  <a:pt x="2807" y="657"/>
                </a:lnTo>
                <a:lnTo>
                  <a:pt x="2873" y="951"/>
                </a:lnTo>
                <a:lnTo>
                  <a:pt x="2789" y="1257"/>
                </a:lnTo>
                <a:lnTo>
                  <a:pt x="2986" y="1392"/>
                </a:lnTo>
                <a:lnTo>
                  <a:pt x="3119" y="1377"/>
                </a:lnTo>
                <a:lnTo>
                  <a:pt x="3173" y="1481"/>
                </a:lnTo>
                <a:lnTo>
                  <a:pt x="3351" y="1528"/>
                </a:lnTo>
                <a:lnTo>
                  <a:pt x="3368" y="1661"/>
                </a:lnTo>
                <a:lnTo>
                  <a:pt x="3534" y="1808"/>
                </a:lnTo>
                <a:lnTo>
                  <a:pt x="3659" y="1769"/>
                </a:lnTo>
                <a:lnTo>
                  <a:pt x="3675" y="1661"/>
                </a:lnTo>
                <a:lnTo>
                  <a:pt x="3779" y="1555"/>
                </a:lnTo>
                <a:lnTo>
                  <a:pt x="3855" y="1578"/>
                </a:lnTo>
                <a:lnTo>
                  <a:pt x="3873" y="1530"/>
                </a:lnTo>
                <a:lnTo>
                  <a:pt x="3847" y="1518"/>
                </a:lnTo>
                <a:lnTo>
                  <a:pt x="3977" y="1384"/>
                </a:lnTo>
                <a:lnTo>
                  <a:pt x="4012" y="1409"/>
                </a:lnTo>
                <a:lnTo>
                  <a:pt x="4007" y="1378"/>
                </a:lnTo>
                <a:lnTo>
                  <a:pt x="4058" y="1369"/>
                </a:lnTo>
                <a:lnTo>
                  <a:pt x="4001" y="1191"/>
                </a:lnTo>
                <a:lnTo>
                  <a:pt x="4058" y="1174"/>
                </a:lnTo>
                <a:lnTo>
                  <a:pt x="4120" y="1271"/>
                </a:lnTo>
                <a:lnTo>
                  <a:pt x="4193" y="1210"/>
                </a:lnTo>
                <a:lnTo>
                  <a:pt x="4203" y="1233"/>
                </a:lnTo>
                <a:lnTo>
                  <a:pt x="4312" y="1178"/>
                </a:lnTo>
                <a:lnTo>
                  <a:pt x="4322" y="1206"/>
                </a:lnTo>
                <a:lnTo>
                  <a:pt x="4401" y="1121"/>
                </a:lnTo>
                <a:lnTo>
                  <a:pt x="4449" y="1118"/>
                </a:lnTo>
                <a:lnTo>
                  <a:pt x="4464" y="1060"/>
                </a:lnTo>
                <a:lnTo>
                  <a:pt x="4478" y="1141"/>
                </a:lnTo>
                <a:lnTo>
                  <a:pt x="4514" y="1154"/>
                </a:lnTo>
                <a:lnTo>
                  <a:pt x="4466" y="1295"/>
                </a:lnTo>
                <a:lnTo>
                  <a:pt x="4356" y="1336"/>
                </a:lnTo>
                <a:lnTo>
                  <a:pt x="4384" y="1389"/>
                </a:lnTo>
                <a:lnTo>
                  <a:pt x="4371" y="1469"/>
                </a:lnTo>
                <a:lnTo>
                  <a:pt x="4169" y="1684"/>
                </a:lnTo>
                <a:lnTo>
                  <a:pt x="4150" y="1801"/>
                </a:lnTo>
                <a:lnTo>
                  <a:pt x="4265" y="2048"/>
                </a:lnTo>
                <a:lnTo>
                  <a:pt x="4437" y="2172"/>
                </a:lnTo>
                <a:lnTo>
                  <a:pt x="4609" y="2231"/>
                </a:lnTo>
                <a:lnTo>
                  <a:pt x="4540" y="2334"/>
                </a:lnTo>
                <a:lnTo>
                  <a:pt x="4270" y="2497"/>
                </a:lnTo>
                <a:lnTo>
                  <a:pt x="4235" y="2617"/>
                </a:lnTo>
                <a:lnTo>
                  <a:pt x="3951" y="2774"/>
                </a:lnTo>
                <a:lnTo>
                  <a:pt x="3844" y="2650"/>
                </a:lnTo>
                <a:lnTo>
                  <a:pt x="3669" y="2675"/>
                </a:lnTo>
                <a:lnTo>
                  <a:pt x="3580" y="2629"/>
                </a:lnTo>
                <a:lnTo>
                  <a:pt x="3556" y="2526"/>
                </a:lnTo>
                <a:lnTo>
                  <a:pt x="3647" y="2467"/>
                </a:lnTo>
                <a:lnTo>
                  <a:pt x="3657" y="2376"/>
                </a:lnTo>
                <a:lnTo>
                  <a:pt x="3600" y="2302"/>
                </a:lnTo>
                <a:lnTo>
                  <a:pt x="3595" y="2149"/>
                </a:lnTo>
                <a:lnTo>
                  <a:pt x="3108" y="2341"/>
                </a:lnTo>
                <a:lnTo>
                  <a:pt x="2974" y="2379"/>
                </a:lnTo>
                <a:lnTo>
                  <a:pt x="2846" y="2366"/>
                </a:lnTo>
                <a:lnTo>
                  <a:pt x="2614" y="2269"/>
                </a:lnTo>
                <a:lnTo>
                  <a:pt x="2401" y="2431"/>
                </a:lnTo>
                <a:lnTo>
                  <a:pt x="2206" y="2400"/>
                </a:lnTo>
                <a:lnTo>
                  <a:pt x="2089" y="2425"/>
                </a:lnTo>
                <a:lnTo>
                  <a:pt x="1591" y="2308"/>
                </a:lnTo>
                <a:lnTo>
                  <a:pt x="1601" y="2285"/>
                </a:lnTo>
                <a:lnTo>
                  <a:pt x="1427" y="2145"/>
                </a:lnTo>
                <a:lnTo>
                  <a:pt x="0" y="449"/>
                </a:lnTo>
                <a:lnTo>
                  <a:pt x="1609" y="114"/>
                </a:lnTo>
                <a:lnTo>
                  <a:pt x="2116" y="0"/>
                </a:lnTo>
                <a:lnTo>
                  <a:pt x="2176" y="2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ap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5492</TotalTime>
  <Words>257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Largest Austrian Cities by  Municipality Population</vt:lpstr>
      <vt:lpstr>Vienna (Wien) – Vienna Federal State</vt:lpstr>
      <vt:lpstr>Graz – Styria (Steiermark)</vt:lpstr>
      <vt:lpstr>Linz – Upper Austria (Oberösterreich)</vt:lpstr>
      <vt:lpstr>Salzburg – Salzburg Federal State</vt:lpstr>
      <vt:lpstr>Innsbruck – Tyrol (Tirol)</vt:lpstr>
      <vt:lpstr>Klagenfurt am Wörthersee – Carinthia (Kärnten)</vt:lpstr>
      <vt:lpstr>Wels – Upper Austria (Oberösterreich)</vt:lpstr>
      <vt:lpstr>Bregenz – Vorarlberg</vt:lpstr>
      <vt:lpstr>Sankt Pölten – Lower Austria (Niederösterreich)</vt:lpstr>
      <vt:lpstr>Villach – Carinthia (Kärnten)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149</cp:revision>
  <dcterms:created xsi:type="dcterms:W3CDTF">2016-05-15T02:42:52Z</dcterms:created>
  <dcterms:modified xsi:type="dcterms:W3CDTF">2026-05-12T14:21:14Z</dcterms:modified>
</cp:coreProperties>
</file>